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797675" cy="9926638"/>
  <p:embeddedFontLst>
    <p:embeddedFont>
      <p:font typeface="Arial Black" panose="020B0604020202020204" pitchFamily="34" charset="0"/>
      <p:regular r:id="rId22"/>
      <p:bold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EHpaTGYnW0vAHYDznuan9G+dL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9"/>
    <p:restoredTop sz="94719"/>
  </p:normalViewPr>
  <p:slideViewPr>
    <p:cSldViewPr snapToGrid="0">
      <p:cViewPr varScale="1">
        <p:scale>
          <a:sx n="94" d="100"/>
          <a:sy n="94" d="100"/>
        </p:scale>
        <p:origin x="200" y="143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3" name="Google Shape;213;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0" name="Google Shape;310;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1" name="Google Shape;351;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9" name="Google Shape;429;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7" name="Google Shape;477;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4" name="Google Shape;484;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5" name="Google Shape;555;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 name="Google Shape;72;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3" name="Google Shape;153;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0" name="Google Shape;160;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23"/>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pic>
        <p:nvPicPr>
          <p:cNvPr id="17" name="Google Shape;17;p24"/>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8"/>
        <p:cNvGrpSpPr/>
        <p:nvPr/>
      </p:nvGrpSpPr>
      <p:grpSpPr>
        <a:xfrm>
          <a:off x="0" y="0"/>
          <a:ext cx="0" cy="0"/>
          <a:chOff x="0" y="0"/>
          <a:chExt cx="0" cy="0"/>
        </a:xfrm>
      </p:grpSpPr>
      <p:pic>
        <p:nvPicPr>
          <p:cNvPr id="19" name="Google Shape;19;p25"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bg>
      <p:bgPr>
        <a:solidFill>
          <a:srgbClr val="3C6C9D">
            <a:alpha val="80000"/>
          </a:srgbClr>
        </a:solidFill>
        <a:effectLst/>
      </p:bgPr>
    </p:bg>
    <p:spTree>
      <p:nvGrpSpPr>
        <p:cNvPr id="1" name="Shape 20"/>
        <p:cNvGrpSpPr/>
        <p:nvPr/>
      </p:nvGrpSpPr>
      <p:grpSpPr>
        <a:xfrm>
          <a:off x="0" y="0"/>
          <a:ext cx="0" cy="0"/>
          <a:chOff x="0" y="0"/>
          <a:chExt cx="0" cy="0"/>
        </a:xfrm>
      </p:grpSpPr>
      <p:sp>
        <p:nvSpPr>
          <p:cNvPr id="21" name="Google Shape;21;p26"/>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26"/>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26"/>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26"/>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5"/>
        <p:cNvGrpSpPr/>
        <p:nvPr/>
      </p:nvGrpSpPr>
      <p:grpSpPr>
        <a:xfrm>
          <a:off x="0" y="0"/>
          <a:ext cx="0" cy="0"/>
          <a:chOff x="0" y="0"/>
          <a:chExt cx="0" cy="0"/>
        </a:xfrm>
      </p:grpSpPr>
      <p:pic>
        <p:nvPicPr>
          <p:cNvPr id="26" name="Google Shape;26;p27"/>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spTree>
      <p:nvGrpSpPr>
        <p:cNvPr id="1" name="Shape 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2690338"/>
            <a:ext cx="8243889"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Medidas de control y respuesta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Interrumpir la cadena de transmisión</a:t>
            </a:r>
            <a:endParaRPr/>
          </a:p>
        </p:txBody>
      </p:sp>
      <p:sp>
        <p:nvSpPr>
          <p:cNvPr id="216" name="Google Shape;216;p13"/>
          <p:cNvSpPr/>
          <p:nvPr/>
        </p:nvSpPr>
        <p:spPr>
          <a:xfrm>
            <a:off x="860417" y="2479265"/>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13"/>
          <p:cNvSpPr txBox="1"/>
          <p:nvPr/>
        </p:nvSpPr>
        <p:spPr>
          <a:xfrm>
            <a:off x="1436512" y="2557043"/>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Tratamiento de fuentes infecciosas humanas</a:t>
            </a:r>
            <a:endParaRPr/>
          </a:p>
        </p:txBody>
      </p:sp>
      <p:sp>
        <p:nvSpPr>
          <p:cNvPr id="218" name="Google Shape;218;p13"/>
          <p:cNvSpPr/>
          <p:nvPr/>
        </p:nvSpPr>
        <p:spPr>
          <a:xfrm>
            <a:off x="429701" y="23712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3"/>
          <p:cNvSpPr/>
          <p:nvPr/>
        </p:nvSpPr>
        <p:spPr>
          <a:xfrm>
            <a:off x="862516" y="3482601"/>
            <a:ext cx="3579303" cy="864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0" name="Google Shape;220;p13"/>
          <p:cNvSpPr txBox="1"/>
          <p:nvPr/>
        </p:nvSpPr>
        <p:spPr>
          <a:xfrm>
            <a:off x="1438611" y="3545269"/>
            <a:ext cx="282249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Eliminación o control de huésped animal o ambiental, reservorios o vectores</a:t>
            </a:r>
            <a:endParaRPr/>
          </a:p>
        </p:txBody>
      </p:sp>
      <p:sp>
        <p:nvSpPr>
          <p:cNvPr id="221" name="Google Shape;221;p13"/>
          <p:cNvSpPr/>
          <p:nvPr/>
        </p:nvSpPr>
        <p:spPr>
          <a:xfrm>
            <a:off x="431800" y="348260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3"/>
          <p:cNvSpPr/>
          <p:nvPr/>
        </p:nvSpPr>
        <p:spPr>
          <a:xfrm>
            <a:off x="5096385" y="1721983"/>
            <a:ext cx="3579303" cy="4756336"/>
          </a:xfrm>
          <a:prstGeom prst="roundRect">
            <a:avLst>
              <a:gd name="adj" fmla="val 2856"/>
            </a:avLst>
          </a:prstGeom>
          <a:solidFill>
            <a:srgbClr val="B7C8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3" name="Google Shape;223;p13"/>
          <p:cNvSpPr/>
          <p:nvPr/>
        </p:nvSpPr>
        <p:spPr>
          <a:xfrm>
            <a:off x="4665669" y="16139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3"/>
          <p:cNvSpPr txBox="1"/>
          <p:nvPr/>
        </p:nvSpPr>
        <p:spPr>
          <a:xfrm>
            <a:off x="5673763" y="1847425"/>
            <a:ext cx="2856957" cy="44935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Reducción</a:t>
            </a:r>
            <a:r>
              <a:rPr lang="en-US" sz="1600" b="0" i="0" u="none" strike="noStrike" cap="none" dirty="0">
                <a:solidFill>
                  <a:schemeClr val="dk1"/>
                </a:solidFill>
                <a:latin typeface="Arial"/>
                <a:ea typeface="Arial"/>
                <a:cs typeface="Arial"/>
                <a:sym typeface="Arial"/>
              </a:rPr>
              <a:t> del </a:t>
            </a:r>
            <a:r>
              <a:rPr lang="en-US" sz="1600" b="0" i="0" u="none" strike="noStrike" cap="none" dirty="0" err="1">
                <a:solidFill>
                  <a:schemeClr val="dk1"/>
                </a:solidFill>
                <a:latin typeface="Arial"/>
                <a:ea typeface="Arial"/>
                <a:cs typeface="Arial"/>
                <a:sym typeface="Arial"/>
              </a:rPr>
              <a:t>contacto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susceptibles</a:t>
            </a:r>
            <a:r>
              <a:rPr lang="en-US" sz="1600" b="0" i="0" u="none" strike="noStrike" cap="none" dirty="0">
                <a:solidFill>
                  <a:schemeClr val="dk1"/>
                </a:solidFill>
                <a:latin typeface="Arial"/>
                <a:ea typeface="Arial"/>
                <a:cs typeface="Arial"/>
                <a:sym typeface="Arial"/>
              </a:rPr>
              <a:t> con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huésped</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reservorio</a:t>
            </a:r>
            <a:r>
              <a:rPr lang="en-US" sz="1600" b="0" i="0" u="none" strike="noStrike" cap="none" dirty="0">
                <a:solidFill>
                  <a:schemeClr val="dk1"/>
                </a:solidFill>
                <a:latin typeface="Arial"/>
                <a:ea typeface="Arial"/>
                <a:cs typeface="Arial"/>
                <a:sym typeface="Arial"/>
              </a:rPr>
              <a:t> o vector.</a:t>
            </a:r>
            <a:endParaRPr dirty="0"/>
          </a:p>
          <a:p>
            <a:pPr marL="0" marR="0" lvl="0" indent="0"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solidFill>
                  <a:schemeClr val="dk1"/>
                </a:solidFill>
                <a:latin typeface="Arial"/>
                <a:ea typeface="Arial"/>
                <a:cs typeface="Arial"/>
                <a:sym typeface="Arial"/>
              </a:rPr>
              <a:t>Aislamiento</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separación</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los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demás</a:t>
            </a:r>
            <a:r>
              <a:rPr lang="en-US" sz="1200" b="0" i="0" u="none" strike="noStrike" cap="none" dirty="0">
                <a:solidFill>
                  <a:schemeClr val="dk1"/>
                </a:solidFill>
                <a:latin typeface="Arial"/>
                <a:ea typeface="Arial"/>
                <a:cs typeface="Arial"/>
                <a:sym typeface="Arial"/>
              </a:rPr>
              <a:t> de</a:t>
            </a:r>
            <a:r>
              <a:rPr lang="en-US" sz="1200" dirty="0">
                <a:solidFill>
                  <a:schemeClr val="dk1"/>
                </a:solidFill>
              </a:rPr>
              <a:t> personas </a:t>
            </a:r>
            <a:r>
              <a:rPr lang="en-US" sz="1200" dirty="0" err="1">
                <a:solidFill>
                  <a:schemeClr val="dk1"/>
                </a:solidFill>
              </a:rPr>
              <a:t>enfermas</a:t>
            </a:r>
            <a:r>
              <a:rPr lang="en-US" sz="1200" dirty="0">
                <a:solidFill>
                  <a:schemeClr val="dk1"/>
                </a:solidFill>
              </a:rPr>
              <a:t> o </a:t>
            </a:r>
            <a:r>
              <a:rPr lang="en-US" sz="1200" dirty="0" err="1">
                <a:solidFill>
                  <a:schemeClr val="dk1"/>
                </a:solidFill>
              </a:rPr>
              <a:t>contaminadas</a:t>
            </a:r>
            <a:r>
              <a:rPr lang="en-US" sz="1200" b="0" i="0" u="none" strike="noStrike" cap="none" dirty="0">
                <a:solidFill>
                  <a:schemeClr val="dk1"/>
                </a:solidFill>
                <a:latin typeface="Arial"/>
                <a:ea typeface="Arial"/>
                <a:cs typeface="Arial"/>
                <a:sym typeface="Arial"/>
              </a:rPr>
              <a:t> o de </a:t>
            </a:r>
            <a:r>
              <a:rPr lang="en-US" sz="1200" b="0" i="0" u="none" strike="noStrike" cap="none" dirty="0" err="1">
                <a:solidFill>
                  <a:schemeClr val="dk1"/>
                </a:solidFill>
                <a:latin typeface="Arial"/>
                <a:ea typeface="Arial"/>
                <a:cs typeface="Arial"/>
                <a:sym typeface="Arial"/>
              </a:rPr>
              <a:t>equipajes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contenedores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medios</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transporte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mercancías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paquetes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postales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afectados</a:t>
            </a:r>
            <a:r>
              <a:rPr lang="en-US" sz="1200" b="0" i="0" u="none" strike="noStrike" cap="none" dirty="0">
                <a:solidFill>
                  <a:schemeClr val="dk1"/>
                </a:solidFill>
                <a:latin typeface="Arial"/>
                <a:ea typeface="Arial"/>
                <a:cs typeface="Arial"/>
                <a:sym typeface="Arial"/>
              </a:rPr>
              <a:t> con </a:t>
            </a:r>
            <a:r>
              <a:rPr lang="en-US" sz="1200" b="0" i="0" u="none" strike="noStrike" cap="none" dirty="0" err="1">
                <a:solidFill>
                  <a:schemeClr val="dk1"/>
                </a:solidFill>
                <a:latin typeface="Arial"/>
                <a:ea typeface="Arial"/>
                <a:cs typeface="Arial"/>
                <a:sym typeface="Arial"/>
              </a:rPr>
              <a:t>el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objeto</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prevenir</a:t>
            </a:r>
            <a:r>
              <a:rPr lang="en-US" sz="1200" b="0" i="0" u="none" strike="noStrike" cap="none" dirty="0">
                <a:solidFill>
                  <a:schemeClr val="dk1"/>
                </a:solidFill>
                <a:latin typeface="Arial"/>
                <a:ea typeface="Arial"/>
                <a:cs typeface="Arial"/>
                <a:sym typeface="Arial"/>
              </a:rPr>
              <a:t> la </a:t>
            </a:r>
            <a:r>
              <a:rPr lang="en-US" sz="1200" b="0" i="0" u="none" strike="noStrike" cap="none" dirty="0" err="1">
                <a:solidFill>
                  <a:schemeClr val="dk1"/>
                </a:solidFill>
                <a:latin typeface="Arial"/>
                <a:ea typeface="Arial"/>
                <a:cs typeface="Arial"/>
                <a:sym typeface="Arial"/>
              </a:rPr>
              <a:t>propagación</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una</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infección</a:t>
            </a:r>
            <a:r>
              <a:rPr lang="en-US" sz="1200" b="0" i="0" u="none" strike="noStrike" cap="none" dirty="0">
                <a:solidFill>
                  <a:schemeClr val="dk1"/>
                </a:solidFill>
                <a:latin typeface="Arial"/>
                <a:ea typeface="Arial"/>
                <a:cs typeface="Arial"/>
                <a:sym typeface="Arial"/>
              </a:rPr>
              <a:t> y/o </a:t>
            </a:r>
            <a:r>
              <a:rPr lang="en-US" sz="1200" b="0" i="0" u="none" strike="noStrike" cap="none" dirty="0" err="1">
                <a:solidFill>
                  <a:schemeClr val="dk1"/>
                </a:solidFill>
                <a:latin typeface="Arial"/>
                <a:ea typeface="Arial"/>
                <a:cs typeface="Arial"/>
                <a:sym typeface="Arial"/>
              </a:rPr>
              <a:t>contaminación</a:t>
            </a:r>
            <a:r>
              <a:rPr lang="en-US" sz="1200" b="0" i="0" u="none" strike="noStrike" cap="none" dirty="0">
                <a:solidFill>
                  <a:schemeClr val="dk1"/>
                </a:solidFill>
                <a:latin typeface="Arial"/>
                <a:ea typeface="Arial"/>
                <a:cs typeface="Arial"/>
                <a:sym typeface="Arial"/>
              </a:rPr>
              <a:t> (Art 1, RSI 2005)</a:t>
            </a:r>
            <a:endParaRPr dirty="0"/>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solidFill>
                  <a:schemeClr val="dk1"/>
                </a:solidFill>
                <a:latin typeface="Arial"/>
                <a:ea typeface="Arial"/>
                <a:cs typeface="Arial"/>
                <a:sym typeface="Arial"/>
              </a:rPr>
              <a:t>Cuarentena</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restricción</a:t>
            </a:r>
            <a:r>
              <a:rPr lang="en-US" sz="1200" b="0" i="0" u="none" strike="noStrike" cap="none" dirty="0">
                <a:solidFill>
                  <a:schemeClr val="dk1"/>
                </a:solidFill>
                <a:latin typeface="Arial"/>
                <a:ea typeface="Arial"/>
                <a:cs typeface="Arial"/>
                <a:sym typeface="Arial"/>
              </a:rPr>
              <a:t> de las </a:t>
            </a:r>
            <a:r>
              <a:rPr lang="en-US" sz="1200" b="0" i="0" u="none" strike="noStrike" cap="none" dirty="0" err="1">
                <a:solidFill>
                  <a:schemeClr val="dk1"/>
                </a:solidFill>
                <a:latin typeface="Arial"/>
                <a:ea typeface="Arial"/>
                <a:cs typeface="Arial"/>
                <a:sym typeface="Arial"/>
              </a:rPr>
              <a:t>actividades</a:t>
            </a:r>
            <a:r>
              <a:rPr lang="en-US" sz="1200" b="0" i="0" u="none" strike="noStrike" cap="none" dirty="0">
                <a:solidFill>
                  <a:schemeClr val="dk1"/>
                </a:solidFill>
                <a:latin typeface="Arial"/>
                <a:ea typeface="Arial"/>
                <a:cs typeface="Arial"/>
                <a:sym typeface="Arial"/>
              </a:rPr>
              <a:t> y/o </a:t>
            </a:r>
            <a:r>
              <a:rPr lang="en-US" sz="1200" b="0" i="0" u="none" strike="noStrike" cap="none" dirty="0" err="1">
                <a:solidFill>
                  <a:schemeClr val="dk1"/>
                </a:solidFill>
                <a:latin typeface="Arial"/>
                <a:ea typeface="Arial"/>
                <a:cs typeface="Arial"/>
                <a:sym typeface="Arial"/>
              </a:rPr>
              <a:t>separación</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los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demás</a:t>
            </a:r>
            <a:r>
              <a:rPr lang="en-US" sz="1200" b="0" i="0" u="none" strike="noStrike" cap="none" dirty="0">
                <a:solidFill>
                  <a:schemeClr val="dk1"/>
                </a:solidFill>
                <a:latin typeface="Arial"/>
                <a:ea typeface="Arial"/>
                <a:cs typeface="Arial"/>
                <a:sym typeface="Arial"/>
              </a:rPr>
              <a:t> de </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personas que no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están</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enfermas</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pero</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respecto</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 las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cuales</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se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tiene</a:t>
            </a:r>
            <a:r>
              <a:rPr lang="en-US" sz="12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2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sospechas</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r>
              <a:rPr lang="en-US" sz="1200" b="0" i="0" u="none" strike="noStrike" cap="none" dirty="0">
                <a:solidFill>
                  <a:schemeClr val="dk1"/>
                </a:solidFill>
                <a:latin typeface="Arial"/>
                <a:ea typeface="Arial"/>
                <a:cs typeface="Arial"/>
                <a:sym typeface="Arial"/>
              </a:rPr>
              <a:t> o de </a:t>
            </a:r>
            <a:r>
              <a:rPr lang="en-US" sz="1200" b="0" i="0" u="none" strike="noStrike" cap="none" dirty="0" err="1">
                <a:solidFill>
                  <a:schemeClr val="dk1"/>
                </a:solidFill>
                <a:latin typeface="Arial"/>
                <a:ea typeface="Arial"/>
                <a:cs typeface="Arial"/>
                <a:sym typeface="Arial"/>
              </a:rPr>
              <a:t>equipajes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contenedores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medios</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transporte</a:t>
            </a:r>
            <a:r>
              <a:rPr lang="en-US" sz="1200" b="0" i="0" u="none" strike="noStrike" cap="none" dirty="0">
                <a:solidFill>
                  <a:schemeClr val="dk1"/>
                </a:solidFill>
                <a:latin typeface="Arial"/>
                <a:ea typeface="Arial"/>
                <a:cs typeface="Arial"/>
                <a:sym typeface="Arial"/>
              </a:rPr>
              <a:t> o </a:t>
            </a:r>
            <a:r>
              <a:rPr lang="en-US" sz="1200" b="0" i="0" u="none" strike="noStrike" cap="none" dirty="0" err="1">
                <a:solidFill>
                  <a:schemeClr val="dk1"/>
                </a:solidFill>
                <a:latin typeface="Arial"/>
                <a:ea typeface="Arial"/>
                <a:cs typeface="Arial"/>
                <a:sym typeface="Arial"/>
              </a:rPr>
              <a:t>mercancías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sospechosos</a:t>
            </a:r>
            <a:r>
              <a:rPr lang="en-US" sz="1200" b="0" i="0" u="none" strike="noStrike" cap="none" dirty="0">
                <a:solidFill>
                  <a:schemeClr val="dk1"/>
                </a:solidFill>
                <a:latin typeface="Arial"/>
                <a:ea typeface="Arial"/>
                <a:cs typeface="Arial"/>
                <a:sym typeface="Arial"/>
              </a:rPr>
              <a:t>, de forma </a:t>
            </a:r>
            <a:r>
              <a:rPr lang="en-US" sz="1200" b="0" i="0" u="none" strike="noStrike" cap="none" dirty="0" err="1">
                <a:solidFill>
                  <a:schemeClr val="dk1"/>
                </a:solidFill>
                <a:latin typeface="Arial"/>
                <a:ea typeface="Arial"/>
                <a:cs typeface="Arial"/>
                <a:sym typeface="Arial"/>
              </a:rPr>
              <a:t>tal</a:t>
            </a:r>
            <a:r>
              <a:rPr lang="en-US" sz="1200" b="0" i="0" u="none" strike="noStrike" cap="none" dirty="0">
                <a:solidFill>
                  <a:schemeClr val="dk1"/>
                </a:solidFill>
                <a:latin typeface="Arial"/>
                <a:ea typeface="Arial"/>
                <a:cs typeface="Arial"/>
                <a:sym typeface="Arial"/>
              </a:rPr>
              <a:t> que se </a:t>
            </a:r>
            <a:r>
              <a:rPr lang="en-US" sz="1200" b="0" i="0" u="none" strike="noStrike" cap="none" dirty="0" err="1">
                <a:solidFill>
                  <a:schemeClr val="dk1"/>
                </a:solidFill>
                <a:latin typeface="Arial"/>
                <a:ea typeface="Arial"/>
                <a:cs typeface="Arial"/>
                <a:sym typeface="Arial"/>
              </a:rPr>
              <a:t>prevenga</a:t>
            </a:r>
            <a:r>
              <a:rPr lang="en-US" sz="1200" b="0" i="0" u="none" strike="noStrike" cap="none" dirty="0">
                <a:solidFill>
                  <a:schemeClr val="dk1"/>
                </a:solidFill>
                <a:latin typeface="Arial"/>
                <a:ea typeface="Arial"/>
                <a:cs typeface="Arial"/>
                <a:sym typeface="Arial"/>
              </a:rPr>
              <a:t> la </a:t>
            </a:r>
            <a:r>
              <a:rPr lang="en-US" sz="1200" b="0" i="0" u="none" strike="noStrike" cap="none" dirty="0" err="1">
                <a:solidFill>
                  <a:schemeClr val="dk1"/>
                </a:solidFill>
                <a:latin typeface="Arial"/>
                <a:ea typeface="Arial"/>
                <a:cs typeface="Arial"/>
                <a:sym typeface="Arial"/>
              </a:rPr>
              <a:t>posible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propagación</a:t>
            </a:r>
            <a:r>
              <a:rPr lang="en-US" sz="1200" b="0" i="0" u="none" strike="noStrike" cap="none" dirty="0">
                <a:solidFill>
                  <a:schemeClr val="dk1"/>
                </a:solidFill>
                <a:latin typeface="Arial"/>
                <a:ea typeface="Arial"/>
                <a:cs typeface="Arial"/>
                <a:sym typeface="Arial"/>
              </a:rPr>
              <a:t> de la </a:t>
            </a:r>
            <a:r>
              <a:rPr lang="en-US" sz="1200" b="0" i="0" u="none" strike="noStrike" cap="none" dirty="0" err="1">
                <a:solidFill>
                  <a:schemeClr val="dk1"/>
                </a:solidFill>
                <a:latin typeface="Arial"/>
                <a:ea typeface="Arial"/>
                <a:cs typeface="Arial"/>
                <a:sym typeface="Arial"/>
              </a:rPr>
              <a:t>infección</a:t>
            </a:r>
            <a:r>
              <a:rPr lang="en-US" sz="1200" b="0" i="0" u="none" strike="noStrike" cap="none" dirty="0">
                <a:solidFill>
                  <a:schemeClr val="dk1"/>
                </a:solidFill>
                <a:latin typeface="Arial"/>
                <a:ea typeface="Arial"/>
                <a:cs typeface="Arial"/>
                <a:sym typeface="Arial"/>
              </a:rPr>
              <a:t> o </a:t>
            </a:r>
            <a:r>
              <a:rPr lang="en-US" sz="1200" b="0" i="0" u="none" strike="noStrike" cap="none" dirty="0" err="1">
                <a:solidFill>
                  <a:schemeClr val="dk1"/>
                </a:solidFill>
                <a:latin typeface="Arial"/>
                <a:ea typeface="Arial"/>
                <a:cs typeface="Arial"/>
                <a:sym typeface="Arial"/>
              </a:rPr>
              <a:t>contaminación</a:t>
            </a:r>
            <a:r>
              <a:rPr lang="en-US" sz="1200" b="0" i="0" u="none" strike="noStrike" cap="none" dirty="0">
                <a:solidFill>
                  <a:schemeClr val="dk1"/>
                </a:solidFill>
                <a:latin typeface="Arial"/>
                <a:ea typeface="Arial"/>
                <a:cs typeface="Arial"/>
                <a:sym typeface="Arial"/>
              </a:rPr>
              <a:t> (Art 1, RSI 2005)</a:t>
            </a:r>
            <a:endParaRPr dirty="0"/>
          </a:p>
        </p:txBody>
      </p:sp>
      <p:sp>
        <p:nvSpPr>
          <p:cNvPr id="225" name="Google Shape;225;p13"/>
          <p:cNvSpPr/>
          <p:nvPr/>
        </p:nvSpPr>
        <p:spPr>
          <a:xfrm>
            <a:off x="862516" y="4701937"/>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6" name="Google Shape;226;p13"/>
          <p:cNvSpPr txBox="1"/>
          <p:nvPr/>
        </p:nvSpPr>
        <p:spPr>
          <a:xfrm>
            <a:off x="1438611" y="4779715"/>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Protección de sujetos susceptibles</a:t>
            </a:r>
            <a:endParaRPr/>
          </a:p>
        </p:txBody>
      </p:sp>
      <p:sp>
        <p:nvSpPr>
          <p:cNvPr id="227" name="Google Shape;227;p13"/>
          <p:cNvSpPr/>
          <p:nvPr/>
        </p:nvSpPr>
        <p:spPr>
          <a:xfrm>
            <a:off x="431800" y="459393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 name="Google Shape;228;p13"/>
          <p:cNvGrpSpPr/>
          <p:nvPr/>
        </p:nvGrpSpPr>
        <p:grpSpPr>
          <a:xfrm>
            <a:off x="637306" y="2524790"/>
            <a:ext cx="467830" cy="576000"/>
            <a:chOff x="3086608" y="1600200"/>
            <a:chExt cx="2970719" cy="3657601"/>
          </a:xfrm>
        </p:grpSpPr>
        <p:sp>
          <p:nvSpPr>
            <p:cNvPr id="229" name="Google Shape;229;p13"/>
            <p:cNvSpPr/>
            <p:nvPr/>
          </p:nvSpPr>
          <p:spPr>
            <a:xfrm>
              <a:off x="3086608" y="1600200"/>
              <a:ext cx="1939665" cy="2968392"/>
            </a:xfrm>
            <a:custGeom>
              <a:avLst/>
              <a:gdLst/>
              <a:ahLst/>
              <a:cxnLst/>
              <a:rect l="l" t="t" r="r" b="b"/>
              <a:pathLst>
                <a:path w="1939665" h="2968392" extrusionOk="0">
                  <a:moveTo>
                    <a:pt x="1485333" y="160"/>
                  </a:moveTo>
                  <a:cubicBezTo>
                    <a:pt x="1508098" y="6065"/>
                    <a:pt x="1531053" y="11494"/>
                    <a:pt x="1553627" y="18067"/>
                  </a:cubicBezTo>
                  <a:cubicBezTo>
                    <a:pt x="1750033" y="75217"/>
                    <a:pt x="1880811" y="250000"/>
                    <a:pt x="1882621" y="460693"/>
                  </a:cubicBezTo>
                  <a:cubicBezTo>
                    <a:pt x="1884049" y="616618"/>
                    <a:pt x="1882621" y="772542"/>
                    <a:pt x="1883573" y="928466"/>
                  </a:cubicBezTo>
                  <a:cubicBezTo>
                    <a:pt x="1883313" y="944491"/>
                    <a:pt x="1888113" y="960189"/>
                    <a:pt x="1897289" y="973329"/>
                  </a:cubicBezTo>
                  <a:cubicBezTo>
                    <a:pt x="1940152" y="1026383"/>
                    <a:pt x="1951867" y="1084390"/>
                    <a:pt x="1926626" y="1146970"/>
                  </a:cubicBezTo>
                  <a:cubicBezTo>
                    <a:pt x="1901385" y="1209549"/>
                    <a:pt x="1851093" y="1245934"/>
                    <a:pt x="1781656" y="1251745"/>
                  </a:cubicBezTo>
                  <a:cubicBezTo>
                    <a:pt x="1777408" y="1252343"/>
                    <a:pt x="1773207" y="1253234"/>
                    <a:pt x="1769083" y="1254412"/>
                  </a:cubicBezTo>
                  <a:cubicBezTo>
                    <a:pt x="1759081" y="1298608"/>
                    <a:pt x="1752128" y="1342042"/>
                    <a:pt x="1739460" y="1383761"/>
                  </a:cubicBezTo>
                  <a:cubicBezTo>
                    <a:pt x="1706107" y="1491112"/>
                    <a:pt x="1644991" y="1587748"/>
                    <a:pt x="1562295" y="1663891"/>
                  </a:cubicBezTo>
                  <a:cubicBezTo>
                    <a:pt x="1549047" y="1677805"/>
                    <a:pt x="1541151" y="1695958"/>
                    <a:pt x="1540006" y="1715136"/>
                  </a:cubicBezTo>
                  <a:cubicBezTo>
                    <a:pt x="1537339" y="1775715"/>
                    <a:pt x="1538768" y="1836484"/>
                    <a:pt x="1539054" y="1897159"/>
                  </a:cubicBezTo>
                  <a:cubicBezTo>
                    <a:pt x="1539054" y="1950499"/>
                    <a:pt x="1549531" y="1963834"/>
                    <a:pt x="1599442" y="1979550"/>
                  </a:cubicBezTo>
                  <a:cubicBezTo>
                    <a:pt x="1623255" y="1986979"/>
                    <a:pt x="1647067" y="1993552"/>
                    <a:pt x="1670880" y="2001934"/>
                  </a:cubicBezTo>
                  <a:cubicBezTo>
                    <a:pt x="1699455" y="2011935"/>
                    <a:pt x="1713742" y="2032128"/>
                    <a:pt x="1708980" y="2062513"/>
                  </a:cubicBezTo>
                  <a:cubicBezTo>
                    <a:pt x="1704217" y="2092897"/>
                    <a:pt x="1682977" y="2104708"/>
                    <a:pt x="1653354" y="2107756"/>
                  </a:cubicBezTo>
                  <a:cubicBezTo>
                    <a:pt x="1639064" y="2109149"/>
                    <a:pt x="1625651" y="2115286"/>
                    <a:pt x="1615254" y="2125187"/>
                  </a:cubicBezTo>
                  <a:cubicBezTo>
                    <a:pt x="1351221" y="2413795"/>
                    <a:pt x="929930" y="2413128"/>
                    <a:pt x="668088" y="2122425"/>
                  </a:cubicBezTo>
                  <a:cubicBezTo>
                    <a:pt x="654943" y="2107852"/>
                    <a:pt x="643989" y="2102899"/>
                    <a:pt x="625416" y="2109566"/>
                  </a:cubicBezTo>
                  <a:cubicBezTo>
                    <a:pt x="595222" y="2120425"/>
                    <a:pt x="564360" y="2128616"/>
                    <a:pt x="528451" y="2140237"/>
                  </a:cubicBezTo>
                  <a:cubicBezTo>
                    <a:pt x="537500" y="2153191"/>
                    <a:pt x="544453" y="2164811"/>
                    <a:pt x="553026" y="2175098"/>
                  </a:cubicBezTo>
                  <a:cubicBezTo>
                    <a:pt x="721523" y="2378743"/>
                    <a:pt x="936979" y="2475802"/>
                    <a:pt x="1201964" y="2459324"/>
                  </a:cubicBezTo>
                  <a:cubicBezTo>
                    <a:pt x="1219776" y="2458181"/>
                    <a:pt x="1237588" y="2455705"/>
                    <a:pt x="1255304" y="2455800"/>
                  </a:cubicBezTo>
                  <a:cubicBezTo>
                    <a:pt x="1283879" y="2455800"/>
                    <a:pt x="1302929" y="2470183"/>
                    <a:pt x="1307501" y="2499234"/>
                  </a:cubicBezTo>
                  <a:cubicBezTo>
                    <a:pt x="1312073" y="2528285"/>
                    <a:pt x="1299595" y="2552860"/>
                    <a:pt x="1269401" y="2558289"/>
                  </a:cubicBezTo>
                  <a:cubicBezTo>
                    <a:pt x="1230849" y="2565683"/>
                    <a:pt x="1191689" y="2569446"/>
                    <a:pt x="1152434" y="2569528"/>
                  </a:cubicBezTo>
                  <a:cubicBezTo>
                    <a:pt x="853920" y="2565528"/>
                    <a:pt x="615033" y="2443989"/>
                    <a:pt x="439964" y="2201292"/>
                  </a:cubicBezTo>
                  <a:cubicBezTo>
                    <a:pt x="423867" y="2179003"/>
                    <a:pt x="411389" y="2173860"/>
                    <a:pt x="385195" y="2183385"/>
                  </a:cubicBezTo>
                  <a:cubicBezTo>
                    <a:pt x="338427" y="2200625"/>
                    <a:pt x="289945" y="2213198"/>
                    <a:pt x="242320" y="2228057"/>
                  </a:cubicBezTo>
                  <a:cubicBezTo>
                    <a:pt x="152023" y="2256632"/>
                    <a:pt x="107160" y="2316449"/>
                    <a:pt x="106970" y="2410175"/>
                  </a:cubicBezTo>
                  <a:cubicBezTo>
                    <a:pt x="106970" y="2573338"/>
                    <a:pt x="106970" y="2736406"/>
                    <a:pt x="106970" y="2899474"/>
                  </a:cubicBezTo>
                  <a:cubicBezTo>
                    <a:pt x="106970" y="2914429"/>
                    <a:pt x="106970" y="2933574"/>
                    <a:pt x="98302" y="2943385"/>
                  </a:cubicBezTo>
                  <a:cubicBezTo>
                    <a:pt x="87158" y="2956243"/>
                    <a:pt x="66679" y="2969959"/>
                    <a:pt x="51820" y="2968435"/>
                  </a:cubicBezTo>
                  <a:cubicBezTo>
                    <a:pt x="35342" y="2966626"/>
                    <a:pt x="18006" y="2950243"/>
                    <a:pt x="6005" y="2935955"/>
                  </a:cubicBezTo>
                  <a:cubicBezTo>
                    <a:pt x="-948" y="2927668"/>
                    <a:pt x="480" y="2911095"/>
                    <a:pt x="385" y="2897855"/>
                  </a:cubicBezTo>
                  <a:cubicBezTo>
                    <a:pt x="385" y="2733549"/>
                    <a:pt x="-186" y="2569243"/>
                    <a:pt x="385" y="2405032"/>
                  </a:cubicBezTo>
                  <a:cubicBezTo>
                    <a:pt x="385" y="2270634"/>
                    <a:pt x="76585" y="2167859"/>
                    <a:pt x="204982" y="2127664"/>
                  </a:cubicBezTo>
                  <a:cubicBezTo>
                    <a:pt x="364812" y="2077562"/>
                    <a:pt x="525022" y="2028604"/>
                    <a:pt x="685138" y="1978978"/>
                  </a:cubicBezTo>
                  <a:cubicBezTo>
                    <a:pt x="733620" y="1964024"/>
                    <a:pt x="744097" y="1950403"/>
                    <a:pt x="744288" y="1899635"/>
                  </a:cubicBezTo>
                  <a:cubicBezTo>
                    <a:pt x="744288" y="1835341"/>
                    <a:pt x="745240" y="1771048"/>
                    <a:pt x="743526" y="1706849"/>
                  </a:cubicBezTo>
                  <a:cubicBezTo>
                    <a:pt x="742963" y="1692093"/>
                    <a:pt x="736997" y="1678059"/>
                    <a:pt x="726762" y="1667416"/>
                  </a:cubicBezTo>
                  <a:cubicBezTo>
                    <a:pt x="612678" y="1565919"/>
                    <a:pt x="539105" y="1426622"/>
                    <a:pt x="519593" y="1275176"/>
                  </a:cubicBezTo>
                  <a:cubicBezTo>
                    <a:pt x="516336" y="1264249"/>
                    <a:pt x="507941" y="1255605"/>
                    <a:pt x="497114" y="1252030"/>
                  </a:cubicBezTo>
                  <a:cubicBezTo>
                    <a:pt x="400816" y="1234600"/>
                    <a:pt x="338713" y="1164400"/>
                    <a:pt x="343762" y="1076485"/>
                  </a:cubicBezTo>
                  <a:cubicBezTo>
                    <a:pt x="348905" y="985807"/>
                    <a:pt x="423391" y="918370"/>
                    <a:pt x="521308" y="915893"/>
                  </a:cubicBezTo>
                  <a:cubicBezTo>
                    <a:pt x="533214" y="915893"/>
                    <a:pt x="545120" y="915893"/>
                    <a:pt x="557026" y="915893"/>
                  </a:cubicBezTo>
                  <a:cubicBezTo>
                    <a:pt x="609223" y="915036"/>
                    <a:pt x="629131" y="894748"/>
                    <a:pt x="629512" y="841312"/>
                  </a:cubicBezTo>
                  <a:cubicBezTo>
                    <a:pt x="629512" y="793687"/>
                    <a:pt x="629512" y="746062"/>
                    <a:pt x="629512" y="698437"/>
                  </a:cubicBezTo>
                  <a:cubicBezTo>
                    <a:pt x="630464" y="554134"/>
                    <a:pt x="725714" y="458312"/>
                    <a:pt x="868589" y="458026"/>
                  </a:cubicBezTo>
                  <a:cubicBezTo>
                    <a:pt x="1050707" y="457645"/>
                    <a:pt x="1232857" y="457645"/>
                    <a:pt x="1415038" y="458026"/>
                  </a:cubicBezTo>
                  <a:cubicBezTo>
                    <a:pt x="1555723" y="458026"/>
                    <a:pt x="1650211" y="551181"/>
                    <a:pt x="1653163" y="691865"/>
                  </a:cubicBezTo>
                  <a:cubicBezTo>
                    <a:pt x="1654211" y="738347"/>
                    <a:pt x="1653163" y="784734"/>
                    <a:pt x="1653163" y="831216"/>
                  </a:cubicBezTo>
                  <a:cubicBezTo>
                    <a:pt x="1653163" y="897891"/>
                    <a:pt x="1671070" y="915988"/>
                    <a:pt x="1737650" y="915893"/>
                  </a:cubicBezTo>
                  <a:lnTo>
                    <a:pt x="1773464" y="915893"/>
                  </a:lnTo>
                  <a:cubicBezTo>
                    <a:pt x="1774131" y="901034"/>
                    <a:pt x="1775274" y="888556"/>
                    <a:pt x="1775274" y="876079"/>
                  </a:cubicBezTo>
                  <a:cubicBezTo>
                    <a:pt x="1775274" y="742729"/>
                    <a:pt x="1775274" y="609379"/>
                    <a:pt x="1775274" y="476029"/>
                  </a:cubicBezTo>
                  <a:cubicBezTo>
                    <a:pt x="1774607" y="254001"/>
                    <a:pt x="1627351" y="107411"/>
                    <a:pt x="1405323" y="107316"/>
                  </a:cubicBezTo>
                  <a:cubicBezTo>
                    <a:pt x="1268449" y="107316"/>
                    <a:pt x="1131479" y="108268"/>
                    <a:pt x="994605" y="106839"/>
                  </a:cubicBezTo>
                  <a:cubicBezTo>
                    <a:pt x="941074" y="106268"/>
                    <a:pt x="900212" y="123985"/>
                    <a:pt x="871351" y="169990"/>
                  </a:cubicBezTo>
                  <a:cubicBezTo>
                    <a:pt x="844205" y="213234"/>
                    <a:pt x="802105" y="222473"/>
                    <a:pt x="753813" y="222092"/>
                  </a:cubicBezTo>
                  <a:cubicBezTo>
                    <a:pt x="637893" y="221425"/>
                    <a:pt x="548454" y="284385"/>
                    <a:pt x="518545" y="387541"/>
                  </a:cubicBezTo>
                  <a:cubicBezTo>
                    <a:pt x="511373" y="413902"/>
                    <a:pt x="507690" y="441090"/>
                    <a:pt x="507591" y="468408"/>
                  </a:cubicBezTo>
                  <a:cubicBezTo>
                    <a:pt x="506258" y="555277"/>
                    <a:pt x="507591" y="642240"/>
                    <a:pt x="507020" y="729108"/>
                  </a:cubicBezTo>
                  <a:cubicBezTo>
                    <a:pt x="507020" y="771208"/>
                    <a:pt x="486827" y="794354"/>
                    <a:pt x="452823" y="793687"/>
                  </a:cubicBezTo>
                  <a:cubicBezTo>
                    <a:pt x="420438" y="793021"/>
                    <a:pt x="399959" y="769970"/>
                    <a:pt x="400245" y="730346"/>
                  </a:cubicBezTo>
                  <a:cubicBezTo>
                    <a:pt x="401007" y="623285"/>
                    <a:pt x="395197" y="515462"/>
                    <a:pt x="406150" y="409354"/>
                  </a:cubicBezTo>
                  <a:cubicBezTo>
                    <a:pt x="423676" y="240761"/>
                    <a:pt x="565123" y="118460"/>
                    <a:pt x="734191" y="115507"/>
                  </a:cubicBezTo>
                  <a:cubicBezTo>
                    <a:pt x="765148" y="115031"/>
                    <a:pt x="786293" y="108840"/>
                    <a:pt x="804867" y="81598"/>
                  </a:cubicBezTo>
                  <a:cubicBezTo>
                    <a:pt x="835537" y="36640"/>
                    <a:pt x="885829" y="18352"/>
                    <a:pt x="934788" y="160"/>
                  </a:cubicBezTo>
                  <a:close/>
                  <a:moveTo>
                    <a:pt x="1140718" y="1144969"/>
                  </a:moveTo>
                  <a:cubicBezTo>
                    <a:pt x="1269306" y="1144969"/>
                    <a:pt x="1397893" y="1145827"/>
                    <a:pt x="1526386" y="1144017"/>
                  </a:cubicBezTo>
                  <a:cubicBezTo>
                    <a:pt x="1548399" y="1143582"/>
                    <a:pt x="1569709" y="1136179"/>
                    <a:pt x="1587250" y="1122871"/>
                  </a:cubicBezTo>
                  <a:cubicBezTo>
                    <a:pt x="1612396" y="1102107"/>
                    <a:pt x="1611825" y="993236"/>
                    <a:pt x="1589727" y="967900"/>
                  </a:cubicBezTo>
                  <a:cubicBezTo>
                    <a:pt x="1560454" y="934386"/>
                    <a:pt x="1544968" y="891026"/>
                    <a:pt x="1546388" y="846551"/>
                  </a:cubicBezTo>
                  <a:cubicBezTo>
                    <a:pt x="1546388" y="794164"/>
                    <a:pt x="1547436" y="741776"/>
                    <a:pt x="1546388" y="689389"/>
                  </a:cubicBezTo>
                  <a:cubicBezTo>
                    <a:pt x="1544388" y="612331"/>
                    <a:pt x="1496382" y="565564"/>
                    <a:pt x="1419515" y="565564"/>
                  </a:cubicBezTo>
                  <a:cubicBezTo>
                    <a:pt x="1235048" y="565183"/>
                    <a:pt x="1050517" y="565183"/>
                    <a:pt x="865922" y="565564"/>
                  </a:cubicBezTo>
                  <a:cubicBezTo>
                    <a:pt x="785817" y="565564"/>
                    <a:pt x="737811" y="614522"/>
                    <a:pt x="736954" y="695389"/>
                  </a:cubicBezTo>
                  <a:cubicBezTo>
                    <a:pt x="736954" y="748920"/>
                    <a:pt x="739335" y="802736"/>
                    <a:pt x="735715" y="856076"/>
                  </a:cubicBezTo>
                  <a:cubicBezTo>
                    <a:pt x="733810" y="884651"/>
                    <a:pt x="729238" y="919322"/>
                    <a:pt x="712093" y="939706"/>
                  </a:cubicBezTo>
                  <a:cubicBezTo>
                    <a:pt x="679041" y="978187"/>
                    <a:pt x="678089" y="1019620"/>
                    <a:pt x="679041" y="1064959"/>
                  </a:cubicBezTo>
                  <a:cubicBezTo>
                    <a:pt x="680756" y="1124395"/>
                    <a:pt x="699520" y="1144684"/>
                    <a:pt x="758480" y="1144874"/>
                  </a:cubicBezTo>
                  <a:cubicBezTo>
                    <a:pt x="885925" y="1145160"/>
                    <a:pt x="1013274" y="1144969"/>
                    <a:pt x="1140718" y="1144969"/>
                  </a:cubicBezTo>
                  <a:close/>
                  <a:moveTo>
                    <a:pt x="625225" y="1254316"/>
                  </a:moveTo>
                  <a:cubicBezTo>
                    <a:pt x="650086" y="1432624"/>
                    <a:pt x="736477" y="1567784"/>
                    <a:pt x="891259" y="1651985"/>
                  </a:cubicBezTo>
                  <a:cubicBezTo>
                    <a:pt x="1073662" y="1751236"/>
                    <a:pt x="1257495" y="1742758"/>
                    <a:pt x="1431231" y="1628077"/>
                  </a:cubicBezTo>
                  <a:cubicBezTo>
                    <a:pt x="1563914" y="1540543"/>
                    <a:pt x="1637257" y="1413955"/>
                    <a:pt x="1657640" y="1254316"/>
                  </a:cubicBezTo>
                  <a:close/>
                  <a:moveTo>
                    <a:pt x="1431707" y="1755331"/>
                  </a:moveTo>
                  <a:cubicBezTo>
                    <a:pt x="1235397" y="1848200"/>
                    <a:pt x="1044992" y="1847248"/>
                    <a:pt x="851158" y="1755331"/>
                  </a:cubicBezTo>
                  <a:cubicBezTo>
                    <a:pt x="851158" y="1797337"/>
                    <a:pt x="849253" y="1833913"/>
                    <a:pt x="851158" y="1870203"/>
                  </a:cubicBezTo>
                  <a:cubicBezTo>
                    <a:pt x="856207" y="1951451"/>
                    <a:pt x="839252" y="2022031"/>
                    <a:pt x="762100" y="2065084"/>
                  </a:cubicBezTo>
                  <a:cubicBezTo>
                    <a:pt x="970507" y="2300161"/>
                    <a:pt x="1343125" y="2276635"/>
                    <a:pt x="1517908" y="2066037"/>
                  </a:cubicBezTo>
                  <a:cubicBezTo>
                    <a:pt x="1445328" y="2007839"/>
                    <a:pt x="1431517" y="1978597"/>
                    <a:pt x="1431421" y="1882776"/>
                  </a:cubicBezTo>
                  <a:close/>
                  <a:moveTo>
                    <a:pt x="569314" y="1023526"/>
                  </a:moveTo>
                  <a:cubicBezTo>
                    <a:pt x="528070" y="1024097"/>
                    <a:pt x="487589" y="1014572"/>
                    <a:pt x="460252" y="1054196"/>
                  </a:cubicBezTo>
                  <a:cubicBezTo>
                    <a:pt x="445354" y="1074411"/>
                    <a:pt x="446830" y="1102339"/>
                    <a:pt x="463776" y="1120871"/>
                  </a:cubicBezTo>
                  <a:cubicBezTo>
                    <a:pt x="495876" y="1161257"/>
                    <a:pt x="539977" y="1139921"/>
                    <a:pt x="578077" y="1145541"/>
                  </a:cubicBezTo>
                  <a:cubicBezTo>
                    <a:pt x="575314" y="1103059"/>
                    <a:pt x="572457" y="1065531"/>
                    <a:pt x="569314" y="1023526"/>
                  </a:cubicBezTo>
                  <a:close/>
                  <a:moveTo>
                    <a:pt x="1704598" y="1146493"/>
                  </a:moveTo>
                  <a:cubicBezTo>
                    <a:pt x="1745556" y="1138397"/>
                    <a:pt x="1794419" y="1163257"/>
                    <a:pt x="1821089" y="1115442"/>
                  </a:cubicBezTo>
                  <a:cubicBezTo>
                    <a:pt x="1830430" y="1095828"/>
                    <a:pt x="1830430" y="1073048"/>
                    <a:pt x="1821089" y="1053434"/>
                  </a:cubicBezTo>
                  <a:cubicBezTo>
                    <a:pt x="1796705" y="1013620"/>
                    <a:pt x="1754414" y="1022287"/>
                    <a:pt x="1714219" y="1024859"/>
                  </a:cubicBezTo>
                  <a:cubicBezTo>
                    <a:pt x="1710790" y="1064674"/>
                    <a:pt x="1707932" y="1102202"/>
                    <a:pt x="1704598" y="11464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13"/>
            <p:cNvSpPr/>
            <p:nvPr/>
          </p:nvSpPr>
          <p:spPr>
            <a:xfrm>
              <a:off x="4461128" y="3661602"/>
              <a:ext cx="1596199" cy="1596199"/>
            </a:xfrm>
            <a:custGeom>
              <a:avLst/>
              <a:gdLst/>
              <a:ahLst/>
              <a:cxnLst/>
              <a:rect l="l" t="t" r="r" b="b"/>
              <a:pathLst>
                <a:path w="1596199" h="1596199" extrusionOk="0">
                  <a:moveTo>
                    <a:pt x="132" y="797781"/>
                  </a:moveTo>
                  <a:cubicBezTo>
                    <a:pt x="396" y="357003"/>
                    <a:pt x="357931" y="-104"/>
                    <a:pt x="798710" y="160"/>
                  </a:cubicBezTo>
                  <a:cubicBezTo>
                    <a:pt x="1239488" y="424"/>
                    <a:pt x="1596595" y="357959"/>
                    <a:pt x="1596331" y="798737"/>
                  </a:cubicBezTo>
                  <a:cubicBezTo>
                    <a:pt x="1596067" y="1239516"/>
                    <a:pt x="1238532" y="1596623"/>
                    <a:pt x="797753" y="1596359"/>
                  </a:cubicBezTo>
                  <a:cubicBezTo>
                    <a:pt x="797341" y="1596359"/>
                    <a:pt x="796929" y="1596358"/>
                    <a:pt x="796517" y="1596357"/>
                  </a:cubicBezTo>
                  <a:cubicBezTo>
                    <a:pt x="356113" y="1595674"/>
                    <a:pt x="-395" y="1238185"/>
                    <a:pt x="132" y="797781"/>
                  </a:cubicBezTo>
                  <a:close/>
                  <a:moveTo>
                    <a:pt x="107288" y="797781"/>
                  </a:moveTo>
                  <a:cubicBezTo>
                    <a:pt x="106499" y="1179378"/>
                    <a:pt x="415205" y="1489363"/>
                    <a:pt x="796802" y="1490152"/>
                  </a:cubicBezTo>
                  <a:cubicBezTo>
                    <a:pt x="1178398" y="1490941"/>
                    <a:pt x="1488383" y="1182235"/>
                    <a:pt x="1489172" y="800638"/>
                  </a:cubicBezTo>
                  <a:cubicBezTo>
                    <a:pt x="1489961" y="419042"/>
                    <a:pt x="1181256" y="109057"/>
                    <a:pt x="799659" y="108268"/>
                  </a:cubicBezTo>
                  <a:cubicBezTo>
                    <a:pt x="799056" y="108266"/>
                    <a:pt x="798453" y="108266"/>
                    <a:pt x="797851" y="108266"/>
                  </a:cubicBezTo>
                  <a:cubicBezTo>
                    <a:pt x="417271" y="109049"/>
                    <a:pt x="108754" y="417013"/>
                    <a:pt x="107288" y="7975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13"/>
            <p:cNvSpPr/>
            <p:nvPr/>
          </p:nvSpPr>
          <p:spPr>
            <a:xfrm>
              <a:off x="3946850" y="2516938"/>
              <a:ext cx="106439" cy="163285"/>
            </a:xfrm>
            <a:custGeom>
              <a:avLst/>
              <a:gdLst/>
              <a:ahLst/>
              <a:cxnLst/>
              <a:rect l="l" t="t" r="r" b="b"/>
              <a:pathLst>
                <a:path w="106439" h="163285" extrusionOk="0">
                  <a:moveTo>
                    <a:pt x="105883" y="84784"/>
                  </a:moveTo>
                  <a:cubicBezTo>
                    <a:pt x="105311" y="96595"/>
                    <a:pt x="109121" y="111740"/>
                    <a:pt x="103216" y="119550"/>
                  </a:cubicBezTo>
                  <a:cubicBezTo>
                    <a:pt x="90928" y="135933"/>
                    <a:pt x="75784" y="154983"/>
                    <a:pt x="57781" y="161175"/>
                  </a:cubicBezTo>
                  <a:cubicBezTo>
                    <a:pt x="36409" y="168583"/>
                    <a:pt x="13077" y="157263"/>
                    <a:pt x="5669" y="135891"/>
                  </a:cubicBezTo>
                  <a:cubicBezTo>
                    <a:pt x="4773" y="133308"/>
                    <a:pt x="4139" y="130642"/>
                    <a:pt x="3775" y="127932"/>
                  </a:cubicBezTo>
                  <a:cubicBezTo>
                    <a:pt x="-1083" y="97742"/>
                    <a:pt x="-1083" y="66969"/>
                    <a:pt x="3775" y="36778"/>
                  </a:cubicBezTo>
                  <a:cubicBezTo>
                    <a:pt x="7870" y="10489"/>
                    <a:pt x="31111" y="-2084"/>
                    <a:pt x="57305" y="488"/>
                  </a:cubicBezTo>
                  <a:cubicBezTo>
                    <a:pt x="82369" y="1077"/>
                    <a:pt x="102832" y="20713"/>
                    <a:pt x="104454" y="45732"/>
                  </a:cubicBezTo>
                  <a:cubicBezTo>
                    <a:pt x="105217" y="58738"/>
                    <a:pt x="105217" y="71778"/>
                    <a:pt x="104454" y="847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13"/>
            <p:cNvSpPr/>
            <p:nvPr/>
          </p:nvSpPr>
          <p:spPr>
            <a:xfrm>
              <a:off x="4403062" y="2516582"/>
              <a:ext cx="107501" cy="163211"/>
            </a:xfrm>
            <a:custGeom>
              <a:avLst/>
              <a:gdLst/>
              <a:ahLst/>
              <a:cxnLst/>
              <a:rect l="l" t="t" r="r" b="b"/>
              <a:pathLst>
                <a:path w="107501" h="163211" extrusionOk="0">
                  <a:moveTo>
                    <a:pt x="107633" y="82092"/>
                  </a:moveTo>
                  <a:cubicBezTo>
                    <a:pt x="107633" y="89236"/>
                    <a:pt x="107633" y="96284"/>
                    <a:pt x="107633" y="103428"/>
                  </a:cubicBezTo>
                  <a:cubicBezTo>
                    <a:pt x="105728" y="141528"/>
                    <a:pt x="88583" y="162388"/>
                    <a:pt x="56198" y="163340"/>
                  </a:cubicBezTo>
                  <a:cubicBezTo>
                    <a:pt x="23813" y="164293"/>
                    <a:pt x="2762" y="142862"/>
                    <a:pt x="953" y="103523"/>
                  </a:cubicBezTo>
                  <a:cubicBezTo>
                    <a:pt x="-143" y="86968"/>
                    <a:pt x="-143" y="70358"/>
                    <a:pt x="953" y="53803"/>
                  </a:cubicBezTo>
                  <a:cubicBezTo>
                    <a:pt x="3810" y="20942"/>
                    <a:pt x="26861" y="-2299"/>
                    <a:pt x="55626" y="368"/>
                  </a:cubicBezTo>
                  <a:cubicBezTo>
                    <a:pt x="86868" y="3320"/>
                    <a:pt x="104870" y="21513"/>
                    <a:pt x="106775" y="53612"/>
                  </a:cubicBezTo>
                  <a:cubicBezTo>
                    <a:pt x="107347" y="63137"/>
                    <a:pt x="106775" y="72662"/>
                    <a:pt x="106775" y="821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13"/>
            <p:cNvSpPr/>
            <p:nvPr/>
          </p:nvSpPr>
          <p:spPr>
            <a:xfrm>
              <a:off x="4748307" y="3949212"/>
              <a:ext cx="1022605" cy="1021979"/>
            </a:xfrm>
            <a:custGeom>
              <a:avLst/>
              <a:gdLst/>
              <a:ahLst/>
              <a:cxnLst/>
              <a:rect l="l" t="t" r="r" b="b"/>
              <a:pathLst>
                <a:path w="1022605" h="1021979" extrusionOk="0">
                  <a:moveTo>
                    <a:pt x="457903" y="853928"/>
                  </a:moveTo>
                  <a:lnTo>
                    <a:pt x="303693" y="788967"/>
                  </a:lnTo>
                  <a:cubicBezTo>
                    <a:pt x="282834" y="811256"/>
                    <a:pt x="258354" y="838783"/>
                    <a:pt x="232351" y="864691"/>
                  </a:cubicBezTo>
                  <a:cubicBezTo>
                    <a:pt x="204538" y="892409"/>
                    <a:pt x="173391" y="894885"/>
                    <a:pt x="150436" y="873264"/>
                  </a:cubicBezTo>
                  <a:cubicBezTo>
                    <a:pt x="125766" y="850118"/>
                    <a:pt x="128052" y="818876"/>
                    <a:pt x="157104" y="788872"/>
                  </a:cubicBezTo>
                  <a:cubicBezTo>
                    <a:pt x="181107" y="764012"/>
                    <a:pt x="218730" y="742771"/>
                    <a:pt x="225684" y="714006"/>
                  </a:cubicBezTo>
                  <a:cubicBezTo>
                    <a:pt x="231875" y="688764"/>
                    <a:pt x="203014" y="655522"/>
                    <a:pt x="191203" y="625233"/>
                  </a:cubicBezTo>
                  <a:cubicBezTo>
                    <a:pt x="183869" y="606183"/>
                    <a:pt x="179487" y="587133"/>
                    <a:pt x="172915" y="564939"/>
                  </a:cubicBezTo>
                  <a:cubicBezTo>
                    <a:pt x="137006" y="564939"/>
                    <a:pt x="101478" y="564939"/>
                    <a:pt x="65949" y="564939"/>
                  </a:cubicBezTo>
                  <a:cubicBezTo>
                    <a:pt x="23754" y="564368"/>
                    <a:pt x="227" y="544746"/>
                    <a:pt x="132" y="511123"/>
                  </a:cubicBezTo>
                  <a:cubicBezTo>
                    <a:pt x="36" y="477500"/>
                    <a:pt x="22801" y="458450"/>
                    <a:pt x="65664" y="457974"/>
                  </a:cubicBezTo>
                  <a:cubicBezTo>
                    <a:pt x="94239" y="457974"/>
                    <a:pt x="122814" y="459498"/>
                    <a:pt x="151389" y="457021"/>
                  </a:cubicBezTo>
                  <a:cubicBezTo>
                    <a:pt x="162836" y="455122"/>
                    <a:pt x="172794" y="448109"/>
                    <a:pt x="178440" y="437971"/>
                  </a:cubicBezTo>
                  <a:cubicBezTo>
                    <a:pt x="196156" y="396823"/>
                    <a:pt x="211015" y="354437"/>
                    <a:pt x="231589" y="299859"/>
                  </a:cubicBezTo>
                  <a:cubicBezTo>
                    <a:pt x="212539" y="282523"/>
                    <a:pt x="184631" y="258806"/>
                    <a:pt x="158532" y="233184"/>
                  </a:cubicBezTo>
                  <a:cubicBezTo>
                    <a:pt x="127957" y="203275"/>
                    <a:pt x="125576" y="172986"/>
                    <a:pt x="149579" y="148983"/>
                  </a:cubicBezTo>
                  <a:cubicBezTo>
                    <a:pt x="173582" y="124980"/>
                    <a:pt x="204538" y="128313"/>
                    <a:pt x="233970" y="158508"/>
                  </a:cubicBezTo>
                  <a:cubicBezTo>
                    <a:pt x="259021" y="183844"/>
                    <a:pt x="282548" y="210609"/>
                    <a:pt x="301598" y="231183"/>
                  </a:cubicBezTo>
                  <a:cubicBezTo>
                    <a:pt x="353985" y="211467"/>
                    <a:pt x="398372" y="195846"/>
                    <a:pt x="441615" y="177558"/>
                  </a:cubicBezTo>
                  <a:cubicBezTo>
                    <a:pt x="450486" y="171668"/>
                    <a:pt x="456198" y="162065"/>
                    <a:pt x="457141" y="151459"/>
                  </a:cubicBezTo>
                  <a:cubicBezTo>
                    <a:pt x="459046" y="119455"/>
                    <a:pt x="457141" y="87165"/>
                    <a:pt x="458284" y="55066"/>
                  </a:cubicBezTo>
                  <a:cubicBezTo>
                    <a:pt x="459427" y="22967"/>
                    <a:pt x="478001" y="2107"/>
                    <a:pt x="507433" y="488"/>
                  </a:cubicBezTo>
                  <a:cubicBezTo>
                    <a:pt x="535293" y="-2674"/>
                    <a:pt x="560441" y="17348"/>
                    <a:pt x="563602" y="45208"/>
                  </a:cubicBezTo>
                  <a:cubicBezTo>
                    <a:pt x="563855" y="47437"/>
                    <a:pt x="563960" y="49680"/>
                    <a:pt x="563916" y="51923"/>
                  </a:cubicBezTo>
                  <a:cubicBezTo>
                    <a:pt x="566012" y="110121"/>
                    <a:pt x="566202" y="168604"/>
                    <a:pt x="563916" y="226802"/>
                  </a:cubicBezTo>
                  <a:cubicBezTo>
                    <a:pt x="562488" y="261949"/>
                    <a:pt x="540485" y="276427"/>
                    <a:pt x="495908" y="279570"/>
                  </a:cubicBezTo>
                  <a:cubicBezTo>
                    <a:pt x="368025" y="287786"/>
                    <a:pt x="271016" y="398115"/>
                    <a:pt x="279231" y="525997"/>
                  </a:cubicBezTo>
                  <a:cubicBezTo>
                    <a:pt x="284429" y="606900"/>
                    <a:pt x="331474" y="679223"/>
                    <a:pt x="403325" y="716768"/>
                  </a:cubicBezTo>
                  <a:cubicBezTo>
                    <a:pt x="516934" y="776391"/>
                    <a:pt x="657366" y="732627"/>
                    <a:pt x="716989" y="619018"/>
                  </a:cubicBezTo>
                  <a:cubicBezTo>
                    <a:pt x="759451" y="538108"/>
                    <a:pt x="750540" y="439821"/>
                    <a:pt x="694218" y="367867"/>
                  </a:cubicBezTo>
                  <a:cubicBezTo>
                    <a:pt x="646593" y="306717"/>
                    <a:pt x="646593" y="299478"/>
                    <a:pt x="702315" y="244042"/>
                  </a:cubicBezTo>
                  <a:cubicBezTo>
                    <a:pt x="731842" y="214610"/>
                    <a:pt x="760893" y="184701"/>
                    <a:pt x="790802" y="155745"/>
                  </a:cubicBezTo>
                  <a:cubicBezTo>
                    <a:pt x="818520" y="128980"/>
                    <a:pt x="850619" y="127170"/>
                    <a:pt x="872907" y="150126"/>
                  </a:cubicBezTo>
                  <a:cubicBezTo>
                    <a:pt x="895196" y="173081"/>
                    <a:pt x="893386" y="203751"/>
                    <a:pt x="865764" y="232041"/>
                  </a:cubicBezTo>
                  <a:cubicBezTo>
                    <a:pt x="840046" y="258330"/>
                    <a:pt x="813090" y="283380"/>
                    <a:pt x="790326" y="305288"/>
                  </a:cubicBezTo>
                  <a:lnTo>
                    <a:pt x="853857" y="458259"/>
                  </a:lnTo>
                  <a:cubicBezTo>
                    <a:pt x="887100" y="458259"/>
                    <a:pt x="925104" y="458259"/>
                    <a:pt x="963014" y="458259"/>
                  </a:cubicBezTo>
                  <a:cubicBezTo>
                    <a:pt x="999018" y="458831"/>
                    <a:pt x="1022545" y="480072"/>
                    <a:pt x="1022736" y="510647"/>
                  </a:cubicBezTo>
                  <a:cubicBezTo>
                    <a:pt x="1022926" y="541222"/>
                    <a:pt x="999304" y="563701"/>
                    <a:pt x="963776" y="564844"/>
                  </a:cubicBezTo>
                  <a:cubicBezTo>
                    <a:pt x="925676" y="565987"/>
                    <a:pt x="887576" y="564844"/>
                    <a:pt x="853286" y="564844"/>
                  </a:cubicBezTo>
                  <a:cubicBezTo>
                    <a:pt x="832045" y="615993"/>
                    <a:pt x="812138" y="663714"/>
                    <a:pt x="789373" y="718387"/>
                  </a:cubicBezTo>
                  <a:cubicBezTo>
                    <a:pt x="812138" y="739628"/>
                    <a:pt x="839665" y="764107"/>
                    <a:pt x="865573" y="790110"/>
                  </a:cubicBezTo>
                  <a:cubicBezTo>
                    <a:pt x="893481" y="818019"/>
                    <a:pt x="895386" y="848594"/>
                    <a:pt x="872622" y="871740"/>
                  </a:cubicBezTo>
                  <a:cubicBezTo>
                    <a:pt x="849857" y="894885"/>
                    <a:pt x="818710" y="893457"/>
                    <a:pt x="791088" y="866120"/>
                  </a:cubicBezTo>
                  <a:cubicBezTo>
                    <a:pt x="764894" y="840212"/>
                    <a:pt x="740129" y="812780"/>
                    <a:pt x="717936" y="789444"/>
                  </a:cubicBezTo>
                  <a:lnTo>
                    <a:pt x="565536" y="853166"/>
                  </a:lnTo>
                  <a:cubicBezTo>
                    <a:pt x="565536" y="884408"/>
                    <a:pt x="565536" y="919841"/>
                    <a:pt x="565536" y="955464"/>
                  </a:cubicBezTo>
                  <a:cubicBezTo>
                    <a:pt x="564964" y="997184"/>
                    <a:pt x="544676" y="1022139"/>
                    <a:pt x="512100" y="1022139"/>
                  </a:cubicBezTo>
                  <a:cubicBezTo>
                    <a:pt x="479525" y="1022139"/>
                    <a:pt x="459046" y="997755"/>
                    <a:pt x="458665" y="956322"/>
                  </a:cubicBezTo>
                  <a:cubicBezTo>
                    <a:pt x="457617" y="920889"/>
                    <a:pt x="457903" y="885360"/>
                    <a:pt x="457903" y="853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13"/>
            <p:cNvSpPr/>
            <p:nvPr/>
          </p:nvSpPr>
          <p:spPr>
            <a:xfrm>
              <a:off x="5107567" y="4358122"/>
              <a:ext cx="106656" cy="105199"/>
            </a:xfrm>
            <a:custGeom>
              <a:avLst/>
              <a:gdLst/>
              <a:ahLst/>
              <a:cxnLst/>
              <a:rect l="l" t="t" r="r" b="b"/>
              <a:pathLst>
                <a:path w="106656" h="105199" extrusionOk="0">
                  <a:moveTo>
                    <a:pt x="55209" y="105356"/>
                  </a:moveTo>
                  <a:cubicBezTo>
                    <a:pt x="26551" y="105606"/>
                    <a:pt x="2546" y="83719"/>
                    <a:pt x="155" y="55160"/>
                  </a:cubicBezTo>
                  <a:cubicBezTo>
                    <a:pt x="-709" y="25661"/>
                    <a:pt x="22504" y="1047"/>
                    <a:pt x="52002" y="183"/>
                  </a:cubicBezTo>
                  <a:cubicBezTo>
                    <a:pt x="80053" y="-639"/>
                    <a:pt x="103959" y="20377"/>
                    <a:pt x="106739" y="48302"/>
                  </a:cubicBezTo>
                  <a:cubicBezTo>
                    <a:pt x="107987" y="78187"/>
                    <a:pt x="85067" y="103565"/>
                    <a:pt x="55209" y="1053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13"/>
            <p:cNvSpPr/>
            <p:nvPr/>
          </p:nvSpPr>
          <p:spPr>
            <a:xfrm>
              <a:off x="5303485" y="4356874"/>
              <a:ext cx="106155" cy="106449"/>
            </a:xfrm>
            <a:custGeom>
              <a:avLst/>
              <a:gdLst/>
              <a:ahLst/>
              <a:cxnLst/>
              <a:rect l="l" t="t" r="r" b="b"/>
              <a:pathLst>
                <a:path w="106155" h="106449" extrusionOk="0">
                  <a:moveTo>
                    <a:pt x="51886" y="106605"/>
                  </a:moveTo>
                  <a:cubicBezTo>
                    <a:pt x="22032" y="104666"/>
                    <a:pt x="-876" y="79353"/>
                    <a:pt x="165" y="49455"/>
                  </a:cubicBezTo>
                  <a:cubicBezTo>
                    <a:pt x="2054" y="20830"/>
                    <a:pt x="26465" y="-1042"/>
                    <a:pt x="55125" y="211"/>
                  </a:cubicBezTo>
                  <a:cubicBezTo>
                    <a:pt x="83531" y="361"/>
                    <a:pt x="106437" y="23511"/>
                    <a:pt x="106286" y="51918"/>
                  </a:cubicBezTo>
                  <a:cubicBezTo>
                    <a:pt x="106279" y="53353"/>
                    <a:pt x="106211" y="54788"/>
                    <a:pt x="106083" y="56218"/>
                  </a:cubicBezTo>
                  <a:cubicBezTo>
                    <a:pt x="104357" y="84785"/>
                    <a:pt x="80503" y="106962"/>
                    <a:pt x="51886" y="1066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13"/>
            <p:cNvSpPr/>
            <p:nvPr/>
          </p:nvSpPr>
          <p:spPr>
            <a:xfrm>
              <a:off x="5206218" y="4502716"/>
              <a:ext cx="106267" cy="106275"/>
            </a:xfrm>
            <a:custGeom>
              <a:avLst/>
              <a:gdLst/>
              <a:ahLst/>
              <a:cxnLst/>
              <a:rect l="l" t="t" r="r" b="b"/>
              <a:pathLst>
                <a:path w="106267" h="106275" extrusionOk="0">
                  <a:moveTo>
                    <a:pt x="106387" y="52108"/>
                  </a:moveTo>
                  <a:cubicBezTo>
                    <a:pt x="106993" y="80732"/>
                    <a:pt x="84779" y="104674"/>
                    <a:pt x="56190" y="106210"/>
                  </a:cubicBezTo>
                  <a:cubicBezTo>
                    <a:pt x="28011" y="108840"/>
                    <a:pt x="3035" y="88128"/>
                    <a:pt x="405" y="59949"/>
                  </a:cubicBezTo>
                  <a:cubicBezTo>
                    <a:pt x="256" y="58356"/>
                    <a:pt x="182" y="56756"/>
                    <a:pt x="183" y="55156"/>
                  </a:cubicBezTo>
                  <a:cubicBezTo>
                    <a:pt x="-1072" y="26531"/>
                    <a:pt x="20745" y="2134"/>
                    <a:pt x="49332" y="196"/>
                  </a:cubicBezTo>
                  <a:cubicBezTo>
                    <a:pt x="79301" y="-890"/>
                    <a:pt x="104645" y="22170"/>
                    <a:pt x="106387" y="52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7" name="Google Shape;237;p13"/>
          <p:cNvGrpSpPr/>
          <p:nvPr/>
        </p:nvGrpSpPr>
        <p:grpSpPr>
          <a:xfrm>
            <a:off x="647752" y="3728896"/>
            <a:ext cx="431637" cy="371410"/>
            <a:chOff x="2622120" y="1752971"/>
            <a:chExt cx="3895621" cy="3352063"/>
          </a:xfrm>
        </p:grpSpPr>
        <p:sp>
          <p:nvSpPr>
            <p:cNvPr id="238" name="Google Shape;238;p13"/>
            <p:cNvSpPr/>
            <p:nvPr/>
          </p:nvSpPr>
          <p:spPr>
            <a:xfrm>
              <a:off x="5646884" y="2788719"/>
              <a:ext cx="870857" cy="1059480"/>
            </a:xfrm>
            <a:custGeom>
              <a:avLst/>
              <a:gdLst/>
              <a:ahLst/>
              <a:cxnLst/>
              <a:rect l="l" t="t" r="r" b="b"/>
              <a:pathLst>
                <a:path w="870857" h="1059480" extrusionOk="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13"/>
            <p:cNvSpPr/>
            <p:nvPr/>
          </p:nvSpPr>
          <p:spPr>
            <a:xfrm>
              <a:off x="3261875" y="3204770"/>
              <a:ext cx="2626812" cy="1900264"/>
            </a:xfrm>
            <a:custGeom>
              <a:avLst/>
              <a:gdLst/>
              <a:ahLst/>
              <a:cxnLst/>
              <a:rect l="l" t="t" r="r" b="b"/>
              <a:pathLst>
                <a:path w="2626812" h="1900264" extrusionOk="0">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13"/>
            <p:cNvSpPr/>
            <p:nvPr/>
          </p:nvSpPr>
          <p:spPr>
            <a:xfrm>
              <a:off x="3474937" y="1752971"/>
              <a:ext cx="1026123" cy="1405836"/>
            </a:xfrm>
            <a:custGeom>
              <a:avLst/>
              <a:gdLst/>
              <a:ahLst/>
              <a:cxnLst/>
              <a:rect l="l" t="t" r="r" b="b"/>
              <a:pathLst>
                <a:path w="1026123" h="1405836" extrusionOk="0">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13"/>
            <p:cNvSpPr/>
            <p:nvPr/>
          </p:nvSpPr>
          <p:spPr>
            <a:xfrm>
              <a:off x="4635702" y="1753437"/>
              <a:ext cx="1029990" cy="1405144"/>
            </a:xfrm>
            <a:custGeom>
              <a:avLst/>
              <a:gdLst/>
              <a:ahLst/>
              <a:cxnLst/>
              <a:rect l="l" t="t" r="r" b="b"/>
              <a:pathLst>
                <a:path w="1029990" h="1405144" extrusionOk="0">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13"/>
            <p:cNvSpPr/>
            <p:nvPr/>
          </p:nvSpPr>
          <p:spPr>
            <a:xfrm>
              <a:off x="2622120" y="2787638"/>
              <a:ext cx="872451" cy="1060952"/>
            </a:xfrm>
            <a:custGeom>
              <a:avLst/>
              <a:gdLst/>
              <a:ahLst/>
              <a:cxnLst/>
              <a:rect l="l" t="t" r="r" b="b"/>
              <a:pathLst>
                <a:path w="872451" h="1060952" extrusionOk="0">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3" name="Google Shape;243;p13"/>
          <p:cNvGrpSpPr/>
          <p:nvPr/>
        </p:nvGrpSpPr>
        <p:grpSpPr>
          <a:xfrm>
            <a:off x="613279" y="4767272"/>
            <a:ext cx="501209" cy="576503"/>
            <a:chOff x="3086144" y="1721293"/>
            <a:chExt cx="2972707" cy="3419283"/>
          </a:xfrm>
        </p:grpSpPr>
        <p:sp>
          <p:nvSpPr>
            <p:cNvPr id="244" name="Google Shape;244;p13"/>
            <p:cNvSpPr/>
            <p:nvPr/>
          </p:nvSpPr>
          <p:spPr>
            <a:xfrm>
              <a:off x="3086144" y="1721293"/>
              <a:ext cx="2972707" cy="3419283"/>
            </a:xfrm>
            <a:custGeom>
              <a:avLst/>
              <a:gdLst/>
              <a:ahLst/>
              <a:cxnLst/>
              <a:rect l="l" t="t" r="r" b="b"/>
              <a:pathLst>
                <a:path w="2972707" h="3419283" extrusionOk="0">
                  <a:moveTo>
                    <a:pt x="2965410" y="925055"/>
                  </a:moveTo>
                  <a:cubicBezTo>
                    <a:pt x="2965410" y="1118899"/>
                    <a:pt x="2978173" y="1313600"/>
                    <a:pt x="2963124" y="1506207"/>
                  </a:cubicBezTo>
                  <a:cubicBezTo>
                    <a:pt x="2913022" y="2148547"/>
                    <a:pt x="2660610" y="2693443"/>
                    <a:pt x="2151022" y="3104255"/>
                  </a:cubicBezTo>
                  <a:cubicBezTo>
                    <a:pt x="1963362" y="3255775"/>
                    <a:pt x="1743669" y="3362673"/>
                    <a:pt x="1508561" y="3416861"/>
                  </a:cubicBezTo>
                  <a:cubicBezTo>
                    <a:pt x="1493835" y="3420287"/>
                    <a:pt x="1478519" y="3420287"/>
                    <a:pt x="1463793" y="3416861"/>
                  </a:cubicBezTo>
                  <a:cubicBezTo>
                    <a:pt x="1076316" y="3321699"/>
                    <a:pt x="763992" y="3108442"/>
                    <a:pt x="513198" y="2802973"/>
                  </a:cubicBezTo>
                  <a:cubicBezTo>
                    <a:pt x="235926" y="2465340"/>
                    <a:pt x="77049" y="2075654"/>
                    <a:pt x="22661" y="1643810"/>
                  </a:cubicBezTo>
                  <a:cubicBezTo>
                    <a:pt x="9007" y="1528146"/>
                    <a:pt x="2010" y="1411794"/>
                    <a:pt x="1706" y="1295329"/>
                  </a:cubicBezTo>
                  <a:cubicBezTo>
                    <a:pt x="-1152" y="1005181"/>
                    <a:pt x="753" y="714843"/>
                    <a:pt x="753" y="424791"/>
                  </a:cubicBezTo>
                  <a:cubicBezTo>
                    <a:pt x="753" y="361889"/>
                    <a:pt x="9516" y="350184"/>
                    <a:pt x="68857" y="335910"/>
                  </a:cubicBezTo>
                  <a:cubicBezTo>
                    <a:pt x="532407" y="224825"/>
                    <a:pt x="995957" y="113993"/>
                    <a:pt x="1459507" y="3415"/>
                  </a:cubicBezTo>
                  <a:cubicBezTo>
                    <a:pt x="1476669" y="-705"/>
                    <a:pt x="1494537" y="-932"/>
                    <a:pt x="1511799" y="2749"/>
                  </a:cubicBezTo>
                  <a:cubicBezTo>
                    <a:pt x="1977635" y="113517"/>
                    <a:pt x="2443376" y="224856"/>
                    <a:pt x="2909022" y="336766"/>
                  </a:cubicBezTo>
                  <a:cubicBezTo>
                    <a:pt x="2962266" y="349518"/>
                    <a:pt x="2972839" y="363887"/>
                    <a:pt x="2972839" y="418605"/>
                  </a:cubicBezTo>
                  <a:lnTo>
                    <a:pt x="2972839" y="925055"/>
                  </a:lnTo>
                  <a:close/>
                  <a:moveTo>
                    <a:pt x="2857968" y="443252"/>
                  </a:moveTo>
                  <a:cubicBezTo>
                    <a:pt x="2846633" y="439921"/>
                    <a:pt x="2839870" y="437542"/>
                    <a:pt x="2833012" y="435925"/>
                  </a:cubicBezTo>
                  <a:cubicBezTo>
                    <a:pt x="2394227" y="330613"/>
                    <a:pt x="1955093" y="225332"/>
                    <a:pt x="1515609" y="120084"/>
                  </a:cubicBezTo>
                  <a:cubicBezTo>
                    <a:pt x="1496143" y="115768"/>
                    <a:pt x="1475949" y="115931"/>
                    <a:pt x="1456554" y="120559"/>
                  </a:cubicBezTo>
                  <a:cubicBezTo>
                    <a:pt x="1099303" y="205443"/>
                    <a:pt x="742116" y="290867"/>
                    <a:pt x="384992" y="376829"/>
                  </a:cubicBezTo>
                  <a:cubicBezTo>
                    <a:pt x="295362" y="398336"/>
                    <a:pt x="205731" y="420509"/>
                    <a:pt x="115053" y="442586"/>
                  </a:cubicBezTo>
                  <a:cubicBezTo>
                    <a:pt x="115053" y="541935"/>
                    <a:pt x="114482" y="638143"/>
                    <a:pt x="115053" y="734351"/>
                  </a:cubicBezTo>
                  <a:cubicBezTo>
                    <a:pt x="116673" y="984150"/>
                    <a:pt x="110481" y="1234235"/>
                    <a:pt x="122673" y="1483463"/>
                  </a:cubicBezTo>
                  <a:cubicBezTo>
                    <a:pt x="140566" y="1881496"/>
                    <a:pt x="270839" y="2266344"/>
                    <a:pt x="498435" y="2593523"/>
                  </a:cubicBezTo>
                  <a:cubicBezTo>
                    <a:pt x="707127" y="2897183"/>
                    <a:pt x="977733" y="3126428"/>
                    <a:pt x="1326062" y="3256418"/>
                  </a:cubicBezTo>
                  <a:cubicBezTo>
                    <a:pt x="1404643" y="3285823"/>
                    <a:pt x="1480081" y="3315799"/>
                    <a:pt x="1572378" y="3284967"/>
                  </a:cubicBezTo>
                  <a:cubicBezTo>
                    <a:pt x="1930709" y="3165444"/>
                    <a:pt x="2215506" y="2948761"/>
                    <a:pt x="2436677" y="2647384"/>
                  </a:cubicBezTo>
                  <a:cubicBezTo>
                    <a:pt x="2724999" y="2254557"/>
                    <a:pt x="2855777" y="1809963"/>
                    <a:pt x="2858349" y="1325210"/>
                  </a:cubicBezTo>
                  <a:cubicBezTo>
                    <a:pt x="2859587" y="1043341"/>
                    <a:pt x="2858349" y="761472"/>
                    <a:pt x="2858349" y="4796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13"/>
            <p:cNvSpPr/>
            <p:nvPr/>
          </p:nvSpPr>
          <p:spPr>
            <a:xfrm>
              <a:off x="3328416" y="2007072"/>
              <a:ext cx="2486550" cy="2844715"/>
            </a:xfrm>
            <a:custGeom>
              <a:avLst/>
              <a:gdLst/>
              <a:ahLst/>
              <a:cxnLst/>
              <a:rect l="l" t="t" r="r" b="b"/>
              <a:pathLst>
                <a:path w="2486550" h="2844715" extrusionOk="0">
                  <a:moveTo>
                    <a:pt x="4703" y="799813"/>
                  </a:moveTo>
                  <a:cubicBezTo>
                    <a:pt x="4703" y="653581"/>
                    <a:pt x="4703" y="507350"/>
                    <a:pt x="4703" y="361118"/>
                  </a:cubicBezTo>
                  <a:cubicBezTo>
                    <a:pt x="4703" y="303355"/>
                    <a:pt x="15943" y="289461"/>
                    <a:pt x="69950" y="276520"/>
                  </a:cubicBezTo>
                  <a:cubicBezTo>
                    <a:pt x="451331" y="185355"/>
                    <a:pt x="832743" y="94349"/>
                    <a:pt x="1214188" y="3501"/>
                  </a:cubicBezTo>
                  <a:cubicBezTo>
                    <a:pt x="1233618" y="-971"/>
                    <a:pt x="1253812" y="-971"/>
                    <a:pt x="1273243" y="3501"/>
                  </a:cubicBezTo>
                  <a:cubicBezTo>
                    <a:pt x="1655640" y="94031"/>
                    <a:pt x="2038164" y="185418"/>
                    <a:pt x="2420815" y="277661"/>
                  </a:cubicBezTo>
                  <a:cubicBezTo>
                    <a:pt x="2471393" y="289747"/>
                    <a:pt x="2484061" y="304307"/>
                    <a:pt x="2483870" y="353029"/>
                  </a:cubicBezTo>
                  <a:cubicBezTo>
                    <a:pt x="2482918" y="645556"/>
                    <a:pt x="2494157" y="938749"/>
                    <a:pt x="2477393" y="1230419"/>
                  </a:cubicBezTo>
                  <a:cubicBezTo>
                    <a:pt x="2446913" y="1763609"/>
                    <a:pt x="2239840" y="2218957"/>
                    <a:pt x="1823788" y="2567154"/>
                  </a:cubicBezTo>
                  <a:cubicBezTo>
                    <a:pt x="1674341" y="2692291"/>
                    <a:pt x="1503938" y="2779078"/>
                    <a:pt x="1316105" y="2834272"/>
                  </a:cubicBezTo>
                  <a:cubicBezTo>
                    <a:pt x="1268618" y="2848710"/>
                    <a:pt x="1217858" y="2848379"/>
                    <a:pt x="1170563" y="2833320"/>
                  </a:cubicBezTo>
                  <a:cubicBezTo>
                    <a:pt x="825377" y="2731307"/>
                    <a:pt x="558296" y="2522808"/>
                    <a:pt x="353033" y="2232566"/>
                  </a:cubicBezTo>
                  <a:cubicBezTo>
                    <a:pt x="158008" y="1958959"/>
                    <a:pt x="41544" y="1637301"/>
                    <a:pt x="16229" y="1302361"/>
                  </a:cubicBezTo>
                  <a:cubicBezTo>
                    <a:pt x="2798" y="1135543"/>
                    <a:pt x="4989" y="967488"/>
                    <a:pt x="131" y="800003"/>
                  </a:cubicBezTo>
                  <a:close/>
                  <a:moveTo>
                    <a:pt x="119003" y="829218"/>
                  </a:moveTo>
                  <a:cubicBezTo>
                    <a:pt x="119003" y="918353"/>
                    <a:pt x="119003" y="1007551"/>
                    <a:pt x="119003" y="1096812"/>
                  </a:cubicBezTo>
                  <a:cubicBezTo>
                    <a:pt x="119480" y="1476126"/>
                    <a:pt x="215206" y="1827843"/>
                    <a:pt x="429995" y="2142828"/>
                  </a:cubicBezTo>
                  <a:cubicBezTo>
                    <a:pt x="623733" y="2427076"/>
                    <a:pt x="879194" y="2631197"/>
                    <a:pt x="1214378" y="2726549"/>
                  </a:cubicBezTo>
                  <a:cubicBezTo>
                    <a:pt x="1234639" y="2731876"/>
                    <a:pt x="1255935" y="2731876"/>
                    <a:pt x="1276196" y="2726549"/>
                  </a:cubicBezTo>
                  <a:cubicBezTo>
                    <a:pt x="1412207" y="2690539"/>
                    <a:pt x="1540708" y="2630601"/>
                    <a:pt x="1655672" y="2549549"/>
                  </a:cubicBezTo>
                  <a:cubicBezTo>
                    <a:pt x="2108585" y="2226475"/>
                    <a:pt x="2327470" y="1773506"/>
                    <a:pt x="2362903" y="1230134"/>
                  </a:cubicBezTo>
                  <a:cubicBezTo>
                    <a:pt x="2380715" y="957781"/>
                    <a:pt x="2368046" y="683430"/>
                    <a:pt x="2370428" y="409936"/>
                  </a:cubicBezTo>
                  <a:cubicBezTo>
                    <a:pt x="2370428" y="383671"/>
                    <a:pt x="2357759" y="379294"/>
                    <a:pt x="2337376" y="374441"/>
                  </a:cubicBezTo>
                  <a:cubicBezTo>
                    <a:pt x="1984951" y="290191"/>
                    <a:pt x="1632526" y="205814"/>
                    <a:pt x="1280101" y="121311"/>
                  </a:cubicBezTo>
                  <a:cubicBezTo>
                    <a:pt x="1259629" y="116073"/>
                    <a:pt x="1238237" y="115520"/>
                    <a:pt x="1217522" y="119693"/>
                  </a:cubicBezTo>
                  <a:cubicBezTo>
                    <a:pt x="861477" y="204197"/>
                    <a:pt x="505718" y="290128"/>
                    <a:pt x="149674" y="374726"/>
                  </a:cubicBezTo>
                  <a:cubicBezTo>
                    <a:pt x="125004" y="380626"/>
                    <a:pt x="118146" y="390809"/>
                    <a:pt x="118432" y="415455"/>
                  </a:cubicBezTo>
                  <a:cubicBezTo>
                    <a:pt x="119670" y="553630"/>
                    <a:pt x="119003" y="691329"/>
                    <a:pt x="119003" y="8295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3"/>
            <p:cNvSpPr/>
            <p:nvPr/>
          </p:nvSpPr>
          <p:spPr>
            <a:xfrm>
              <a:off x="3790646" y="2451721"/>
              <a:ext cx="1560458" cy="1609990"/>
            </a:xfrm>
            <a:custGeom>
              <a:avLst/>
              <a:gdLst/>
              <a:ahLst/>
              <a:cxnLst/>
              <a:rect l="l" t="t" r="r" b="b"/>
              <a:pathLst>
                <a:path w="1560458" h="1609990" extrusionOk="0">
                  <a:moveTo>
                    <a:pt x="453634" y="715636"/>
                  </a:moveTo>
                  <a:cubicBezTo>
                    <a:pt x="276850" y="477732"/>
                    <a:pt x="362956" y="211280"/>
                    <a:pt x="498116" y="98513"/>
                  </a:cubicBezTo>
                  <a:cubicBezTo>
                    <a:pt x="654897" y="-31763"/>
                    <a:pt x="906929" y="-32620"/>
                    <a:pt x="1063234" y="95849"/>
                  </a:cubicBezTo>
                  <a:cubicBezTo>
                    <a:pt x="1201823" y="210042"/>
                    <a:pt x="1286976" y="478398"/>
                    <a:pt x="1114764" y="710021"/>
                  </a:cubicBezTo>
                  <a:cubicBezTo>
                    <a:pt x="1163818" y="723154"/>
                    <a:pt x="1215920" y="731052"/>
                    <a:pt x="1263068" y="750846"/>
                  </a:cubicBezTo>
                  <a:cubicBezTo>
                    <a:pt x="1447091" y="828117"/>
                    <a:pt x="1546437" y="969717"/>
                    <a:pt x="1559105" y="1167653"/>
                  </a:cubicBezTo>
                  <a:cubicBezTo>
                    <a:pt x="1563170" y="1231379"/>
                    <a:pt x="1558879" y="1295362"/>
                    <a:pt x="1546342" y="1357976"/>
                  </a:cubicBezTo>
                  <a:cubicBezTo>
                    <a:pt x="1527482" y="1450759"/>
                    <a:pt x="1466713" y="1505762"/>
                    <a:pt x="1372511" y="1530980"/>
                  </a:cubicBezTo>
                  <a:cubicBezTo>
                    <a:pt x="1140181" y="1593808"/>
                    <a:pt x="899363" y="1619503"/>
                    <a:pt x="658993" y="1607109"/>
                  </a:cubicBezTo>
                  <a:cubicBezTo>
                    <a:pt x="489014" y="1597893"/>
                    <a:pt x="320718" y="1568667"/>
                    <a:pt x="157597" y="1520037"/>
                  </a:cubicBezTo>
                  <a:cubicBezTo>
                    <a:pt x="90255" y="1500243"/>
                    <a:pt x="45678" y="1451235"/>
                    <a:pt x="25390" y="1385288"/>
                  </a:cubicBezTo>
                  <a:cubicBezTo>
                    <a:pt x="-35570" y="1187447"/>
                    <a:pt x="6340" y="916712"/>
                    <a:pt x="233606" y="782249"/>
                  </a:cubicBezTo>
                  <a:cubicBezTo>
                    <a:pt x="300795" y="743318"/>
                    <a:pt x="376117" y="720514"/>
                    <a:pt x="453634" y="715636"/>
                  </a:cubicBezTo>
                  <a:close/>
                  <a:moveTo>
                    <a:pt x="780532" y="1494343"/>
                  </a:moveTo>
                  <a:cubicBezTo>
                    <a:pt x="973285" y="1494380"/>
                    <a:pt x="1165185" y="1468778"/>
                    <a:pt x="1351175" y="1418214"/>
                  </a:cubicBezTo>
                  <a:cubicBezTo>
                    <a:pt x="1401181" y="1404701"/>
                    <a:pt x="1433280" y="1374915"/>
                    <a:pt x="1438138" y="1326573"/>
                  </a:cubicBezTo>
                  <a:cubicBezTo>
                    <a:pt x="1445481" y="1260371"/>
                    <a:pt x="1446693" y="1193634"/>
                    <a:pt x="1441757" y="1127210"/>
                  </a:cubicBezTo>
                  <a:cubicBezTo>
                    <a:pt x="1433185" y="1025577"/>
                    <a:pt x="1376225" y="951161"/>
                    <a:pt x="1290119" y="898822"/>
                  </a:cubicBezTo>
                  <a:cubicBezTo>
                    <a:pt x="1207252" y="848101"/>
                    <a:pt x="1115621" y="824976"/>
                    <a:pt x="1020181" y="815651"/>
                  </a:cubicBezTo>
                  <a:cubicBezTo>
                    <a:pt x="999275" y="812898"/>
                    <a:pt x="978020" y="814716"/>
                    <a:pt x="957887" y="820980"/>
                  </a:cubicBezTo>
                  <a:cubicBezTo>
                    <a:pt x="844561" y="864441"/>
                    <a:pt x="719099" y="864204"/>
                    <a:pt x="605939" y="820314"/>
                  </a:cubicBezTo>
                  <a:cubicBezTo>
                    <a:pt x="595233" y="815676"/>
                    <a:pt x="583699" y="813248"/>
                    <a:pt x="572030" y="813176"/>
                  </a:cubicBezTo>
                  <a:cubicBezTo>
                    <a:pt x="479259" y="817154"/>
                    <a:pt x="388375" y="840665"/>
                    <a:pt x="305330" y="882169"/>
                  </a:cubicBezTo>
                  <a:cubicBezTo>
                    <a:pt x="224462" y="923944"/>
                    <a:pt x="159502" y="982374"/>
                    <a:pt x="133880" y="1072492"/>
                  </a:cubicBezTo>
                  <a:cubicBezTo>
                    <a:pt x="109496" y="1157186"/>
                    <a:pt x="111877" y="1244258"/>
                    <a:pt x="127117" y="1330189"/>
                  </a:cubicBezTo>
                  <a:cubicBezTo>
                    <a:pt x="135118" y="1375296"/>
                    <a:pt x="163693" y="1404415"/>
                    <a:pt x="210842" y="1417072"/>
                  </a:cubicBezTo>
                  <a:cubicBezTo>
                    <a:pt x="396470" y="1467948"/>
                    <a:pt x="588046" y="1493933"/>
                    <a:pt x="780532" y="1494343"/>
                  </a:cubicBezTo>
                  <a:close/>
                  <a:moveTo>
                    <a:pt x="781961" y="113834"/>
                  </a:moveTo>
                  <a:cubicBezTo>
                    <a:pt x="599652" y="114024"/>
                    <a:pt x="469350" y="244110"/>
                    <a:pt x="468969" y="426345"/>
                  </a:cubicBezTo>
                  <a:cubicBezTo>
                    <a:pt x="468588" y="608579"/>
                    <a:pt x="598700" y="739331"/>
                    <a:pt x="780532" y="740949"/>
                  </a:cubicBezTo>
                  <a:cubicBezTo>
                    <a:pt x="962364" y="742567"/>
                    <a:pt x="1096000" y="608674"/>
                    <a:pt x="1094857" y="425964"/>
                  </a:cubicBezTo>
                  <a:cubicBezTo>
                    <a:pt x="1093714" y="243254"/>
                    <a:pt x="964174" y="113739"/>
                    <a:pt x="781961" y="1138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7" name="Google Shape;247;p13"/>
          <p:cNvGrpSpPr/>
          <p:nvPr/>
        </p:nvGrpSpPr>
        <p:grpSpPr>
          <a:xfrm>
            <a:off x="4827743" y="1775983"/>
            <a:ext cx="539291" cy="539355"/>
            <a:chOff x="2750050" y="1606550"/>
            <a:chExt cx="3640117" cy="3640544"/>
          </a:xfrm>
        </p:grpSpPr>
        <p:sp>
          <p:nvSpPr>
            <p:cNvPr id="248" name="Google Shape;248;p13"/>
            <p:cNvSpPr/>
            <p:nvPr/>
          </p:nvSpPr>
          <p:spPr>
            <a:xfrm>
              <a:off x="5782515" y="4499895"/>
              <a:ext cx="607652" cy="595656"/>
            </a:xfrm>
            <a:custGeom>
              <a:avLst/>
              <a:gdLst/>
              <a:ahLst/>
              <a:cxnLst/>
              <a:rect l="l" t="t" r="r" b="b"/>
              <a:pathLst>
                <a:path w="607652" h="595656" extrusionOk="0">
                  <a:moveTo>
                    <a:pt x="607723" y="325841"/>
                  </a:moveTo>
                  <a:cubicBezTo>
                    <a:pt x="590878" y="356200"/>
                    <a:pt x="568800" y="378564"/>
                    <a:pt x="531589" y="381324"/>
                  </a:cubicBezTo>
                  <a:cubicBezTo>
                    <a:pt x="509796" y="382941"/>
                    <a:pt x="507988" y="394647"/>
                    <a:pt x="518647" y="412919"/>
                  </a:cubicBezTo>
                  <a:cubicBezTo>
                    <a:pt x="543771" y="455839"/>
                    <a:pt x="541106" y="489053"/>
                    <a:pt x="512556" y="516270"/>
                  </a:cubicBezTo>
                  <a:cubicBezTo>
                    <a:pt x="485433" y="541966"/>
                    <a:pt x="452791" y="543679"/>
                    <a:pt x="411774" y="519506"/>
                  </a:cubicBezTo>
                  <a:cubicBezTo>
                    <a:pt x="393407" y="508752"/>
                    <a:pt x="385032" y="513320"/>
                    <a:pt x="378275" y="532639"/>
                  </a:cubicBezTo>
                  <a:cubicBezTo>
                    <a:pt x="362953" y="576226"/>
                    <a:pt x="337639" y="598019"/>
                    <a:pt x="302808" y="595640"/>
                  </a:cubicBezTo>
                  <a:cubicBezTo>
                    <a:pt x="262933" y="592975"/>
                    <a:pt x="237904" y="571563"/>
                    <a:pt x="228482" y="531117"/>
                  </a:cubicBezTo>
                  <a:cubicBezTo>
                    <a:pt x="224200" y="512083"/>
                    <a:pt x="212399" y="507801"/>
                    <a:pt x="194412" y="520648"/>
                  </a:cubicBezTo>
                  <a:cubicBezTo>
                    <a:pt x="155108" y="548627"/>
                    <a:pt x="120087" y="548152"/>
                    <a:pt x="91156" y="521695"/>
                  </a:cubicBezTo>
                  <a:cubicBezTo>
                    <a:pt x="60607" y="493811"/>
                    <a:pt x="58609" y="460978"/>
                    <a:pt x="86969" y="416155"/>
                  </a:cubicBezTo>
                  <a:cubicBezTo>
                    <a:pt x="100482" y="394837"/>
                    <a:pt x="98008" y="385130"/>
                    <a:pt x="71647" y="380086"/>
                  </a:cubicBezTo>
                  <a:cubicBezTo>
                    <a:pt x="23112" y="370570"/>
                    <a:pt x="652" y="345826"/>
                    <a:pt x="176" y="305666"/>
                  </a:cubicBezTo>
                  <a:cubicBezTo>
                    <a:pt x="-395" y="263887"/>
                    <a:pt x="22350" y="238287"/>
                    <a:pt x="72789" y="228675"/>
                  </a:cubicBezTo>
                  <a:cubicBezTo>
                    <a:pt x="100673" y="223346"/>
                    <a:pt x="99245" y="212117"/>
                    <a:pt x="86588" y="192131"/>
                  </a:cubicBezTo>
                  <a:cubicBezTo>
                    <a:pt x="59656" y="149401"/>
                    <a:pt x="61083" y="115998"/>
                    <a:pt x="88967" y="88685"/>
                  </a:cubicBezTo>
                  <a:cubicBezTo>
                    <a:pt x="116851" y="61372"/>
                    <a:pt x="149779" y="61277"/>
                    <a:pt x="192699" y="88685"/>
                  </a:cubicBezTo>
                  <a:cubicBezTo>
                    <a:pt x="214683" y="102674"/>
                    <a:pt x="224390" y="98201"/>
                    <a:pt x="228672" y="72792"/>
                  </a:cubicBezTo>
                  <a:cubicBezTo>
                    <a:pt x="236571" y="26350"/>
                    <a:pt x="262933" y="1036"/>
                    <a:pt x="302237" y="179"/>
                  </a:cubicBezTo>
                  <a:cubicBezTo>
                    <a:pt x="341541" y="-677"/>
                    <a:pt x="371899" y="26255"/>
                    <a:pt x="379132" y="73458"/>
                  </a:cubicBezTo>
                  <a:cubicBezTo>
                    <a:pt x="383319" y="100676"/>
                    <a:pt x="393597" y="102008"/>
                    <a:pt x="414724" y="88399"/>
                  </a:cubicBezTo>
                  <a:cubicBezTo>
                    <a:pt x="456788" y="61372"/>
                    <a:pt x="490858" y="62323"/>
                    <a:pt x="518361" y="89065"/>
                  </a:cubicBezTo>
                  <a:cubicBezTo>
                    <a:pt x="545864" y="115807"/>
                    <a:pt x="546911" y="150924"/>
                    <a:pt x="520074" y="192893"/>
                  </a:cubicBezTo>
                  <a:cubicBezTo>
                    <a:pt x="508559" y="211165"/>
                    <a:pt x="506560" y="225249"/>
                    <a:pt x="531684" y="227534"/>
                  </a:cubicBezTo>
                  <a:cubicBezTo>
                    <a:pt x="569180" y="230960"/>
                    <a:pt x="591259" y="252753"/>
                    <a:pt x="607818" y="283206"/>
                  </a:cubicBezTo>
                  <a:close/>
                  <a:moveTo>
                    <a:pt x="228197" y="305761"/>
                  </a:moveTo>
                  <a:cubicBezTo>
                    <a:pt x="228905" y="346702"/>
                    <a:pt x="261869" y="379749"/>
                    <a:pt x="302808" y="380562"/>
                  </a:cubicBezTo>
                  <a:cubicBezTo>
                    <a:pt x="344855" y="380825"/>
                    <a:pt x="379154" y="346952"/>
                    <a:pt x="379417" y="304904"/>
                  </a:cubicBezTo>
                  <a:cubicBezTo>
                    <a:pt x="379680" y="262857"/>
                    <a:pt x="345807" y="228558"/>
                    <a:pt x="303759" y="228295"/>
                  </a:cubicBezTo>
                  <a:cubicBezTo>
                    <a:pt x="261713" y="228604"/>
                    <a:pt x="227878" y="262939"/>
                    <a:pt x="228187" y="304986"/>
                  </a:cubicBezTo>
                  <a:cubicBezTo>
                    <a:pt x="228189" y="305244"/>
                    <a:pt x="228192" y="305502"/>
                    <a:pt x="228197" y="3057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13"/>
            <p:cNvSpPr/>
            <p:nvPr/>
          </p:nvSpPr>
          <p:spPr>
            <a:xfrm>
              <a:off x="5627879" y="1606550"/>
              <a:ext cx="609926" cy="595621"/>
            </a:xfrm>
            <a:custGeom>
              <a:avLst/>
              <a:gdLst/>
              <a:ahLst/>
              <a:cxnLst/>
              <a:rect l="l" t="t" r="r" b="b"/>
              <a:pathLst>
                <a:path w="609926" h="595621" extrusionOk="0">
                  <a:moveTo>
                    <a:pt x="326970" y="160"/>
                  </a:moveTo>
                  <a:cubicBezTo>
                    <a:pt x="357423" y="17004"/>
                    <a:pt x="379882" y="38988"/>
                    <a:pt x="382357" y="76293"/>
                  </a:cubicBezTo>
                  <a:cubicBezTo>
                    <a:pt x="383784" y="98467"/>
                    <a:pt x="396442" y="101132"/>
                    <a:pt x="413762" y="89902"/>
                  </a:cubicBezTo>
                  <a:cubicBezTo>
                    <a:pt x="417759" y="87333"/>
                    <a:pt x="421470" y="84287"/>
                    <a:pt x="425563" y="81813"/>
                  </a:cubicBezTo>
                  <a:cubicBezTo>
                    <a:pt x="458966" y="61828"/>
                    <a:pt x="496177" y="64683"/>
                    <a:pt x="520730" y="89046"/>
                  </a:cubicBezTo>
                  <a:cubicBezTo>
                    <a:pt x="545283" y="113408"/>
                    <a:pt x="548519" y="149572"/>
                    <a:pt x="528248" y="184213"/>
                  </a:cubicBezTo>
                  <a:cubicBezTo>
                    <a:pt x="506835" y="220471"/>
                    <a:pt x="507026" y="220947"/>
                    <a:pt x="547281" y="229607"/>
                  </a:cubicBezTo>
                  <a:cubicBezTo>
                    <a:pt x="583829" y="236533"/>
                    <a:pt x="610238" y="268543"/>
                    <a:pt x="610092" y="305741"/>
                  </a:cubicBezTo>
                  <a:cubicBezTo>
                    <a:pt x="609078" y="342806"/>
                    <a:pt x="581509" y="373750"/>
                    <a:pt x="544807" y="379020"/>
                  </a:cubicBezTo>
                  <a:cubicBezTo>
                    <a:pt x="509595" y="385110"/>
                    <a:pt x="507882" y="388536"/>
                    <a:pt x="525774" y="420322"/>
                  </a:cubicBezTo>
                  <a:cubicBezTo>
                    <a:pt x="545114" y="450588"/>
                    <a:pt x="540671" y="490252"/>
                    <a:pt x="515115" y="515489"/>
                  </a:cubicBezTo>
                  <a:cubicBezTo>
                    <a:pt x="490064" y="541664"/>
                    <a:pt x="449686" y="545702"/>
                    <a:pt x="419948" y="525006"/>
                  </a:cubicBezTo>
                  <a:cubicBezTo>
                    <a:pt x="395680" y="508542"/>
                    <a:pt x="385402" y="513015"/>
                    <a:pt x="377123" y="539947"/>
                  </a:cubicBezTo>
                  <a:cubicBezTo>
                    <a:pt x="365512" y="578014"/>
                    <a:pt x="339056" y="597048"/>
                    <a:pt x="303939" y="595715"/>
                  </a:cubicBezTo>
                  <a:cubicBezTo>
                    <a:pt x="269215" y="596675"/>
                    <a:pt x="238789" y="572623"/>
                    <a:pt x="231707" y="538615"/>
                  </a:cubicBezTo>
                  <a:cubicBezTo>
                    <a:pt x="225046" y="514157"/>
                    <a:pt x="214958" y="507115"/>
                    <a:pt x="191737" y="524530"/>
                  </a:cubicBezTo>
                  <a:cubicBezTo>
                    <a:pt x="156335" y="551177"/>
                    <a:pt x="120838" y="548893"/>
                    <a:pt x="91621" y="521675"/>
                  </a:cubicBezTo>
                  <a:cubicBezTo>
                    <a:pt x="62405" y="494457"/>
                    <a:pt x="60692" y="459246"/>
                    <a:pt x="84484" y="421464"/>
                  </a:cubicBezTo>
                  <a:cubicBezTo>
                    <a:pt x="103517" y="391296"/>
                    <a:pt x="101043" y="385872"/>
                    <a:pt x="65450" y="379686"/>
                  </a:cubicBezTo>
                  <a:cubicBezTo>
                    <a:pt x="28748" y="374416"/>
                    <a:pt x="1180" y="343472"/>
                    <a:pt x="166" y="306407"/>
                  </a:cubicBezTo>
                  <a:cubicBezTo>
                    <a:pt x="160" y="267923"/>
                    <a:pt x="28638" y="235376"/>
                    <a:pt x="66783" y="230273"/>
                  </a:cubicBezTo>
                  <a:cubicBezTo>
                    <a:pt x="102185" y="223707"/>
                    <a:pt x="103708" y="220091"/>
                    <a:pt x="84293" y="188781"/>
                  </a:cubicBezTo>
                  <a:cubicBezTo>
                    <a:pt x="62024" y="152903"/>
                    <a:pt x="63928" y="116454"/>
                    <a:pt x="89528" y="90663"/>
                  </a:cubicBezTo>
                  <a:cubicBezTo>
                    <a:pt x="115128" y="64873"/>
                    <a:pt x="151862" y="62970"/>
                    <a:pt x="187550" y="84953"/>
                  </a:cubicBezTo>
                  <a:cubicBezTo>
                    <a:pt x="219145" y="103987"/>
                    <a:pt x="223428" y="103225"/>
                    <a:pt x="229614" y="66967"/>
                  </a:cubicBezTo>
                  <a:cubicBezTo>
                    <a:pt x="235229" y="33944"/>
                    <a:pt x="257498" y="16433"/>
                    <a:pt x="283573" y="1111"/>
                  </a:cubicBezTo>
                  <a:close/>
                  <a:moveTo>
                    <a:pt x="307175" y="379686"/>
                  </a:moveTo>
                  <a:cubicBezTo>
                    <a:pt x="348149" y="378819"/>
                    <a:pt x="381085" y="345673"/>
                    <a:pt x="381691" y="304694"/>
                  </a:cubicBezTo>
                  <a:cubicBezTo>
                    <a:pt x="381220" y="262176"/>
                    <a:pt x="346371" y="228090"/>
                    <a:pt x="303854" y="228560"/>
                  </a:cubicBezTo>
                  <a:cubicBezTo>
                    <a:pt x="303850" y="228560"/>
                    <a:pt x="303847" y="228560"/>
                    <a:pt x="303844" y="228561"/>
                  </a:cubicBezTo>
                  <a:cubicBezTo>
                    <a:pt x="262660" y="229934"/>
                    <a:pt x="229859" y="263490"/>
                    <a:pt x="229423" y="304694"/>
                  </a:cubicBezTo>
                  <a:cubicBezTo>
                    <a:pt x="230044" y="346737"/>
                    <a:pt x="264630" y="380316"/>
                    <a:pt x="306673" y="379695"/>
                  </a:cubicBezTo>
                  <a:cubicBezTo>
                    <a:pt x="306840" y="379692"/>
                    <a:pt x="307008" y="379689"/>
                    <a:pt x="307175" y="379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13"/>
            <p:cNvSpPr/>
            <p:nvPr/>
          </p:nvSpPr>
          <p:spPr>
            <a:xfrm>
              <a:off x="3726059" y="2445539"/>
              <a:ext cx="1674296" cy="1978527"/>
            </a:xfrm>
            <a:custGeom>
              <a:avLst/>
              <a:gdLst/>
              <a:ahLst/>
              <a:cxnLst/>
              <a:rect l="l" t="t" r="r" b="b"/>
              <a:pathLst>
                <a:path w="1674296" h="1978527" extrusionOk="0">
                  <a:moveTo>
                    <a:pt x="1178715" y="987712"/>
                  </a:moveTo>
                  <a:cubicBezTo>
                    <a:pt x="1283399" y="998371"/>
                    <a:pt x="1376948" y="1029776"/>
                    <a:pt x="1458126" y="1091825"/>
                  </a:cubicBezTo>
                  <a:cubicBezTo>
                    <a:pt x="1594595" y="1196508"/>
                    <a:pt x="1669206" y="1334501"/>
                    <a:pt x="1673013" y="1507229"/>
                  </a:cubicBezTo>
                  <a:cubicBezTo>
                    <a:pt x="1675678" y="1632088"/>
                    <a:pt x="1673870" y="1756948"/>
                    <a:pt x="1673775" y="1881807"/>
                  </a:cubicBezTo>
                  <a:cubicBezTo>
                    <a:pt x="1673775" y="1952706"/>
                    <a:pt x="1647794" y="1978592"/>
                    <a:pt x="1576799" y="1978687"/>
                  </a:cubicBezTo>
                  <a:lnTo>
                    <a:pt x="99711" y="1978687"/>
                  </a:lnTo>
                  <a:cubicBezTo>
                    <a:pt x="24338" y="1978687"/>
                    <a:pt x="166" y="1953944"/>
                    <a:pt x="166" y="1877334"/>
                  </a:cubicBezTo>
                  <a:cubicBezTo>
                    <a:pt x="166" y="1763133"/>
                    <a:pt x="166" y="1648933"/>
                    <a:pt x="166" y="1534732"/>
                  </a:cubicBezTo>
                  <a:cubicBezTo>
                    <a:pt x="927" y="1250373"/>
                    <a:pt x="180983" y="1038817"/>
                    <a:pt x="461631" y="992280"/>
                  </a:cubicBezTo>
                  <a:cubicBezTo>
                    <a:pt x="471148" y="990567"/>
                    <a:pt x="481616" y="988568"/>
                    <a:pt x="495891" y="985999"/>
                  </a:cubicBezTo>
                  <a:cubicBezTo>
                    <a:pt x="441741" y="924235"/>
                    <a:pt x="402247" y="857809"/>
                    <a:pt x="392064" y="779391"/>
                  </a:cubicBezTo>
                  <a:cubicBezTo>
                    <a:pt x="373031" y="635213"/>
                    <a:pt x="364656" y="489131"/>
                    <a:pt x="395490" y="346571"/>
                  </a:cubicBezTo>
                  <a:cubicBezTo>
                    <a:pt x="444406" y="118741"/>
                    <a:pt x="659579" y="-23439"/>
                    <a:pt x="899590" y="3398"/>
                  </a:cubicBezTo>
                  <a:cubicBezTo>
                    <a:pt x="1115334" y="27000"/>
                    <a:pt x="1290727" y="223139"/>
                    <a:pt x="1293201" y="446021"/>
                  </a:cubicBezTo>
                  <a:cubicBezTo>
                    <a:pt x="1294248" y="543377"/>
                    <a:pt x="1293201" y="641018"/>
                    <a:pt x="1288157" y="738184"/>
                  </a:cubicBezTo>
                  <a:cubicBezTo>
                    <a:pt x="1283494" y="826118"/>
                    <a:pt x="1248568" y="903774"/>
                    <a:pt x="1190516" y="970677"/>
                  </a:cubicBezTo>
                  <a:cubicBezTo>
                    <a:pt x="1186900" y="974959"/>
                    <a:pt x="1184045" y="979908"/>
                    <a:pt x="1178715" y="987712"/>
                  </a:cubicBezTo>
                  <a:close/>
                  <a:moveTo>
                    <a:pt x="1522173" y="1823279"/>
                  </a:moveTo>
                  <a:cubicBezTo>
                    <a:pt x="1522173" y="1725257"/>
                    <a:pt x="1522173" y="1629328"/>
                    <a:pt x="1522173" y="1533305"/>
                  </a:cubicBezTo>
                  <a:cubicBezTo>
                    <a:pt x="1521412" y="1310614"/>
                    <a:pt x="1364101" y="1145309"/>
                    <a:pt x="1141505" y="1141026"/>
                  </a:cubicBezTo>
                  <a:cubicBezTo>
                    <a:pt x="938323" y="1137219"/>
                    <a:pt x="734951" y="1137600"/>
                    <a:pt x="531674" y="1141026"/>
                  </a:cubicBezTo>
                  <a:cubicBezTo>
                    <a:pt x="344480" y="1144071"/>
                    <a:pt x="185361" y="1270263"/>
                    <a:pt x="161950" y="1445085"/>
                  </a:cubicBezTo>
                  <a:cubicBezTo>
                    <a:pt x="145391" y="1568802"/>
                    <a:pt x="152433" y="1695660"/>
                    <a:pt x="148246" y="1823279"/>
                  </a:cubicBezTo>
                  <a:close/>
                  <a:moveTo>
                    <a:pt x="1137984" y="608185"/>
                  </a:moveTo>
                  <a:cubicBezTo>
                    <a:pt x="1008108" y="608776"/>
                    <a:pt x="881427" y="567938"/>
                    <a:pt x="776349" y="491606"/>
                  </a:cubicBezTo>
                  <a:cubicBezTo>
                    <a:pt x="727793" y="544193"/>
                    <a:pt x="664792" y="581272"/>
                    <a:pt x="595246" y="598193"/>
                  </a:cubicBezTo>
                  <a:cubicBezTo>
                    <a:pt x="529295" y="613705"/>
                    <a:pt x="529295" y="614086"/>
                    <a:pt x="532055" y="684414"/>
                  </a:cubicBezTo>
                  <a:cubicBezTo>
                    <a:pt x="532055" y="696310"/>
                    <a:pt x="533958" y="708206"/>
                    <a:pt x="535386" y="720007"/>
                  </a:cubicBezTo>
                  <a:cubicBezTo>
                    <a:pt x="553502" y="874460"/>
                    <a:pt x="685373" y="990268"/>
                    <a:pt x="840872" y="988283"/>
                  </a:cubicBezTo>
                  <a:cubicBezTo>
                    <a:pt x="1032253" y="986284"/>
                    <a:pt x="1168628" y="814508"/>
                    <a:pt x="1137984" y="608185"/>
                  </a:cubicBezTo>
                  <a:close/>
                  <a:moveTo>
                    <a:pt x="1139982" y="453063"/>
                  </a:moveTo>
                  <a:cubicBezTo>
                    <a:pt x="1136080" y="272246"/>
                    <a:pt x="992854" y="142628"/>
                    <a:pt x="812322" y="152620"/>
                  </a:cubicBezTo>
                  <a:cubicBezTo>
                    <a:pt x="658532" y="161186"/>
                    <a:pt x="523299" y="307362"/>
                    <a:pt x="536147" y="450684"/>
                  </a:cubicBezTo>
                  <a:cubicBezTo>
                    <a:pt x="593247" y="452682"/>
                    <a:pt x="649301" y="416233"/>
                    <a:pt x="688414" y="351044"/>
                  </a:cubicBezTo>
                  <a:cubicBezTo>
                    <a:pt x="720676" y="297370"/>
                    <a:pt x="762454" y="288519"/>
                    <a:pt x="813369" y="325539"/>
                  </a:cubicBezTo>
                  <a:cubicBezTo>
                    <a:pt x="839254" y="344573"/>
                    <a:pt x="863712" y="365319"/>
                    <a:pt x="889502" y="383972"/>
                  </a:cubicBezTo>
                  <a:cubicBezTo>
                    <a:pt x="963923" y="436694"/>
                    <a:pt x="1046909" y="458297"/>
                    <a:pt x="1139982" y="4530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13"/>
            <p:cNvSpPr/>
            <p:nvPr/>
          </p:nvSpPr>
          <p:spPr>
            <a:xfrm>
              <a:off x="2812910" y="4652678"/>
              <a:ext cx="607666" cy="594416"/>
            </a:xfrm>
            <a:custGeom>
              <a:avLst/>
              <a:gdLst/>
              <a:ahLst/>
              <a:cxnLst/>
              <a:rect l="l" t="t" r="r" b="b"/>
              <a:pathLst>
                <a:path w="607666" h="594416" extrusionOk="0">
                  <a:moveTo>
                    <a:pt x="546255" y="138036"/>
                  </a:moveTo>
                  <a:cubicBezTo>
                    <a:pt x="538231" y="156980"/>
                    <a:pt x="529177" y="175470"/>
                    <a:pt x="519133" y="193424"/>
                  </a:cubicBezTo>
                  <a:cubicBezTo>
                    <a:pt x="504762" y="215883"/>
                    <a:pt x="511424" y="225019"/>
                    <a:pt x="535977" y="229016"/>
                  </a:cubicBezTo>
                  <a:cubicBezTo>
                    <a:pt x="581753" y="236629"/>
                    <a:pt x="607448" y="263847"/>
                    <a:pt x="607828" y="303151"/>
                  </a:cubicBezTo>
                  <a:cubicBezTo>
                    <a:pt x="608209" y="342455"/>
                    <a:pt x="581372" y="372909"/>
                    <a:pt x="534074" y="379285"/>
                  </a:cubicBezTo>
                  <a:cubicBezTo>
                    <a:pt x="508188" y="382806"/>
                    <a:pt x="507522" y="392989"/>
                    <a:pt x="518466" y="412213"/>
                  </a:cubicBezTo>
                  <a:cubicBezTo>
                    <a:pt x="542829" y="455038"/>
                    <a:pt x="541497" y="485016"/>
                    <a:pt x="515040" y="512900"/>
                  </a:cubicBezTo>
                  <a:cubicBezTo>
                    <a:pt x="488584" y="540783"/>
                    <a:pt x="457940" y="543829"/>
                    <a:pt x="411784" y="519276"/>
                  </a:cubicBezTo>
                  <a:cubicBezTo>
                    <a:pt x="393512" y="509759"/>
                    <a:pt x="384947" y="512804"/>
                    <a:pt x="378000" y="532885"/>
                  </a:cubicBezTo>
                  <a:cubicBezTo>
                    <a:pt x="362678" y="577328"/>
                    <a:pt x="338886" y="595314"/>
                    <a:pt x="301866" y="594553"/>
                  </a:cubicBezTo>
                  <a:cubicBezTo>
                    <a:pt x="264846" y="593792"/>
                    <a:pt x="244195" y="575519"/>
                    <a:pt x="229539" y="532789"/>
                  </a:cubicBezTo>
                  <a:cubicBezTo>
                    <a:pt x="222497" y="512043"/>
                    <a:pt x="213266" y="506714"/>
                    <a:pt x="193566" y="520798"/>
                  </a:cubicBezTo>
                  <a:cubicBezTo>
                    <a:pt x="154262" y="548777"/>
                    <a:pt x="119621" y="547826"/>
                    <a:pt x="90405" y="520798"/>
                  </a:cubicBezTo>
                  <a:cubicBezTo>
                    <a:pt x="61189" y="493771"/>
                    <a:pt x="58619" y="459416"/>
                    <a:pt x="85551" y="417828"/>
                  </a:cubicBezTo>
                  <a:cubicBezTo>
                    <a:pt x="101444" y="393370"/>
                    <a:pt x="98399" y="382901"/>
                    <a:pt x="67660" y="378999"/>
                  </a:cubicBezTo>
                  <a:cubicBezTo>
                    <a:pt x="28938" y="376121"/>
                    <a:pt x="-731" y="343396"/>
                    <a:pt x="187" y="304579"/>
                  </a:cubicBezTo>
                  <a:cubicBezTo>
                    <a:pt x="186" y="263467"/>
                    <a:pt x="24264" y="235963"/>
                    <a:pt x="69944" y="229397"/>
                  </a:cubicBezTo>
                  <a:cubicBezTo>
                    <a:pt x="98494" y="225400"/>
                    <a:pt x="100873" y="214170"/>
                    <a:pt x="86598" y="191330"/>
                  </a:cubicBezTo>
                  <a:cubicBezTo>
                    <a:pt x="59476" y="148219"/>
                    <a:pt x="60903" y="115196"/>
                    <a:pt x="89168" y="87883"/>
                  </a:cubicBezTo>
                  <a:cubicBezTo>
                    <a:pt x="117432" y="60570"/>
                    <a:pt x="149599" y="59333"/>
                    <a:pt x="189854" y="85790"/>
                  </a:cubicBezTo>
                  <a:cubicBezTo>
                    <a:pt x="214883" y="101968"/>
                    <a:pt x="225257" y="97114"/>
                    <a:pt x="229349" y="67517"/>
                  </a:cubicBezTo>
                  <a:cubicBezTo>
                    <a:pt x="235154" y="24787"/>
                    <a:pt x="263419" y="425"/>
                    <a:pt x="303198" y="234"/>
                  </a:cubicBezTo>
                  <a:cubicBezTo>
                    <a:pt x="342161" y="-1525"/>
                    <a:pt x="375484" y="27964"/>
                    <a:pt x="378476" y="66851"/>
                  </a:cubicBezTo>
                  <a:cubicBezTo>
                    <a:pt x="382282" y="101111"/>
                    <a:pt x="394369" y="102063"/>
                    <a:pt x="419017" y="84648"/>
                  </a:cubicBezTo>
                  <a:cubicBezTo>
                    <a:pt x="446235" y="65614"/>
                    <a:pt x="477735" y="57335"/>
                    <a:pt x="504667" y="79604"/>
                  </a:cubicBezTo>
                  <a:cubicBezTo>
                    <a:pt x="522939" y="94355"/>
                    <a:pt x="533217" y="119003"/>
                    <a:pt x="546255" y="138036"/>
                  </a:cubicBezTo>
                  <a:close/>
                  <a:moveTo>
                    <a:pt x="228492" y="303817"/>
                  </a:moveTo>
                  <a:cubicBezTo>
                    <a:pt x="228010" y="344956"/>
                    <a:pt x="260644" y="378862"/>
                    <a:pt x="301771" y="379951"/>
                  </a:cubicBezTo>
                  <a:cubicBezTo>
                    <a:pt x="344093" y="380428"/>
                    <a:pt x="378844" y="346613"/>
                    <a:pt x="379522" y="304293"/>
                  </a:cubicBezTo>
                  <a:cubicBezTo>
                    <a:pt x="379543" y="262771"/>
                    <a:pt x="345900" y="229094"/>
                    <a:pt x="304378" y="229074"/>
                  </a:cubicBezTo>
                  <a:cubicBezTo>
                    <a:pt x="303572" y="229073"/>
                    <a:pt x="302767" y="229086"/>
                    <a:pt x="301961" y="229111"/>
                  </a:cubicBezTo>
                  <a:cubicBezTo>
                    <a:pt x="261491" y="228998"/>
                    <a:pt x="228591" y="261715"/>
                    <a:pt x="228479" y="302185"/>
                  </a:cubicBezTo>
                  <a:cubicBezTo>
                    <a:pt x="228477" y="302729"/>
                    <a:pt x="228482" y="303273"/>
                    <a:pt x="228492" y="303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13"/>
            <p:cNvSpPr/>
            <p:nvPr/>
          </p:nvSpPr>
          <p:spPr>
            <a:xfrm>
              <a:off x="2750050" y="1771659"/>
              <a:ext cx="581322" cy="596233"/>
            </a:xfrm>
            <a:custGeom>
              <a:avLst/>
              <a:gdLst/>
              <a:ahLst/>
              <a:cxnLst/>
              <a:rect l="l" t="t" r="r" b="b"/>
              <a:pathLst>
                <a:path w="581322" h="596233" extrusionOk="0">
                  <a:moveTo>
                    <a:pt x="121384" y="47177"/>
                  </a:moveTo>
                  <a:cubicBezTo>
                    <a:pt x="145652" y="57741"/>
                    <a:pt x="163448" y="62118"/>
                    <a:pt x="176962" y="72301"/>
                  </a:cubicBezTo>
                  <a:cubicBezTo>
                    <a:pt x="198184" y="88194"/>
                    <a:pt x="208748" y="87909"/>
                    <a:pt x="216932" y="60120"/>
                  </a:cubicBezTo>
                  <a:cubicBezTo>
                    <a:pt x="228638" y="20911"/>
                    <a:pt x="257188" y="-216"/>
                    <a:pt x="291543" y="165"/>
                  </a:cubicBezTo>
                  <a:cubicBezTo>
                    <a:pt x="325899" y="545"/>
                    <a:pt x="351498" y="21577"/>
                    <a:pt x="364727" y="61738"/>
                  </a:cubicBezTo>
                  <a:cubicBezTo>
                    <a:pt x="372245" y="84578"/>
                    <a:pt x="382047" y="89051"/>
                    <a:pt x="402794" y="73348"/>
                  </a:cubicBezTo>
                  <a:cubicBezTo>
                    <a:pt x="438005" y="46511"/>
                    <a:pt x="478261" y="48985"/>
                    <a:pt x="506050" y="76964"/>
                  </a:cubicBezTo>
                  <a:cubicBezTo>
                    <a:pt x="533839" y="104943"/>
                    <a:pt x="536694" y="141488"/>
                    <a:pt x="509286" y="179935"/>
                  </a:cubicBezTo>
                  <a:cubicBezTo>
                    <a:pt x="493868" y="201538"/>
                    <a:pt x="499769" y="210674"/>
                    <a:pt x="522419" y="218478"/>
                  </a:cubicBezTo>
                  <a:cubicBezTo>
                    <a:pt x="564007" y="232848"/>
                    <a:pt x="582755" y="256545"/>
                    <a:pt x="581422" y="292708"/>
                  </a:cubicBezTo>
                  <a:cubicBezTo>
                    <a:pt x="580090" y="332107"/>
                    <a:pt x="558963" y="356089"/>
                    <a:pt x="520801" y="366082"/>
                  </a:cubicBezTo>
                  <a:cubicBezTo>
                    <a:pt x="499959" y="371507"/>
                    <a:pt x="494820" y="382070"/>
                    <a:pt x="507573" y="402436"/>
                  </a:cubicBezTo>
                  <a:cubicBezTo>
                    <a:pt x="531459" y="440503"/>
                    <a:pt x="527843" y="476571"/>
                    <a:pt x="500530" y="502837"/>
                  </a:cubicBezTo>
                  <a:cubicBezTo>
                    <a:pt x="473217" y="529103"/>
                    <a:pt x="439814" y="531387"/>
                    <a:pt x="399843" y="506929"/>
                  </a:cubicBezTo>
                  <a:cubicBezTo>
                    <a:pt x="378907" y="494177"/>
                    <a:pt x="370246" y="500458"/>
                    <a:pt x="366059" y="522251"/>
                  </a:cubicBezTo>
                  <a:cubicBezTo>
                    <a:pt x="356542" y="571167"/>
                    <a:pt x="329896" y="596862"/>
                    <a:pt x="289925" y="596386"/>
                  </a:cubicBezTo>
                  <a:cubicBezTo>
                    <a:pt x="249955" y="595911"/>
                    <a:pt x="224355" y="570406"/>
                    <a:pt x="214934" y="520824"/>
                  </a:cubicBezTo>
                  <a:cubicBezTo>
                    <a:pt x="210366" y="497032"/>
                    <a:pt x="199897" y="495129"/>
                    <a:pt x="180578" y="507310"/>
                  </a:cubicBezTo>
                  <a:cubicBezTo>
                    <a:pt x="136040" y="535289"/>
                    <a:pt x="104445" y="535099"/>
                    <a:pt x="77322" y="508357"/>
                  </a:cubicBezTo>
                  <a:cubicBezTo>
                    <a:pt x="47725" y="479807"/>
                    <a:pt x="46583" y="444024"/>
                    <a:pt x="75419" y="399581"/>
                  </a:cubicBezTo>
                  <a:cubicBezTo>
                    <a:pt x="87790" y="380547"/>
                    <a:pt x="80272" y="372744"/>
                    <a:pt x="62286" y="366082"/>
                  </a:cubicBezTo>
                  <a:cubicBezTo>
                    <a:pt x="16225" y="348857"/>
                    <a:pt x="-1096" y="328015"/>
                    <a:pt x="237" y="290615"/>
                  </a:cubicBezTo>
                  <a:cubicBezTo>
                    <a:pt x="1569" y="251025"/>
                    <a:pt x="23172" y="227709"/>
                    <a:pt x="61048" y="217526"/>
                  </a:cubicBezTo>
                  <a:cubicBezTo>
                    <a:pt x="90265" y="209627"/>
                    <a:pt x="83793" y="195067"/>
                    <a:pt x="69138" y="176319"/>
                  </a:cubicBezTo>
                  <a:cubicBezTo>
                    <a:pt x="50104" y="151956"/>
                    <a:pt x="44584" y="121693"/>
                    <a:pt x="62857" y="96664"/>
                  </a:cubicBezTo>
                  <a:cubicBezTo>
                    <a:pt x="77036" y="76488"/>
                    <a:pt x="101114" y="63356"/>
                    <a:pt x="121384" y="47177"/>
                  </a:cubicBezTo>
                  <a:close/>
                  <a:moveTo>
                    <a:pt x="365774" y="291376"/>
                  </a:moveTo>
                  <a:cubicBezTo>
                    <a:pt x="365938" y="250278"/>
                    <a:pt x="333109" y="216644"/>
                    <a:pt x="292019" y="215813"/>
                  </a:cubicBezTo>
                  <a:cubicBezTo>
                    <a:pt x="249730" y="215602"/>
                    <a:pt x="215248" y="249658"/>
                    <a:pt x="214934" y="291947"/>
                  </a:cubicBezTo>
                  <a:cubicBezTo>
                    <a:pt x="215369" y="333151"/>
                    <a:pt x="248170" y="366708"/>
                    <a:pt x="289354" y="368080"/>
                  </a:cubicBezTo>
                  <a:cubicBezTo>
                    <a:pt x="331402" y="367977"/>
                    <a:pt x="365403" y="333806"/>
                    <a:pt x="365300" y="291759"/>
                  </a:cubicBezTo>
                  <a:cubicBezTo>
                    <a:pt x="365299" y="291631"/>
                    <a:pt x="365299" y="291503"/>
                    <a:pt x="365298" y="29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13"/>
            <p:cNvSpPr/>
            <p:nvPr/>
          </p:nvSpPr>
          <p:spPr>
            <a:xfrm>
              <a:off x="3070634" y="2848329"/>
              <a:ext cx="246016" cy="442179"/>
            </a:xfrm>
            <a:custGeom>
              <a:avLst/>
              <a:gdLst/>
              <a:ahLst/>
              <a:cxnLst/>
              <a:rect l="l" t="t" r="r" b="b"/>
              <a:pathLst>
                <a:path w="246016" h="442179" extrusionOk="0">
                  <a:moveTo>
                    <a:pt x="246183" y="81964"/>
                  </a:moveTo>
                  <a:cubicBezTo>
                    <a:pt x="244660" y="88055"/>
                    <a:pt x="242756" y="99760"/>
                    <a:pt x="239140" y="110514"/>
                  </a:cubicBezTo>
                  <a:cubicBezTo>
                    <a:pt x="210590" y="199400"/>
                    <a:pt x="180422" y="288096"/>
                    <a:pt x="151777" y="376982"/>
                  </a:cubicBezTo>
                  <a:cubicBezTo>
                    <a:pt x="142260" y="407531"/>
                    <a:pt x="130554" y="435224"/>
                    <a:pt x="93820" y="441220"/>
                  </a:cubicBezTo>
                  <a:cubicBezTo>
                    <a:pt x="39289" y="449975"/>
                    <a:pt x="-11816" y="406103"/>
                    <a:pt x="2650" y="353285"/>
                  </a:cubicBezTo>
                  <a:cubicBezTo>
                    <a:pt x="31200" y="248601"/>
                    <a:pt x="66412" y="145250"/>
                    <a:pt x="102671" y="42755"/>
                  </a:cubicBezTo>
                  <a:cubicBezTo>
                    <a:pt x="115042" y="7638"/>
                    <a:pt x="155012" y="-6351"/>
                    <a:pt x="188321" y="2975"/>
                  </a:cubicBezTo>
                  <a:cubicBezTo>
                    <a:pt x="221629" y="12302"/>
                    <a:pt x="245326" y="41423"/>
                    <a:pt x="246183" y="81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13"/>
            <p:cNvSpPr/>
            <p:nvPr/>
          </p:nvSpPr>
          <p:spPr>
            <a:xfrm>
              <a:off x="5808271" y="2840390"/>
              <a:ext cx="246836" cy="441522"/>
            </a:xfrm>
            <a:custGeom>
              <a:avLst/>
              <a:gdLst/>
              <a:ahLst/>
              <a:cxnLst/>
              <a:rect l="l" t="t" r="r" b="b"/>
              <a:pathLst>
                <a:path w="246836" h="441522" extrusionOk="0">
                  <a:moveTo>
                    <a:pt x="74060" y="161"/>
                  </a:moveTo>
                  <a:cubicBezTo>
                    <a:pt x="107368" y="161"/>
                    <a:pt x="134015" y="14721"/>
                    <a:pt x="144483" y="44889"/>
                  </a:cubicBezTo>
                  <a:cubicBezTo>
                    <a:pt x="179695" y="146528"/>
                    <a:pt x="213860" y="248642"/>
                    <a:pt x="244314" y="351803"/>
                  </a:cubicBezTo>
                  <a:cubicBezTo>
                    <a:pt x="256019" y="391297"/>
                    <a:pt x="228040" y="427937"/>
                    <a:pt x="188736" y="438024"/>
                  </a:cubicBezTo>
                  <a:cubicBezTo>
                    <a:pt x="145150" y="449445"/>
                    <a:pt x="114791" y="434313"/>
                    <a:pt x="99755" y="389965"/>
                  </a:cubicBezTo>
                  <a:cubicBezTo>
                    <a:pt x="66732" y="292419"/>
                    <a:pt x="34280" y="194682"/>
                    <a:pt x="3826" y="96470"/>
                  </a:cubicBezTo>
                  <a:cubicBezTo>
                    <a:pt x="-8788" y="57905"/>
                    <a:pt x="12248" y="16415"/>
                    <a:pt x="50813" y="3800"/>
                  </a:cubicBezTo>
                  <a:cubicBezTo>
                    <a:pt x="58316" y="1346"/>
                    <a:pt x="66166" y="117"/>
                    <a:pt x="74060" y="1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3"/>
            <p:cNvSpPr/>
            <p:nvPr/>
          </p:nvSpPr>
          <p:spPr>
            <a:xfrm>
              <a:off x="4330749" y="1994956"/>
              <a:ext cx="458833" cy="153017"/>
            </a:xfrm>
            <a:custGeom>
              <a:avLst/>
              <a:gdLst/>
              <a:ahLst/>
              <a:cxnLst/>
              <a:rect l="l" t="t" r="r" b="b"/>
              <a:pathLst>
                <a:path w="458833" h="153017" extrusionOk="0">
                  <a:moveTo>
                    <a:pt x="357615" y="153158"/>
                  </a:moveTo>
                  <a:cubicBezTo>
                    <a:pt x="277484" y="153158"/>
                    <a:pt x="180128" y="153158"/>
                    <a:pt x="82868" y="153158"/>
                  </a:cubicBezTo>
                  <a:cubicBezTo>
                    <a:pt x="38520" y="153158"/>
                    <a:pt x="5592" y="126321"/>
                    <a:pt x="738" y="85209"/>
                  </a:cubicBezTo>
                  <a:cubicBezTo>
                    <a:pt x="-4115" y="44097"/>
                    <a:pt x="22246" y="4698"/>
                    <a:pt x="66118" y="3175"/>
                  </a:cubicBezTo>
                  <a:cubicBezTo>
                    <a:pt x="173943" y="-536"/>
                    <a:pt x="282052" y="-822"/>
                    <a:pt x="389686" y="2319"/>
                  </a:cubicBezTo>
                  <a:cubicBezTo>
                    <a:pt x="429445" y="3826"/>
                    <a:pt x="460454" y="37279"/>
                    <a:pt x="458946" y="77038"/>
                  </a:cubicBezTo>
                  <a:cubicBezTo>
                    <a:pt x="458873" y="78974"/>
                    <a:pt x="458721" y="80906"/>
                    <a:pt x="458492" y="82830"/>
                  </a:cubicBezTo>
                  <a:cubicBezTo>
                    <a:pt x="454495" y="125179"/>
                    <a:pt x="420330" y="154015"/>
                    <a:pt x="357615" y="153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3"/>
            <p:cNvSpPr/>
            <p:nvPr/>
          </p:nvSpPr>
          <p:spPr>
            <a:xfrm>
              <a:off x="5214107" y="4507884"/>
              <a:ext cx="396957" cy="331396"/>
            </a:xfrm>
            <a:custGeom>
              <a:avLst/>
              <a:gdLst/>
              <a:ahLst/>
              <a:cxnLst/>
              <a:rect l="l" t="t" r="r" b="b"/>
              <a:pathLst>
                <a:path w="396957" h="331396" extrusionOk="0">
                  <a:moveTo>
                    <a:pt x="82660" y="331556"/>
                  </a:moveTo>
                  <a:cubicBezTo>
                    <a:pt x="43642" y="328130"/>
                    <a:pt x="19565" y="313189"/>
                    <a:pt x="6527" y="283116"/>
                  </a:cubicBezTo>
                  <a:cubicBezTo>
                    <a:pt x="-7329" y="252563"/>
                    <a:pt x="2028" y="216483"/>
                    <a:pt x="28986" y="196514"/>
                  </a:cubicBezTo>
                  <a:cubicBezTo>
                    <a:pt x="49447" y="180621"/>
                    <a:pt x="73334" y="169011"/>
                    <a:pt x="94080" y="153404"/>
                  </a:cubicBezTo>
                  <a:cubicBezTo>
                    <a:pt x="149848" y="111244"/>
                    <a:pt x="205331" y="68705"/>
                    <a:pt x="259957" y="25118"/>
                  </a:cubicBezTo>
                  <a:cubicBezTo>
                    <a:pt x="301735" y="-8190"/>
                    <a:pt x="346464" y="-8571"/>
                    <a:pt x="376822" y="26451"/>
                  </a:cubicBezTo>
                  <a:cubicBezTo>
                    <a:pt x="407180" y="61472"/>
                    <a:pt x="404040" y="107343"/>
                    <a:pt x="363689" y="139319"/>
                  </a:cubicBezTo>
                  <a:cubicBezTo>
                    <a:pt x="291362" y="196419"/>
                    <a:pt x="216465" y="250855"/>
                    <a:pt x="141283" y="304529"/>
                  </a:cubicBezTo>
                  <a:cubicBezTo>
                    <a:pt x="122155" y="318043"/>
                    <a:pt x="98839" y="324419"/>
                    <a:pt x="82660" y="3315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3"/>
            <p:cNvSpPr/>
            <p:nvPr/>
          </p:nvSpPr>
          <p:spPr>
            <a:xfrm>
              <a:off x="5903580" y="3431717"/>
              <a:ext cx="185858" cy="454189"/>
            </a:xfrm>
            <a:custGeom>
              <a:avLst/>
              <a:gdLst/>
              <a:ahLst/>
              <a:cxnLst/>
              <a:rect l="l" t="t" r="r" b="b"/>
              <a:pathLst>
                <a:path w="185858" h="454189" extrusionOk="0">
                  <a:moveTo>
                    <a:pt x="186025" y="135340"/>
                  </a:moveTo>
                  <a:cubicBezTo>
                    <a:pt x="174414" y="218801"/>
                    <a:pt x="164041" y="302453"/>
                    <a:pt x="150718" y="385629"/>
                  </a:cubicBezTo>
                  <a:cubicBezTo>
                    <a:pt x="142724" y="434830"/>
                    <a:pt x="107321" y="459955"/>
                    <a:pt x="62593" y="453293"/>
                  </a:cubicBezTo>
                  <a:cubicBezTo>
                    <a:pt x="17864" y="446631"/>
                    <a:pt x="-4024" y="411705"/>
                    <a:pt x="829" y="360981"/>
                  </a:cubicBezTo>
                  <a:cubicBezTo>
                    <a:pt x="10727" y="264164"/>
                    <a:pt x="20529" y="167379"/>
                    <a:pt x="30236" y="70626"/>
                  </a:cubicBezTo>
                  <a:cubicBezTo>
                    <a:pt x="32631" y="29384"/>
                    <a:pt x="68006" y="-2108"/>
                    <a:pt x="109249" y="288"/>
                  </a:cubicBezTo>
                  <a:cubicBezTo>
                    <a:pt x="109304" y="291"/>
                    <a:pt x="109360" y="294"/>
                    <a:pt x="109415" y="297"/>
                  </a:cubicBezTo>
                  <a:cubicBezTo>
                    <a:pt x="150051" y="1820"/>
                    <a:pt x="178887" y="30941"/>
                    <a:pt x="180981" y="73957"/>
                  </a:cubicBezTo>
                  <a:cubicBezTo>
                    <a:pt x="182028" y="94132"/>
                    <a:pt x="180981" y="114403"/>
                    <a:pt x="180981" y="1345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13"/>
            <p:cNvSpPr/>
            <p:nvPr/>
          </p:nvSpPr>
          <p:spPr>
            <a:xfrm>
              <a:off x="3521316" y="4510003"/>
              <a:ext cx="394118" cy="330402"/>
            </a:xfrm>
            <a:custGeom>
              <a:avLst/>
              <a:gdLst/>
              <a:ahLst/>
              <a:cxnLst/>
              <a:rect l="l" t="t" r="r" b="b"/>
              <a:pathLst>
                <a:path w="394118" h="330402" extrusionOk="0">
                  <a:moveTo>
                    <a:pt x="88139" y="160"/>
                  </a:moveTo>
                  <a:cubicBezTo>
                    <a:pt x="103147" y="6568"/>
                    <a:pt x="117598" y="14207"/>
                    <a:pt x="131345" y="23000"/>
                  </a:cubicBezTo>
                  <a:cubicBezTo>
                    <a:pt x="205290" y="76293"/>
                    <a:pt x="277807" y="131490"/>
                    <a:pt x="351847" y="184784"/>
                  </a:cubicBezTo>
                  <a:cubicBezTo>
                    <a:pt x="392959" y="214285"/>
                    <a:pt x="406283" y="257301"/>
                    <a:pt x="382586" y="294702"/>
                  </a:cubicBezTo>
                  <a:cubicBezTo>
                    <a:pt x="358889" y="332102"/>
                    <a:pt x="312638" y="343237"/>
                    <a:pt x="270670" y="313735"/>
                  </a:cubicBezTo>
                  <a:cubicBezTo>
                    <a:pt x="188445" y="255778"/>
                    <a:pt x="107934" y="195347"/>
                    <a:pt x="28279" y="133869"/>
                  </a:cubicBezTo>
                  <a:cubicBezTo>
                    <a:pt x="490" y="112457"/>
                    <a:pt x="-7123" y="80861"/>
                    <a:pt x="7342" y="47267"/>
                  </a:cubicBezTo>
                  <a:cubicBezTo>
                    <a:pt x="20285" y="17004"/>
                    <a:pt x="43982" y="1587"/>
                    <a:pt x="88139"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13"/>
            <p:cNvSpPr/>
            <p:nvPr/>
          </p:nvSpPr>
          <p:spPr>
            <a:xfrm>
              <a:off x="4044494" y="4811025"/>
              <a:ext cx="444971" cy="222206"/>
            </a:xfrm>
            <a:custGeom>
              <a:avLst/>
              <a:gdLst/>
              <a:ahLst/>
              <a:cxnLst/>
              <a:rect l="l" t="t" r="r" b="b"/>
              <a:pathLst>
                <a:path w="444971" h="222206" extrusionOk="0">
                  <a:moveTo>
                    <a:pt x="364555" y="222366"/>
                  </a:moveTo>
                  <a:cubicBezTo>
                    <a:pt x="258634" y="196956"/>
                    <a:pt x="152237" y="173450"/>
                    <a:pt x="47078" y="145281"/>
                  </a:cubicBezTo>
                  <a:cubicBezTo>
                    <a:pt x="9011" y="135098"/>
                    <a:pt x="-7453" y="92653"/>
                    <a:pt x="3491" y="55348"/>
                  </a:cubicBezTo>
                  <a:cubicBezTo>
                    <a:pt x="14020" y="16480"/>
                    <a:pt x="53459" y="-7048"/>
                    <a:pt x="92663" y="2150"/>
                  </a:cubicBezTo>
                  <a:cubicBezTo>
                    <a:pt x="190114" y="22388"/>
                    <a:pt x="287501" y="43008"/>
                    <a:pt x="384826" y="64008"/>
                  </a:cubicBezTo>
                  <a:cubicBezTo>
                    <a:pt x="422593" y="71549"/>
                    <a:pt x="448508" y="106473"/>
                    <a:pt x="444781" y="144805"/>
                  </a:cubicBezTo>
                  <a:cubicBezTo>
                    <a:pt x="440504" y="184446"/>
                    <a:pt x="406704" y="214284"/>
                    <a:pt x="366839" y="2136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3"/>
            <p:cNvSpPr/>
            <p:nvPr/>
          </p:nvSpPr>
          <p:spPr>
            <a:xfrm>
              <a:off x="5660426" y="4022853"/>
              <a:ext cx="299855" cy="411191"/>
            </a:xfrm>
            <a:custGeom>
              <a:avLst/>
              <a:gdLst/>
              <a:ahLst/>
              <a:cxnLst/>
              <a:rect l="l" t="t" r="r" b="b"/>
              <a:pathLst>
                <a:path w="299855" h="411191" extrusionOk="0">
                  <a:moveTo>
                    <a:pt x="166" y="328095"/>
                  </a:moveTo>
                  <a:cubicBezTo>
                    <a:pt x="1804" y="318659"/>
                    <a:pt x="4751" y="309498"/>
                    <a:pt x="8921" y="300877"/>
                  </a:cubicBezTo>
                  <a:cubicBezTo>
                    <a:pt x="59074" y="212181"/>
                    <a:pt x="109418" y="123581"/>
                    <a:pt x="161189" y="35741"/>
                  </a:cubicBezTo>
                  <a:cubicBezTo>
                    <a:pt x="183065" y="450"/>
                    <a:pt x="229408" y="-10425"/>
                    <a:pt x="264700" y="11451"/>
                  </a:cubicBezTo>
                  <a:cubicBezTo>
                    <a:pt x="282660" y="22584"/>
                    <a:pt x="295106" y="40761"/>
                    <a:pt x="298990" y="61532"/>
                  </a:cubicBezTo>
                  <a:cubicBezTo>
                    <a:pt x="301756" y="78993"/>
                    <a:pt x="298924" y="96882"/>
                    <a:pt x="290901" y="112636"/>
                  </a:cubicBezTo>
                  <a:cubicBezTo>
                    <a:pt x="242081" y="200761"/>
                    <a:pt x="192118" y="288220"/>
                    <a:pt x="140061" y="374441"/>
                  </a:cubicBezTo>
                  <a:cubicBezTo>
                    <a:pt x="123059" y="404926"/>
                    <a:pt x="86627" y="418808"/>
                    <a:pt x="53650" y="407369"/>
                  </a:cubicBezTo>
                  <a:cubicBezTo>
                    <a:pt x="21007" y="396901"/>
                    <a:pt x="261" y="368541"/>
                    <a:pt x="166" y="3280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13"/>
            <p:cNvSpPr/>
            <p:nvPr/>
          </p:nvSpPr>
          <p:spPr>
            <a:xfrm>
              <a:off x="3313315" y="2362949"/>
              <a:ext cx="350980" cy="375257"/>
            </a:xfrm>
            <a:custGeom>
              <a:avLst/>
              <a:gdLst/>
              <a:ahLst/>
              <a:cxnLst/>
              <a:rect l="l" t="t" r="r" b="b"/>
              <a:pathLst>
                <a:path w="350980" h="375257" extrusionOk="0">
                  <a:moveTo>
                    <a:pt x="351147" y="90081"/>
                  </a:moveTo>
                  <a:cubicBezTo>
                    <a:pt x="343334" y="106605"/>
                    <a:pt x="333762" y="122240"/>
                    <a:pt x="322597" y="136712"/>
                  </a:cubicBezTo>
                  <a:cubicBezTo>
                    <a:pt x="263593" y="204947"/>
                    <a:pt x="202305" y="271184"/>
                    <a:pt x="143016" y="339228"/>
                  </a:cubicBezTo>
                  <a:cubicBezTo>
                    <a:pt x="109137" y="378056"/>
                    <a:pt x="66026" y="386812"/>
                    <a:pt x="30434" y="359784"/>
                  </a:cubicBezTo>
                  <a:cubicBezTo>
                    <a:pt x="-5159" y="332757"/>
                    <a:pt x="-11345" y="286125"/>
                    <a:pt x="22535" y="246535"/>
                  </a:cubicBezTo>
                  <a:cubicBezTo>
                    <a:pt x="87343" y="170402"/>
                    <a:pt x="154627" y="97123"/>
                    <a:pt x="222386" y="23939"/>
                  </a:cubicBezTo>
                  <a:cubicBezTo>
                    <a:pt x="243721" y="-838"/>
                    <a:pt x="279606" y="-7058"/>
                    <a:pt x="308036" y="9093"/>
                  </a:cubicBezTo>
                  <a:cubicBezTo>
                    <a:pt x="335730" y="22512"/>
                    <a:pt x="350861" y="45733"/>
                    <a:pt x="351147" y="90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13"/>
            <p:cNvSpPr/>
            <p:nvPr/>
          </p:nvSpPr>
          <p:spPr>
            <a:xfrm>
              <a:off x="3766090" y="2058841"/>
              <a:ext cx="423084" cy="275736"/>
            </a:xfrm>
            <a:custGeom>
              <a:avLst/>
              <a:gdLst/>
              <a:ahLst/>
              <a:cxnLst/>
              <a:rect l="l" t="t" r="r" b="b"/>
              <a:pathLst>
                <a:path w="423084" h="275736" extrusionOk="0">
                  <a:moveTo>
                    <a:pt x="80141" y="275896"/>
                  </a:moveTo>
                  <a:cubicBezTo>
                    <a:pt x="39885" y="270662"/>
                    <a:pt x="14856" y="254674"/>
                    <a:pt x="4673" y="221555"/>
                  </a:cubicBezTo>
                  <a:cubicBezTo>
                    <a:pt x="-5510" y="188437"/>
                    <a:pt x="866" y="154939"/>
                    <a:pt x="30939" y="139902"/>
                  </a:cubicBezTo>
                  <a:cubicBezTo>
                    <a:pt x="129723" y="91748"/>
                    <a:pt x="230029" y="46163"/>
                    <a:pt x="331667" y="4479"/>
                  </a:cubicBezTo>
                  <a:cubicBezTo>
                    <a:pt x="369258" y="-10938"/>
                    <a:pt x="408277" y="16946"/>
                    <a:pt x="419792" y="55870"/>
                  </a:cubicBezTo>
                  <a:cubicBezTo>
                    <a:pt x="431307" y="94793"/>
                    <a:pt x="413606" y="131052"/>
                    <a:pt x="373541" y="147991"/>
                  </a:cubicBezTo>
                  <a:cubicBezTo>
                    <a:pt x="315774" y="172164"/>
                    <a:pt x="256866" y="194718"/>
                    <a:pt x="199766" y="219747"/>
                  </a:cubicBezTo>
                  <a:cubicBezTo>
                    <a:pt x="172643" y="231548"/>
                    <a:pt x="147519" y="248297"/>
                    <a:pt x="120777" y="260669"/>
                  </a:cubicBezTo>
                  <a:cubicBezTo>
                    <a:pt x="107554" y="266567"/>
                    <a:pt x="93983" y="271652"/>
                    <a:pt x="80141" y="2758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13"/>
            <p:cNvSpPr/>
            <p:nvPr/>
          </p:nvSpPr>
          <p:spPr>
            <a:xfrm>
              <a:off x="3043026" y="3433946"/>
              <a:ext cx="174747" cy="449765"/>
            </a:xfrm>
            <a:custGeom>
              <a:avLst/>
              <a:gdLst/>
              <a:ahLst/>
              <a:cxnLst/>
              <a:rect l="l" t="t" r="r" b="b"/>
              <a:pathLst>
                <a:path w="174747" h="449765" extrusionOk="0">
                  <a:moveTo>
                    <a:pt x="173960" y="371694"/>
                  </a:moveTo>
                  <a:cubicBezTo>
                    <a:pt x="180129" y="407965"/>
                    <a:pt x="155726" y="442369"/>
                    <a:pt x="119456" y="448538"/>
                  </a:cubicBezTo>
                  <a:cubicBezTo>
                    <a:pt x="118215" y="448749"/>
                    <a:pt x="116968" y="448925"/>
                    <a:pt x="115718" y="449065"/>
                  </a:cubicBezTo>
                  <a:cubicBezTo>
                    <a:pt x="79174" y="454490"/>
                    <a:pt x="38728" y="433933"/>
                    <a:pt x="33779" y="396533"/>
                  </a:cubicBezTo>
                  <a:cubicBezTo>
                    <a:pt x="19123" y="286329"/>
                    <a:pt x="7957" y="175650"/>
                    <a:pt x="280" y="64495"/>
                  </a:cubicBezTo>
                  <a:cubicBezTo>
                    <a:pt x="-2194" y="28522"/>
                    <a:pt x="35968" y="447"/>
                    <a:pt x="72988" y="162"/>
                  </a:cubicBezTo>
                  <a:cubicBezTo>
                    <a:pt x="110008" y="-124"/>
                    <a:pt x="144173" y="26333"/>
                    <a:pt x="147884" y="63543"/>
                  </a:cubicBezTo>
                  <a:cubicBezTo>
                    <a:pt x="157972" y="166514"/>
                    <a:pt x="165395" y="268914"/>
                    <a:pt x="173960" y="3716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13"/>
            <p:cNvSpPr/>
            <p:nvPr/>
          </p:nvSpPr>
          <p:spPr>
            <a:xfrm>
              <a:off x="5454414" y="2356569"/>
              <a:ext cx="349494" cy="371239"/>
            </a:xfrm>
            <a:custGeom>
              <a:avLst/>
              <a:gdLst/>
              <a:ahLst/>
              <a:cxnLst/>
              <a:rect l="l" t="t" r="r" b="b"/>
              <a:pathLst>
                <a:path w="349494" h="371239" extrusionOk="0">
                  <a:moveTo>
                    <a:pt x="258138" y="371399"/>
                  </a:moveTo>
                  <a:cubicBezTo>
                    <a:pt x="247861" y="364356"/>
                    <a:pt x="226162" y="354269"/>
                    <a:pt x="210555" y="337995"/>
                  </a:cubicBezTo>
                  <a:cubicBezTo>
                    <a:pt x="148792" y="272425"/>
                    <a:pt x="89598" y="204761"/>
                    <a:pt x="28310" y="138144"/>
                  </a:cubicBezTo>
                  <a:cubicBezTo>
                    <a:pt x="-6045" y="100934"/>
                    <a:pt x="-9757" y="56110"/>
                    <a:pt x="21648" y="23944"/>
                  </a:cubicBezTo>
                  <a:cubicBezTo>
                    <a:pt x="53053" y="-8223"/>
                    <a:pt x="97782" y="-8508"/>
                    <a:pt x="132328" y="27655"/>
                  </a:cubicBezTo>
                  <a:cubicBezTo>
                    <a:pt x="199991" y="99030"/>
                    <a:pt x="265562" y="172690"/>
                    <a:pt x="330561" y="246539"/>
                  </a:cubicBezTo>
                  <a:cubicBezTo>
                    <a:pt x="351896" y="268978"/>
                    <a:pt x="355779" y="302839"/>
                    <a:pt x="340077" y="329525"/>
                  </a:cubicBezTo>
                  <a:cubicBezTo>
                    <a:pt x="326088" y="357409"/>
                    <a:pt x="302201" y="370923"/>
                    <a:pt x="258138" y="3713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13"/>
            <p:cNvSpPr/>
            <p:nvPr/>
          </p:nvSpPr>
          <p:spPr>
            <a:xfrm>
              <a:off x="4639905" y="4812481"/>
              <a:ext cx="437808" cy="212566"/>
            </a:xfrm>
            <a:custGeom>
              <a:avLst/>
              <a:gdLst/>
              <a:ahLst/>
              <a:cxnLst/>
              <a:rect l="l" t="t" r="r" b="b"/>
              <a:pathLst>
                <a:path w="437808" h="212566" extrusionOk="0">
                  <a:moveTo>
                    <a:pt x="83195" y="212726"/>
                  </a:moveTo>
                  <a:cubicBezTo>
                    <a:pt x="38848" y="212726"/>
                    <a:pt x="6110" y="185793"/>
                    <a:pt x="1066" y="148583"/>
                  </a:cubicBezTo>
                  <a:cubicBezTo>
                    <a:pt x="-4834" y="105567"/>
                    <a:pt x="18577" y="71688"/>
                    <a:pt x="62068" y="62171"/>
                  </a:cubicBezTo>
                  <a:cubicBezTo>
                    <a:pt x="157235" y="41615"/>
                    <a:pt x="252403" y="21376"/>
                    <a:pt x="347570" y="1454"/>
                  </a:cubicBezTo>
                  <a:cubicBezTo>
                    <a:pt x="386782" y="-5840"/>
                    <a:pt x="424977" y="18364"/>
                    <a:pt x="435123" y="56937"/>
                  </a:cubicBezTo>
                  <a:cubicBezTo>
                    <a:pt x="446207" y="95423"/>
                    <a:pt x="423993" y="135607"/>
                    <a:pt x="385507" y="146691"/>
                  </a:cubicBezTo>
                  <a:cubicBezTo>
                    <a:pt x="385297" y="146751"/>
                    <a:pt x="385086" y="146811"/>
                    <a:pt x="384875" y="146870"/>
                  </a:cubicBezTo>
                  <a:cubicBezTo>
                    <a:pt x="301128" y="168568"/>
                    <a:pt x="216429" y="186745"/>
                    <a:pt x="132016" y="205778"/>
                  </a:cubicBezTo>
                  <a:cubicBezTo>
                    <a:pt x="114410" y="209680"/>
                    <a:pt x="96804" y="210917"/>
                    <a:pt x="83195" y="2127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13"/>
            <p:cNvSpPr/>
            <p:nvPr/>
          </p:nvSpPr>
          <p:spPr>
            <a:xfrm>
              <a:off x="3166496" y="4029023"/>
              <a:ext cx="299947" cy="405566"/>
            </a:xfrm>
            <a:custGeom>
              <a:avLst/>
              <a:gdLst/>
              <a:ahLst/>
              <a:cxnLst/>
              <a:rect l="l" t="t" r="r" b="b"/>
              <a:pathLst>
                <a:path w="299947" h="405566" extrusionOk="0">
                  <a:moveTo>
                    <a:pt x="300113" y="320973"/>
                  </a:moveTo>
                  <a:cubicBezTo>
                    <a:pt x="299447" y="361800"/>
                    <a:pt x="284220" y="386829"/>
                    <a:pt x="251768" y="399296"/>
                  </a:cubicBezTo>
                  <a:cubicBezTo>
                    <a:pt x="219316" y="411763"/>
                    <a:pt x="186293" y="406814"/>
                    <a:pt x="168497" y="378169"/>
                  </a:cubicBezTo>
                  <a:cubicBezTo>
                    <a:pt x="112253" y="287665"/>
                    <a:pt x="58103" y="195638"/>
                    <a:pt x="7284" y="102184"/>
                  </a:cubicBezTo>
                  <a:cubicBezTo>
                    <a:pt x="-11749" y="67924"/>
                    <a:pt x="9758" y="26050"/>
                    <a:pt x="43733" y="8635"/>
                  </a:cubicBezTo>
                  <a:cubicBezTo>
                    <a:pt x="79181" y="-9917"/>
                    <a:pt x="122955" y="2962"/>
                    <a:pt x="142707" y="37756"/>
                  </a:cubicBezTo>
                  <a:cubicBezTo>
                    <a:pt x="192194" y="121376"/>
                    <a:pt x="241078" y="205409"/>
                    <a:pt x="289359" y="289854"/>
                  </a:cubicBezTo>
                  <a:cubicBezTo>
                    <a:pt x="294072" y="299802"/>
                    <a:pt x="297678" y="310238"/>
                    <a:pt x="300113" y="320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13"/>
            <p:cNvSpPr/>
            <p:nvPr/>
          </p:nvSpPr>
          <p:spPr>
            <a:xfrm>
              <a:off x="4944348" y="2063697"/>
              <a:ext cx="418426" cy="265943"/>
            </a:xfrm>
            <a:custGeom>
              <a:avLst/>
              <a:gdLst/>
              <a:ahLst/>
              <a:cxnLst/>
              <a:rect l="l" t="t" r="r" b="b"/>
              <a:pathLst>
                <a:path w="418426" h="265943" extrusionOk="0">
                  <a:moveTo>
                    <a:pt x="332054" y="266092"/>
                  </a:moveTo>
                  <a:cubicBezTo>
                    <a:pt x="324440" y="263237"/>
                    <a:pt x="308928" y="257907"/>
                    <a:pt x="293987" y="251436"/>
                  </a:cubicBezTo>
                  <a:cubicBezTo>
                    <a:pt x="214713" y="217081"/>
                    <a:pt x="136009" y="181393"/>
                    <a:pt x="56069" y="148275"/>
                  </a:cubicBezTo>
                  <a:cubicBezTo>
                    <a:pt x="11721" y="129908"/>
                    <a:pt x="-9882" y="92031"/>
                    <a:pt x="4679" y="49872"/>
                  </a:cubicBezTo>
                  <a:cubicBezTo>
                    <a:pt x="16811" y="12200"/>
                    <a:pt x="57185" y="-8503"/>
                    <a:pt x="94857" y="3629"/>
                  </a:cubicBezTo>
                  <a:cubicBezTo>
                    <a:pt x="97596" y="4511"/>
                    <a:pt x="100279" y="5557"/>
                    <a:pt x="102891" y="6761"/>
                  </a:cubicBezTo>
                  <a:cubicBezTo>
                    <a:pt x="194061" y="43369"/>
                    <a:pt x="284470" y="81912"/>
                    <a:pt x="374118" y="122389"/>
                  </a:cubicBezTo>
                  <a:cubicBezTo>
                    <a:pt x="408680" y="136997"/>
                    <a:pt x="426479" y="175479"/>
                    <a:pt x="415230" y="211275"/>
                  </a:cubicBezTo>
                  <a:cubicBezTo>
                    <a:pt x="405332" y="244965"/>
                    <a:pt x="375926" y="266663"/>
                    <a:pt x="332054" y="266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13"/>
            <p:cNvSpPr/>
            <p:nvPr/>
          </p:nvSpPr>
          <p:spPr>
            <a:xfrm>
              <a:off x="2964144" y="2519850"/>
              <a:ext cx="151446" cy="151749"/>
            </a:xfrm>
            <a:custGeom>
              <a:avLst/>
              <a:gdLst/>
              <a:ahLst/>
              <a:cxnLst/>
              <a:rect l="l" t="t" r="r" b="b"/>
              <a:pathLst>
                <a:path w="151446" h="151749" extrusionOk="0">
                  <a:moveTo>
                    <a:pt x="77544" y="151874"/>
                  </a:moveTo>
                  <a:cubicBezTo>
                    <a:pt x="36094" y="153139"/>
                    <a:pt x="1466" y="120564"/>
                    <a:pt x="201" y="79114"/>
                  </a:cubicBezTo>
                  <a:cubicBezTo>
                    <a:pt x="166" y="77989"/>
                    <a:pt x="157" y="76865"/>
                    <a:pt x="174" y="75740"/>
                  </a:cubicBezTo>
                  <a:cubicBezTo>
                    <a:pt x="475" y="34502"/>
                    <a:pt x="33554" y="1001"/>
                    <a:pt x="74785" y="177"/>
                  </a:cubicBezTo>
                  <a:cubicBezTo>
                    <a:pt x="116297" y="-720"/>
                    <a:pt x="150676" y="32206"/>
                    <a:pt x="151573" y="73718"/>
                  </a:cubicBezTo>
                  <a:cubicBezTo>
                    <a:pt x="151592" y="74582"/>
                    <a:pt x="151596" y="75447"/>
                    <a:pt x="151584" y="76311"/>
                  </a:cubicBezTo>
                  <a:cubicBezTo>
                    <a:pt x="152689" y="116924"/>
                    <a:pt x="120661" y="150744"/>
                    <a:pt x="80048" y="151848"/>
                  </a:cubicBezTo>
                  <a:cubicBezTo>
                    <a:pt x="79213" y="151871"/>
                    <a:pt x="78379" y="151879"/>
                    <a:pt x="77544" y="1518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6161760" y="3890621"/>
              <a:ext cx="151433" cy="151470"/>
            </a:xfrm>
            <a:custGeom>
              <a:avLst/>
              <a:gdLst/>
              <a:ahLst/>
              <a:cxnLst/>
              <a:rect l="l" t="t" r="r" b="b"/>
              <a:pathLst>
                <a:path w="151433" h="151470" extrusionOk="0">
                  <a:moveTo>
                    <a:pt x="151583" y="76803"/>
                  </a:moveTo>
                  <a:cubicBezTo>
                    <a:pt x="152162" y="117533"/>
                    <a:pt x="119614" y="151020"/>
                    <a:pt x="78885" y="151600"/>
                  </a:cubicBezTo>
                  <a:cubicBezTo>
                    <a:pt x="78342" y="151607"/>
                    <a:pt x="77800" y="151609"/>
                    <a:pt x="77257" y="151605"/>
                  </a:cubicBezTo>
                  <a:cubicBezTo>
                    <a:pt x="35749" y="152660"/>
                    <a:pt x="1245" y="119865"/>
                    <a:pt x="190" y="78357"/>
                  </a:cubicBezTo>
                  <a:cubicBezTo>
                    <a:pt x="166" y="77395"/>
                    <a:pt x="160" y="76433"/>
                    <a:pt x="172" y="75471"/>
                  </a:cubicBezTo>
                  <a:cubicBezTo>
                    <a:pt x="626" y="33426"/>
                    <a:pt x="35078" y="-290"/>
                    <a:pt x="77124" y="164"/>
                  </a:cubicBezTo>
                  <a:cubicBezTo>
                    <a:pt x="77612" y="169"/>
                    <a:pt x="78101" y="179"/>
                    <a:pt x="78590" y="194"/>
                  </a:cubicBezTo>
                  <a:cubicBezTo>
                    <a:pt x="119838" y="1336"/>
                    <a:pt x="152436" y="35548"/>
                    <a:pt x="151583" y="768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13"/>
            <p:cNvSpPr/>
            <p:nvPr/>
          </p:nvSpPr>
          <p:spPr>
            <a:xfrm>
              <a:off x="3649347" y="1682268"/>
              <a:ext cx="151457" cy="152317"/>
            </a:xfrm>
            <a:custGeom>
              <a:avLst/>
              <a:gdLst/>
              <a:ahLst/>
              <a:cxnLst/>
              <a:rect l="l" t="t" r="r" b="b"/>
              <a:pathLst>
                <a:path w="151457" h="152317" extrusionOk="0">
                  <a:moveTo>
                    <a:pt x="151585" y="76328"/>
                  </a:moveTo>
                  <a:cubicBezTo>
                    <a:pt x="152066" y="117900"/>
                    <a:pt x="118756" y="151991"/>
                    <a:pt x="77184" y="152472"/>
                  </a:cubicBezTo>
                  <a:cubicBezTo>
                    <a:pt x="76385" y="152482"/>
                    <a:pt x="75585" y="152478"/>
                    <a:pt x="74785" y="152462"/>
                  </a:cubicBezTo>
                  <a:cubicBezTo>
                    <a:pt x="33333" y="151633"/>
                    <a:pt x="165" y="117788"/>
                    <a:pt x="174" y="76328"/>
                  </a:cubicBezTo>
                  <a:cubicBezTo>
                    <a:pt x="-424" y="34863"/>
                    <a:pt x="32706" y="765"/>
                    <a:pt x="74171" y="167"/>
                  </a:cubicBezTo>
                  <a:cubicBezTo>
                    <a:pt x="75296" y="151"/>
                    <a:pt x="76420" y="160"/>
                    <a:pt x="77545" y="194"/>
                  </a:cubicBezTo>
                  <a:cubicBezTo>
                    <a:pt x="118278" y="16"/>
                    <a:pt x="151443" y="32891"/>
                    <a:pt x="151622" y="73624"/>
                  </a:cubicBezTo>
                  <a:cubicBezTo>
                    <a:pt x="151626" y="74526"/>
                    <a:pt x="151614" y="75427"/>
                    <a:pt x="151585" y="763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13"/>
            <p:cNvSpPr/>
            <p:nvPr/>
          </p:nvSpPr>
          <p:spPr>
            <a:xfrm>
              <a:off x="6085061" y="2444401"/>
              <a:ext cx="152838" cy="152362"/>
            </a:xfrm>
            <a:custGeom>
              <a:avLst/>
              <a:gdLst/>
              <a:ahLst/>
              <a:cxnLst/>
              <a:rect l="l" t="t" r="r" b="b"/>
              <a:pathLst>
                <a:path w="152838" h="152362" extrusionOk="0">
                  <a:moveTo>
                    <a:pt x="153004" y="74961"/>
                  </a:moveTo>
                  <a:cubicBezTo>
                    <a:pt x="152904" y="117422"/>
                    <a:pt x="118757" y="151950"/>
                    <a:pt x="76299" y="152522"/>
                  </a:cubicBezTo>
                  <a:cubicBezTo>
                    <a:pt x="35133" y="151647"/>
                    <a:pt x="1767" y="118866"/>
                    <a:pt x="166" y="77721"/>
                  </a:cubicBezTo>
                  <a:cubicBezTo>
                    <a:pt x="215" y="35238"/>
                    <a:pt x="34391" y="680"/>
                    <a:pt x="76870" y="160"/>
                  </a:cubicBezTo>
                  <a:cubicBezTo>
                    <a:pt x="118057" y="987"/>
                    <a:pt x="151449" y="33795"/>
                    <a:pt x="153004" y="749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3"/>
            <p:cNvSpPr/>
            <p:nvPr/>
          </p:nvSpPr>
          <p:spPr>
            <a:xfrm>
              <a:off x="5171267" y="1758625"/>
              <a:ext cx="152267" cy="153030"/>
            </a:xfrm>
            <a:custGeom>
              <a:avLst/>
              <a:gdLst/>
              <a:ahLst/>
              <a:cxnLst/>
              <a:rect l="l" t="t" r="r" b="b"/>
              <a:pathLst>
                <a:path w="152267" h="153030" extrusionOk="0">
                  <a:moveTo>
                    <a:pt x="152433" y="77056"/>
                  </a:moveTo>
                  <a:cubicBezTo>
                    <a:pt x="151844" y="118343"/>
                    <a:pt x="118902" y="151872"/>
                    <a:pt x="77632" y="153190"/>
                  </a:cubicBezTo>
                  <a:cubicBezTo>
                    <a:pt x="35219" y="152834"/>
                    <a:pt x="836" y="118704"/>
                    <a:pt x="166" y="76295"/>
                  </a:cubicBezTo>
                  <a:cubicBezTo>
                    <a:pt x="1305" y="33725"/>
                    <a:pt x="36285" y="-113"/>
                    <a:pt x="78869" y="161"/>
                  </a:cubicBezTo>
                  <a:cubicBezTo>
                    <a:pt x="119880" y="2276"/>
                    <a:pt x="152135" y="35992"/>
                    <a:pt x="152433" y="770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13"/>
            <p:cNvSpPr/>
            <p:nvPr/>
          </p:nvSpPr>
          <p:spPr>
            <a:xfrm>
              <a:off x="3573679" y="4956241"/>
              <a:ext cx="152101" cy="152457"/>
            </a:xfrm>
            <a:custGeom>
              <a:avLst/>
              <a:gdLst/>
              <a:ahLst/>
              <a:cxnLst/>
              <a:rect l="l" t="t" r="r" b="b"/>
              <a:pathLst>
                <a:path w="152101" h="152457" extrusionOk="0">
                  <a:moveTo>
                    <a:pt x="75271" y="152617"/>
                  </a:moveTo>
                  <a:cubicBezTo>
                    <a:pt x="32813" y="151424"/>
                    <a:pt x="-722" y="116188"/>
                    <a:pt x="184" y="73724"/>
                  </a:cubicBezTo>
                  <a:cubicBezTo>
                    <a:pt x="2345" y="32734"/>
                    <a:pt x="36033" y="505"/>
                    <a:pt x="77079" y="160"/>
                  </a:cubicBezTo>
                  <a:cubicBezTo>
                    <a:pt x="119430" y="1706"/>
                    <a:pt x="152806" y="36772"/>
                    <a:pt x="152261" y="79148"/>
                  </a:cubicBezTo>
                  <a:cubicBezTo>
                    <a:pt x="150048" y="120137"/>
                    <a:pt x="116318" y="152325"/>
                    <a:pt x="75271" y="1526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13"/>
            <p:cNvSpPr/>
            <p:nvPr/>
          </p:nvSpPr>
          <p:spPr>
            <a:xfrm>
              <a:off x="5478509" y="4956431"/>
              <a:ext cx="149565" cy="152271"/>
            </a:xfrm>
            <a:custGeom>
              <a:avLst/>
              <a:gdLst/>
              <a:ahLst/>
              <a:cxnLst/>
              <a:rect l="l" t="t" r="r" b="b"/>
              <a:pathLst>
                <a:path w="149565" h="152271" extrusionOk="0">
                  <a:moveTo>
                    <a:pt x="149725" y="75437"/>
                  </a:moveTo>
                  <a:cubicBezTo>
                    <a:pt x="150231" y="116477"/>
                    <a:pt x="118113" y="150532"/>
                    <a:pt x="77113" y="152427"/>
                  </a:cubicBezTo>
                  <a:cubicBezTo>
                    <a:pt x="35065" y="152874"/>
                    <a:pt x="617" y="119150"/>
                    <a:pt x="170" y="77102"/>
                  </a:cubicBezTo>
                  <a:cubicBezTo>
                    <a:pt x="-277" y="35055"/>
                    <a:pt x="33447" y="606"/>
                    <a:pt x="75495" y="160"/>
                  </a:cubicBezTo>
                  <a:cubicBezTo>
                    <a:pt x="116467" y="1182"/>
                    <a:pt x="149277" y="34455"/>
                    <a:pt x="149725" y="754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13"/>
            <p:cNvSpPr/>
            <p:nvPr/>
          </p:nvSpPr>
          <p:spPr>
            <a:xfrm>
              <a:off x="2887351" y="4119038"/>
              <a:ext cx="152267" cy="151296"/>
            </a:xfrm>
            <a:custGeom>
              <a:avLst/>
              <a:gdLst/>
              <a:ahLst/>
              <a:cxnLst/>
              <a:rect l="l" t="t" r="r" b="b"/>
              <a:pathLst>
                <a:path w="152267" h="151296" extrusionOk="0">
                  <a:moveTo>
                    <a:pt x="73920" y="151398"/>
                  </a:moveTo>
                  <a:cubicBezTo>
                    <a:pt x="32805" y="150112"/>
                    <a:pt x="146" y="116400"/>
                    <a:pt x="166" y="75264"/>
                  </a:cubicBezTo>
                  <a:cubicBezTo>
                    <a:pt x="1308" y="32822"/>
                    <a:pt x="36516" y="-728"/>
                    <a:pt x="78964" y="177"/>
                  </a:cubicBezTo>
                  <a:cubicBezTo>
                    <a:pt x="119967" y="1613"/>
                    <a:pt x="152458" y="35283"/>
                    <a:pt x="152433" y="76311"/>
                  </a:cubicBezTo>
                  <a:cubicBezTo>
                    <a:pt x="152202" y="118043"/>
                    <a:pt x="118185" y="151685"/>
                    <a:pt x="76453" y="151454"/>
                  </a:cubicBezTo>
                  <a:cubicBezTo>
                    <a:pt x="75609" y="151450"/>
                    <a:pt x="74764" y="151431"/>
                    <a:pt x="73920" y="1513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Proteger a la población susceptible </a:t>
            </a:r>
            <a:endParaRPr/>
          </a:p>
        </p:txBody>
      </p:sp>
      <p:sp>
        <p:nvSpPr>
          <p:cNvPr id="281" name="Google Shape;281;p14"/>
          <p:cNvSpPr/>
          <p:nvPr/>
        </p:nvSpPr>
        <p:spPr>
          <a:xfrm>
            <a:off x="5096385" y="2479265"/>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2" name="Google Shape;282;p14"/>
          <p:cNvSpPr/>
          <p:nvPr/>
        </p:nvSpPr>
        <p:spPr>
          <a:xfrm>
            <a:off x="860417" y="2479265"/>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3" name="Google Shape;283;p14"/>
          <p:cNvSpPr/>
          <p:nvPr/>
        </p:nvSpPr>
        <p:spPr>
          <a:xfrm>
            <a:off x="5096385" y="3631764"/>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4" name="Google Shape;284;p14"/>
          <p:cNvSpPr/>
          <p:nvPr/>
        </p:nvSpPr>
        <p:spPr>
          <a:xfrm>
            <a:off x="860417" y="363176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5" name="Google Shape;285;p14"/>
          <p:cNvSpPr/>
          <p:nvPr/>
        </p:nvSpPr>
        <p:spPr>
          <a:xfrm>
            <a:off x="860417" y="4784263"/>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6" name="Google Shape;286;p14"/>
          <p:cNvSpPr txBox="1"/>
          <p:nvPr/>
        </p:nvSpPr>
        <p:spPr>
          <a:xfrm>
            <a:off x="1436512" y="2557043"/>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Quimioprofilaxis pre exposición</a:t>
            </a:r>
            <a:endParaRPr/>
          </a:p>
        </p:txBody>
      </p:sp>
      <p:sp>
        <p:nvSpPr>
          <p:cNvPr id="287" name="Google Shape;287;p14"/>
          <p:cNvSpPr/>
          <p:nvPr/>
        </p:nvSpPr>
        <p:spPr>
          <a:xfrm>
            <a:off x="429701" y="23712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4"/>
          <p:cNvSpPr txBox="1"/>
          <p:nvPr/>
        </p:nvSpPr>
        <p:spPr>
          <a:xfrm>
            <a:off x="5673764" y="2557043"/>
            <a:ext cx="283566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Quimioprofilaxis post exposición</a:t>
            </a:r>
            <a:endParaRPr/>
          </a:p>
        </p:txBody>
      </p:sp>
      <p:sp>
        <p:nvSpPr>
          <p:cNvPr id="289" name="Google Shape;289;p14"/>
          <p:cNvSpPr/>
          <p:nvPr/>
        </p:nvSpPr>
        <p:spPr>
          <a:xfrm>
            <a:off x="4666953" y="23712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4"/>
          <p:cNvSpPr txBox="1"/>
          <p:nvPr/>
        </p:nvSpPr>
        <p:spPr>
          <a:xfrm>
            <a:off x="1436512" y="3832653"/>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Inmunización</a:t>
            </a:r>
            <a:endParaRPr/>
          </a:p>
        </p:txBody>
      </p:sp>
      <p:sp>
        <p:nvSpPr>
          <p:cNvPr id="291" name="Google Shape;291;p14"/>
          <p:cNvSpPr/>
          <p:nvPr/>
        </p:nvSpPr>
        <p:spPr>
          <a:xfrm>
            <a:off x="429701" y="35237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4"/>
          <p:cNvSpPr txBox="1"/>
          <p:nvPr/>
        </p:nvSpPr>
        <p:spPr>
          <a:xfrm>
            <a:off x="5673764" y="3709541"/>
            <a:ext cx="259397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Barreras físicas: guantes, mascarillas, condones</a:t>
            </a:r>
            <a:endParaRPr/>
          </a:p>
        </p:txBody>
      </p:sp>
      <p:sp>
        <p:nvSpPr>
          <p:cNvPr id="293" name="Google Shape;293;p14"/>
          <p:cNvSpPr/>
          <p:nvPr/>
        </p:nvSpPr>
        <p:spPr>
          <a:xfrm>
            <a:off x="4666953" y="35237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4"/>
          <p:cNvSpPr txBox="1"/>
          <p:nvPr/>
        </p:nvSpPr>
        <p:spPr>
          <a:xfrm>
            <a:off x="1436512" y="4862041"/>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Resistencia mejorada a la enfermedad: vitamina A, zinc</a:t>
            </a:r>
            <a:endParaRPr/>
          </a:p>
        </p:txBody>
      </p:sp>
      <p:sp>
        <p:nvSpPr>
          <p:cNvPr id="295" name="Google Shape;295;p14"/>
          <p:cNvSpPr/>
          <p:nvPr/>
        </p:nvSpPr>
        <p:spPr>
          <a:xfrm>
            <a:off x="429701" y="467626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4"/>
          <p:cNvSpPr/>
          <p:nvPr/>
        </p:nvSpPr>
        <p:spPr>
          <a:xfrm>
            <a:off x="614879" y="2587265"/>
            <a:ext cx="432000" cy="432000"/>
          </a:xfrm>
          <a:custGeom>
            <a:avLst/>
            <a:gdLst/>
            <a:ahLst/>
            <a:cxnLst/>
            <a:rect l="l" t="t" r="r" b="b"/>
            <a:pathLst>
              <a:path w="152400" h="152400" extrusionOk="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14"/>
          <p:cNvSpPr/>
          <p:nvPr/>
        </p:nvSpPr>
        <p:spPr>
          <a:xfrm>
            <a:off x="4903501" y="2587265"/>
            <a:ext cx="432000" cy="432000"/>
          </a:xfrm>
          <a:custGeom>
            <a:avLst/>
            <a:gdLst/>
            <a:ahLst/>
            <a:cxnLst/>
            <a:rect l="l" t="t" r="r" b="b"/>
            <a:pathLst>
              <a:path w="152400" h="152400" extrusionOk="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14"/>
          <p:cNvSpPr/>
          <p:nvPr/>
        </p:nvSpPr>
        <p:spPr>
          <a:xfrm>
            <a:off x="645701" y="3749556"/>
            <a:ext cx="432000" cy="412417"/>
          </a:xfrm>
          <a:custGeom>
            <a:avLst/>
            <a:gdLst/>
            <a:ahLst/>
            <a:cxnLst/>
            <a:rect l="l" t="t" r="r" b="b"/>
            <a:pathLst>
              <a:path w="155166" h="148132" extrusionOk="0">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14"/>
          <p:cNvSpPr/>
          <p:nvPr/>
        </p:nvSpPr>
        <p:spPr>
          <a:xfrm>
            <a:off x="4846953" y="3800008"/>
            <a:ext cx="504000" cy="311513"/>
          </a:xfrm>
          <a:custGeom>
            <a:avLst/>
            <a:gdLst/>
            <a:ahLst/>
            <a:cxnLst/>
            <a:rect l="l" t="t" r="r" b="b"/>
            <a:pathLst>
              <a:path w="183539" h="113442" extrusionOk="0">
                <a:moveTo>
                  <a:pt x="91770" y="113443"/>
                </a:moveTo>
                <a:cubicBezTo>
                  <a:pt x="82831" y="113443"/>
                  <a:pt x="73971" y="113077"/>
                  <a:pt x="65191" y="112344"/>
                </a:cubicBezTo>
                <a:cubicBezTo>
                  <a:pt x="56411" y="111611"/>
                  <a:pt x="47631" y="110573"/>
                  <a:pt x="38851" y="109230"/>
                </a:cubicBezTo>
                <a:cubicBezTo>
                  <a:pt x="34980" y="108595"/>
                  <a:pt x="31719" y="106858"/>
                  <a:pt x="29070" y="104019"/>
                </a:cubicBezTo>
                <a:cubicBezTo>
                  <a:pt x="26420" y="101180"/>
                  <a:pt x="25095" y="97806"/>
                  <a:pt x="25095" y="93898"/>
                </a:cubicBezTo>
                <a:lnTo>
                  <a:pt x="25095" y="88440"/>
                </a:lnTo>
                <a:cubicBezTo>
                  <a:pt x="17621" y="86584"/>
                  <a:pt x="11570" y="82670"/>
                  <a:pt x="6942" y="76698"/>
                </a:cubicBezTo>
                <a:cubicBezTo>
                  <a:pt x="2314" y="70727"/>
                  <a:pt x="0" y="63925"/>
                  <a:pt x="0" y="56293"/>
                </a:cubicBezTo>
                <a:cubicBezTo>
                  <a:pt x="0" y="48819"/>
                  <a:pt x="2314" y="42097"/>
                  <a:pt x="6942" y="36126"/>
                </a:cubicBezTo>
                <a:cubicBezTo>
                  <a:pt x="11570" y="30154"/>
                  <a:pt x="17621" y="26179"/>
                  <a:pt x="25095" y="24201"/>
                </a:cubicBezTo>
                <a:lnTo>
                  <a:pt x="25095" y="15445"/>
                </a:lnTo>
                <a:cubicBezTo>
                  <a:pt x="25095" y="11098"/>
                  <a:pt x="26728" y="7386"/>
                  <a:pt x="29995" y="4308"/>
                </a:cubicBezTo>
                <a:cubicBezTo>
                  <a:pt x="33261" y="1231"/>
                  <a:pt x="37087" y="-186"/>
                  <a:pt x="41470" y="59"/>
                </a:cubicBezTo>
                <a:cubicBezTo>
                  <a:pt x="44975" y="303"/>
                  <a:pt x="48480" y="709"/>
                  <a:pt x="51985" y="1277"/>
                </a:cubicBezTo>
                <a:cubicBezTo>
                  <a:pt x="55489" y="1845"/>
                  <a:pt x="59012" y="2226"/>
                  <a:pt x="62554" y="2422"/>
                </a:cubicBezTo>
                <a:cubicBezTo>
                  <a:pt x="67353" y="2813"/>
                  <a:pt x="72182" y="3078"/>
                  <a:pt x="77043" y="3218"/>
                </a:cubicBezTo>
                <a:cubicBezTo>
                  <a:pt x="81903" y="3359"/>
                  <a:pt x="86812" y="3429"/>
                  <a:pt x="91770" y="3429"/>
                </a:cubicBezTo>
                <a:cubicBezTo>
                  <a:pt x="95958" y="3429"/>
                  <a:pt x="100147" y="3380"/>
                  <a:pt x="104335" y="3283"/>
                </a:cubicBezTo>
                <a:cubicBezTo>
                  <a:pt x="108524" y="3185"/>
                  <a:pt x="112731" y="2959"/>
                  <a:pt x="116956" y="2605"/>
                </a:cubicBezTo>
                <a:cubicBezTo>
                  <a:pt x="121194" y="2287"/>
                  <a:pt x="125330" y="1875"/>
                  <a:pt x="129366" y="1368"/>
                </a:cubicBezTo>
                <a:cubicBezTo>
                  <a:pt x="133402" y="862"/>
                  <a:pt x="137539" y="425"/>
                  <a:pt x="141776" y="59"/>
                </a:cubicBezTo>
                <a:cubicBezTo>
                  <a:pt x="146160" y="-308"/>
                  <a:pt x="150034" y="1039"/>
                  <a:pt x="153398" y="4098"/>
                </a:cubicBezTo>
                <a:cubicBezTo>
                  <a:pt x="156763" y="7157"/>
                  <a:pt x="158445" y="10939"/>
                  <a:pt x="158445" y="15445"/>
                </a:cubicBezTo>
                <a:lnTo>
                  <a:pt x="158445" y="24201"/>
                </a:lnTo>
                <a:cubicBezTo>
                  <a:pt x="165882" y="26179"/>
                  <a:pt x="171923" y="30154"/>
                  <a:pt x="176570" y="36126"/>
                </a:cubicBezTo>
                <a:cubicBezTo>
                  <a:pt x="181216" y="42097"/>
                  <a:pt x="183540" y="48819"/>
                  <a:pt x="183540" y="56293"/>
                </a:cubicBezTo>
                <a:cubicBezTo>
                  <a:pt x="183540" y="63925"/>
                  <a:pt x="181216" y="70718"/>
                  <a:pt x="176570" y="76671"/>
                </a:cubicBezTo>
                <a:cubicBezTo>
                  <a:pt x="171923" y="82624"/>
                  <a:pt x="165882" y="86529"/>
                  <a:pt x="158445" y="88385"/>
                </a:cubicBezTo>
                <a:lnTo>
                  <a:pt x="158445" y="93843"/>
                </a:lnTo>
                <a:cubicBezTo>
                  <a:pt x="158445" y="97751"/>
                  <a:pt x="157080" y="101125"/>
                  <a:pt x="154351" y="103964"/>
                </a:cubicBezTo>
                <a:cubicBezTo>
                  <a:pt x="151622" y="106803"/>
                  <a:pt x="148322" y="108558"/>
                  <a:pt x="144450" y="109230"/>
                </a:cubicBezTo>
                <a:cubicBezTo>
                  <a:pt x="135670" y="110610"/>
                  <a:pt x="126921" y="111657"/>
                  <a:pt x="118202" y="112371"/>
                </a:cubicBezTo>
                <a:cubicBezTo>
                  <a:pt x="109483" y="113086"/>
                  <a:pt x="100672" y="113443"/>
                  <a:pt x="91770" y="113443"/>
                </a:cubicBezTo>
                <a:close/>
                <a:moveTo>
                  <a:pt x="91770" y="103918"/>
                </a:moveTo>
                <a:cubicBezTo>
                  <a:pt x="100440" y="103918"/>
                  <a:pt x="109049" y="103552"/>
                  <a:pt x="117597" y="102819"/>
                </a:cubicBezTo>
                <a:cubicBezTo>
                  <a:pt x="126145" y="102086"/>
                  <a:pt x="134754" y="101048"/>
                  <a:pt x="143425" y="99705"/>
                </a:cubicBezTo>
                <a:cubicBezTo>
                  <a:pt x="145012" y="99461"/>
                  <a:pt x="146316" y="98798"/>
                  <a:pt x="147335" y="97718"/>
                </a:cubicBezTo>
                <a:cubicBezTo>
                  <a:pt x="148355" y="96637"/>
                  <a:pt x="148883" y="95345"/>
                  <a:pt x="148920" y="93843"/>
                </a:cubicBezTo>
                <a:lnTo>
                  <a:pt x="148920" y="15079"/>
                </a:lnTo>
                <a:cubicBezTo>
                  <a:pt x="148920" y="13369"/>
                  <a:pt x="148279" y="11904"/>
                  <a:pt x="146996" y="10683"/>
                </a:cubicBezTo>
                <a:cubicBezTo>
                  <a:pt x="145714" y="9462"/>
                  <a:pt x="144218" y="8973"/>
                  <a:pt x="142509" y="9218"/>
                </a:cubicBezTo>
                <a:cubicBezTo>
                  <a:pt x="134083" y="10524"/>
                  <a:pt x="125626" y="11473"/>
                  <a:pt x="117139" y="12066"/>
                </a:cubicBezTo>
                <a:cubicBezTo>
                  <a:pt x="108652" y="12658"/>
                  <a:pt x="100196" y="12954"/>
                  <a:pt x="91770" y="12954"/>
                </a:cubicBezTo>
                <a:cubicBezTo>
                  <a:pt x="83185" y="12954"/>
                  <a:pt x="74649" y="12658"/>
                  <a:pt x="66162" y="12066"/>
                </a:cubicBezTo>
                <a:cubicBezTo>
                  <a:pt x="57675" y="11473"/>
                  <a:pt x="49237" y="10524"/>
                  <a:pt x="40848" y="9218"/>
                </a:cubicBezTo>
                <a:cubicBezTo>
                  <a:pt x="39101" y="8973"/>
                  <a:pt x="37627" y="9471"/>
                  <a:pt x="36424" y="10710"/>
                </a:cubicBezTo>
                <a:cubicBezTo>
                  <a:pt x="35221" y="11950"/>
                  <a:pt x="34620" y="13406"/>
                  <a:pt x="34620" y="15079"/>
                </a:cubicBezTo>
                <a:lnTo>
                  <a:pt x="34620" y="93843"/>
                </a:lnTo>
                <a:cubicBezTo>
                  <a:pt x="34620" y="95309"/>
                  <a:pt x="35108" y="96591"/>
                  <a:pt x="36085" y="97690"/>
                </a:cubicBezTo>
                <a:cubicBezTo>
                  <a:pt x="37062" y="98789"/>
                  <a:pt x="38344" y="99461"/>
                  <a:pt x="39932" y="99705"/>
                </a:cubicBezTo>
                <a:cubicBezTo>
                  <a:pt x="48602" y="101048"/>
                  <a:pt x="57202" y="102086"/>
                  <a:pt x="65732" y="102819"/>
                </a:cubicBezTo>
                <a:cubicBezTo>
                  <a:pt x="74262" y="103552"/>
                  <a:pt x="82941" y="103918"/>
                  <a:pt x="91770" y="103918"/>
                </a:cubicBezTo>
                <a:close/>
                <a:moveTo>
                  <a:pt x="91770" y="84868"/>
                </a:moveTo>
                <a:cubicBezTo>
                  <a:pt x="98474" y="84868"/>
                  <a:pt x="105077" y="84502"/>
                  <a:pt x="111580" y="83769"/>
                </a:cubicBezTo>
                <a:cubicBezTo>
                  <a:pt x="118083" y="83036"/>
                  <a:pt x="124607" y="81736"/>
                  <a:pt x="131152" y="79867"/>
                </a:cubicBezTo>
                <a:cubicBezTo>
                  <a:pt x="132385" y="79440"/>
                  <a:pt x="133332" y="78695"/>
                  <a:pt x="133991" y="77633"/>
                </a:cubicBezTo>
                <a:cubicBezTo>
                  <a:pt x="134651" y="76570"/>
                  <a:pt x="134767" y="75380"/>
                  <a:pt x="134339" y="74061"/>
                </a:cubicBezTo>
                <a:cubicBezTo>
                  <a:pt x="133912" y="72864"/>
                  <a:pt x="133136" y="71927"/>
                  <a:pt x="132013" y="71249"/>
                </a:cubicBezTo>
                <a:cubicBezTo>
                  <a:pt x="130889" y="70571"/>
                  <a:pt x="129729" y="70446"/>
                  <a:pt x="128533" y="70874"/>
                </a:cubicBezTo>
                <a:cubicBezTo>
                  <a:pt x="122537" y="72583"/>
                  <a:pt x="116449" y="73755"/>
                  <a:pt x="110270" y="74390"/>
                </a:cubicBezTo>
                <a:cubicBezTo>
                  <a:pt x="104091" y="75025"/>
                  <a:pt x="97924" y="75343"/>
                  <a:pt x="91770" y="75343"/>
                </a:cubicBezTo>
                <a:cubicBezTo>
                  <a:pt x="85493" y="75343"/>
                  <a:pt x="79287" y="75004"/>
                  <a:pt x="73150" y="74326"/>
                </a:cubicBezTo>
                <a:cubicBezTo>
                  <a:pt x="67014" y="73649"/>
                  <a:pt x="60948" y="72436"/>
                  <a:pt x="54952" y="70690"/>
                </a:cubicBezTo>
                <a:cubicBezTo>
                  <a:pt x="53633" y="70263"/>
                  <a:pt x="52443" y="70409"/>
                  <a:pt x="51380" y="71130"/>
                </a:cubicBezTo>
                <a:cubicBezTo>
                  <a:pt x="50318" y="71850"/>
                  <a:pt x="49573" y="72809"/>
                  <a:pt x="49145" y="74006"/>
                </a:cubicBezTo>
                <a:cubicBezTo>
                  <a:pt x="48718" y="75325"/>
                  <a:pt x="48843" y="76515"/>
                  <a:pt x="49521" y="77578"/>
                </a:cubicBezTo>
                <a:cubicBezTo>
                  <a:pt x="50199" y="78640"/>
                  <a:pt x="51197" y="79385"/>
                  <a:pt x="52516" y="79812"/>
                </a:cubicBezTo>
                <a:cubicBezTo>
                  <a:pt x="58817" y="81754"/>
                  <a:pt x="65249" y="83082"/>
                  <a:pt x="71813" y="83796"/>
                </a:cubicBezTo>
                <a:cubicBezTo>
                  <a:pt x="78377" y="84511"/>
                  <a:pt x="85029" y="84868"/>
                  <a:pt x="91770" y="84868"/>
                </a:cubicBezTo>
                <a:close/>
                <a:moveTo>
                  <a:pt x="25095" y="78402"/>
                </a:moveTo>
                <a:lnTo>
                  <a:pt x="25095" y="34239"/>
                </a:lnTo>
                <a:cubicBezTo>
                  <a:pt x="20369" y="35985"/>
                  <a:pt x="16593" y="38867"/>
                  <a:pt x="13766" y="42885"/>
                </a:cubicBezTo>
                <a:cubicBezTo>
                  <a:pt x="10939" y="46902"/>
                  <a:pt x="9525" y="51372"/>
                  <a:pt x="9525" y="56293"/>
                </a:cubicBezTo>
                <a:cubicBezTo>
                  <a:pt x="9525" y="61373"/>
                  <a:pt x="10939" y="65891"/>
                  <a:pt x="13766" y="69848"/>
                </a:cubicBezTo>
                <a:cubicBezTo>
                  <a:pt x="16593" y="73804"/>
                  <a:pt x="20369" y="76656"/>
                  <a:pt x="25095" y="78402"/>
                </a:cubicBezTo>
                <a:close/>
                <a:moveTo>
                  <a:pt x="158445" y="78402"/>
                </a:moveTo>
                <a:cubicBezTo>
                  <a:pt x="163012" y="76656"/>
                  <a:pt x="166749" y="73804"/>
                  <a:pt x="169655" y="69848"/>
                </a:cubicBezTo>
                <a:cubicBezTo>
                  <a:pt x="172561" y="65891"/>
                  <a:pt x="174015" y="61373"/>
                  <a:pt x="174015" y="56293"/>
                </a:cubicBezTo>
                <a:cubicBezTo>
                  <a:pt x="174015" y="51372"/>
                  <a:pt x="172561" y="46902"/>
                  <a:pt x="169655" y="42885"/>
                </a:cubicBezTo>
                <a:cubicBezTo>
                  <a:pt x="166749" y="38867"/>
                  <a:pt x="163012" y="35985"/>
                  <a:pt x="158445" y="34239"/>
                </a:cubicBezTo>
                <a:lnTo>
                  <a:pt x="158445" y="78402"/>
                </a:lnTo>
                <a:close/>
                <a:moveTo>
                  <a:pt x="91770" y="46768"/>
                </a:moveTo>
                <a:cubicBezTo>
                  <a:pt x="98474" y="46768"/>
                  <a:pt x="105077" y="46402"/>
                  <a:pt x="111580" y="45669"/>
                </a:cubicBezTo>
                <a:cubicBezTo>
                  <a:pt x="118083" y="44936"/>
                  <a:pt x="124607" y="43636"/>
                  <a:pt x="131152" y="41767"/>
                </a:cubicBezTo>
                <a:cubicBezTo>
                  <a:pt x="132385" y="41340"/>
                  <a:pt x="133332" y="40595"/>
                  <a:pt x="133991" y="39533"/>
                </a:cubicBezTo>
                <a:cubicBezTo>
                  <a:pt x="134651" y="38470"/>
                  <a:pt x="134767" y="37280"/>
                  <a:pt x="134339" y="35961"/>
                </a:cubicBezTo>
                <a:cubicBezTo>
                  <a:pt x="133912" y="34764"/>
                  <a:pt x="133136" y="33827"/>
                  <a:pt x="132013" y="33149"/>
                </a:cubicBezTo>
                <a:cubicBezTo>
                  <a:pt x="130889" y="32471"/>
                  <a:pt x="129729" y="32346"/>
                  <a:pt x="128533" y="32774"/>
                </a:cubicBezTo>
                <a:cubicBezTo>
                  <a:pt x="122537" y="34483"/>
                  <a:pt x="116449" y="35655"/>
                  <a:pt x="110270" y="36290"/>
                </a:cubicBezTo>
                <a:cubicBezTo>
                  <a:pt x="104091" y="36925"/>
                  <a:pt x="97924" y="37243"/>
                  <a:pt x="91770" y="37243"/>
                </a:cubicBezTo>
                <a:cubicBezTo>
                  <a:pt x="85493" y="37243"/>
                  <a:pt x="79287" y="36895"/>
                  <a:pt x="73150" y="36199"/>
                </a:cubicBezTo>
                <a:cubicBezTo>
                  <a:pt x="67014" y="35503"/>
                  <a:pt x="60948" y="34300"/>
                  <a:pt x="54952" y="32590"/>
                </a:cubicBezTo>
                <a:cubicBezTo>
                  <a:pt x="53633" y="32285"/>
                  <a:pt x="52443" y="32462"/>
                  <a:pt x="51380" y="33121"/>
                </a:cubicBezTo>
                <a:cubicBezTo>
                  <a:pt x="50318" y="33781"/>
                  <a:pt x="49573" y="34727"/>
                  <a:pt x="49145" y="35961"/>
                </a:cubicBezTo>
                <a:cubicBezTo>
                  <a:pt x="48718" y="37280"/>
                  <a:pt x="48804" y="38470"/>
                  <a:pt x="49402" y="39533"/>
                </a:cubicBezTo>
                <a:cubicBezTo>
                  <a:pt x="50000" y="40595"/>
                  <a:pt x="50977" y="41340"/>
                  <a:pt x="52333" y="41767"/>
                </a:cubicBezTo>
                <a:cubicBezTo>
                  <a:pt x="58756" y="43636"/>
                  <a:pt x="65249" y="44936"/>
                  <a:pt x="71813" y="45669"/>
                </a:cubicBezTo>
                <a:cubicBezTo>
                  <a:pt x="78377" y="46402"/>
                  <a:pt x="85029" y="46768"/>
                  <a:pt x="91770" y="46768"/>
                </a:cubicBezTo>
                <a:close/>
                <a:moveTo>
                  <a:pt x="34620" y="99210"/>
                </a:moveTo>
                <a:lnTo>
                  <a:pt x="34620" y="8668"/>
                </a:lnTo>
                <a:lnTo>
                  <a:pt x="34620" y="992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14"/>
          <p:cNvSpPr/>
          <p:nvPr/>
        </p:nvSpPr>
        <p:spPr>
          <a:xfrm>
            <a:off x="663701" y="4910263"/>
            <a:ext cx="396000" cy="396000"/>
          </a:xfrm>
          <a:custGeom>
            <a:avLst/>
            <a:gdLst/>
            <a:ahLst/>
            <a:cxnLst/>
            <a:rect l="l" t="t" r="r" b="b"/>
            <a:pathLst>
              <a:path w="152400" h="152400" extrusionOk="0">
                <a:moveTo>
                  <a:pt x="44053" y="152400"/>
                </a:moveTo>
                <a:cubicBezTo>
                  <a:pt x="31817" y="152400"/>
                  <a:pt x="21416" y="148117"/>
                  <a:pt x="12849" y="139551"/>
                </a:cubicBezTo>
                <a:cubicBezTo>
                  <a:pt x="4283" y="130984"/>
                  <a:pt x="0" y="120583"/>
                  <a:pt x="0" y="108347"/>
                </a:cubicBezTo>
                <a:cubicBezTo>
                  <a:pt x="0" y="102424"/>
                  <a:pt x="1136" y="96758"/>
                  <a:pt x="3407" y="91348"/>
                </a:cubicBezTo>
                <a:cubicBezTo>
                  <a:pt x="5678" y="85939"/>
                  <a:pt x="8865" y="81182"/>
                  <a:pt x="12969" y="77079"/>
                </a:cubicBezTo>
                <a:lnTo>
                  <a:pt x="77079" y="12969"/>
                </a:lnTo>
                <a:cubicBezTo>
                  <a:pt x="81182" y="8865"/>
                  <a:pt x="85939" y="5678"/>
                  <a:pt x="91348" y="3407"/>
                </a:cubicBezTo>
                <a:cubicBezTo>
                  <a:pt x="96758" y="1136"/>
                  <a:pt x="102424" y="0"/>
                  <a:pt x="108347" y="0"/>
                </a:cubicBezTo>
                <a:cubicBezTo>
                  <a:pt x="120583" y="0"/>
                  <a:pt x="130984" y="4283"/>
                  <a:pt x="139551" y="12849"/>
                </a:cubicBezTo>
                <a:cubicBezTo>
                  <a:pt x="148117" y="21416"/>
                  <a:pt x="152400" y="31817"/>
                  <a:pt x="152400" y="44053"/>
                </a:cubicBezTo>
                <a:cubicBezTo>
                  <a:pt x="152400" y="49976"/>
                  <a:pt x="151264" y="55642"/>
                  <a:pt x="148993" y="61052"/>
                </a:cubicBezTo>
                <a:cubicBezTo>
                  <a:pt x="146722" y="66461"/>
                  <a:pt x="143535" y="71218"/>
                  <a:pt x="139431" y="75321"/>
                </a:cubicBezTo>
                <a:lnTo>
                  <a:pt x="75321" y="139431"/>
                </a:lnTo>
                <a:cubicBezTo>
                  <a:pt x="71218" y="143535"/>
                  <a:pt x="66461" y="146722"/>
                  <a:pt x="61052" y="148993"/>
                </a:cubicBezTo>
                <a:cubicBezTo>
                  <a:pt x="55642" y="151264"/>
                  <a:pt x="49976" y="152400"/>
                  <a:pt x="44053" y="152400"/>
                </a:cubicBezTo>
                <a:close/>
                <a:moveTo>
                  <a:pt x="104097" y="97118"/>
                </a:moveTo>
                <a:lnTo>
                  <a:pt x="132874" y="68580"/>
                </a:lnTo>
                <a:cubicBezTo>
                  <a:pt x="136049" y="65405"/>
                  <a:pt x="138509" y="61674"/>
                  <a:pt x="140256" y="57388"/>
                </a:cubicBezTo>
                <a:cubicBezTo>
                  <a:pt x="142002" y="53102"/>
                  <a:pt x="142875" y="48657"/>
                  <a:pt x="142875" y="44053"/>
                </a:cubicBezTo>
                <a:cubicBezTo>
                  <a:pt x="142875" y="34528"/>
                  <a:pt x="139502" y="26392"/>
                  <a:pt x="132755" y="19645"/>
                </a:cubicBezTo>
                <a:cubicBezTo>
                  <a:pt x="126008" y="12898"/>
                  <a:pt x="117872" y="9525"/>
                  <a:pt x="108347" y="9525"/>
                </a:cubicBezTo>
                <a:cubicBezTo>
                  <a:pt x="103743" y="9525"/>
                  <a:pt x="99298" y="10398"/>
                  <a:pt x="95012" y="12144"/>
                </a:cubicBezTo>
                <a:cubicBezTo>
                  <a:pt x="90726" y="13891"/>
                  <a:pt x="86995" y="16351"/>
                  <a:pt x="83820" y="19526"/>
                </a:cubicBezTo>
                <a:lnTo>
                  <a:pt x="55282" y="48303"/>
                </a:lnTo>
                <a:lnTo>
                  <a:pt x="104097" y="97118"/>
                </a:lnTo>
                <a:close/>
                <a:moveTo>
                  <a:pt x="44053" y="142875"/>
                </a:moveTo>
                <a:cubicBezTo>
                  <a:pt x="48657" y="142875"/>
                  <a:pt x="53102" y="142002"/>
                  <a:pt x="57388" y="140256"/>
                </a:cubicBezTo>
                <a:cubicBezTo>
                  <a:pt x="61674" y="138509"/>
                  <a:pt x="65405" y="136049"/>
                  <a:pt x="68580" y="132874"/>
                </a:cubicBezTo>
                <a:lnTo>
                  <a:pt x="97118" y="104097"/>
                </a:lnTo>
                <a:lnTo>
                  <a:pt x="48303" y="55282"/>
                </a:lnTo>
                <a:lnTo>
                  <a:pt x="19526" y="83820"/>
                </a:lnTo>
                <a:cubicBezTo>
                  <a:pt x="16351" y="86995"/>
                  <a:pt x="13891" y="90726"/>
                  <a:pt x="12144" y="95012"/>
                </a:cubicBezTo>
                <a:cubicBezTo>
                  <a:pt x="10398" y="99298"/>
                  <a:pt x="9525" y="103743"/>
                  <a:pt x="9525" y="108347"/>
                </a:cubicBezTo>
                <a:cubicBezTo>
                  <a:pt x="9525" y="117872"/>
                  <a:pt x="12898" y="126008"/>
                  <a:pt x="19645" y="132755"/>
                </a:cubicBezTo>
                <a:cubicBezTo>
                  <a:pt x="26392" y="139502"/>
                  <a:pt x="34528" y="142875"/>
                  <a:pt x="44053" y="14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5"/>
          <p:cNvSpPr txBox="1"/>
          <p:nvPr/>
        </p:nvSpPr>
        <p:spPr>
          <a:xfrm>
            <a:off x="431800" y="379681"/>
            <a:ext cx="545263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Medidas de control según tipo de brote</a:t>
            </a:r>
            <a:endParaRPr/>
          </a:p>
        </p:txBody>
      </p:sp>
      <p:sp>
        <p:nvSpPr>
          <p:cNvPr id="306" name="Google Shape;306;p15"/>
          <p:cNvSpPr txBox="1"/>
          <p:nvPr/>
        </p:nvSpPr>
        <p:spPr>
          <a:xfrm>
            <a:off x="431799" y="1398495"/>
            <a:ext cx="4936267" cy="4983256"/>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Brotes relacionados al agua, alimentos o el medio ambiente </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Infecciones respiratorias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Zoonosis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Enfermedades transmitidas por vectores</a:t>
            </a:r>
            <a:endParaRPr/>
          </a:p>
        </p:txBody>
      </p:sp>
      <p:sp>
        <p:nvSpPr>
          <p:cNvPr id="307" name="Google Shape;307;p15"/>
          <p:cNvSpPr/>
          <p:nvPr/>
        </p:nvSpPr>
        <p:spPr>
          <a:xfrm>
            <a:off x="7102968" y="1544829"/>
            <a:ext cx="1440000" cy="1440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Brotes relacionados al agua, alimentos o el medio ambiente</a:t>
            </a:r>
            <a:endParaRPr/>
          </a:p>
        </p:txBody>
      </p:sp>
      <p:sp>
        <p:nvSpPr>
          <p:cNvPr id="313" name="Google Shape;313;p16"/>
          <p:cNvSpPr/>
          <p:nvPr/>
        </p:nvSpPr>
        <p:spPr>
          <a:xfrm>
            <a:off x="431800" y="3002226"/>
            <a:ext cx="1980000" cy="3059527"/>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16"/>
          <p:cNvSpPr/>
          <p:nvPr/>
        </p:nvSpPr>
        <p:spPr>
          <a:xfrm>
            <a:off x="2517719" y="3002226"/>
            <a:ext cx="1980000" cy="3059527"/>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p16"/>
          <p:cNvSpPr/>
          <p:nvPr/>
        </p:nvSpPr>
        <p:spPr>
          <a:xfrm>
            <a:off x="4603638" y="3002226"/>
            <a:ext cx="1980000" cy="3059527"/>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6" name="Google Shape;316;p16"/>
          <p:cNvSpPr/>
          <p:nvPr/>
        </p:nvSpPr>
        <p:spPr>
          <a:xfrm>
            <a:off x="6689558" y="3002226"/>
            <a:ext cx="1980000" cy="3059527"/>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7" name="Google Shape;317;p16"/>
          <p:cNvSpPr/>
          <p:nvPr/>
        </p:nvSpPr>
        <p:spPr>
          <a:xfrm>
            <a:off x="989800" y="2570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6"/>
          <p:cNvSpPr/>
          <p:nvPr/>
        </p:nvSpPr>
        <p:spPr>
          <a:xfrm>
            <a:off x="3075719" y="2570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6"/>
          <p:cNvSpPr/>
          <p:nvPr/>
        </p:nvSpPr>
        <p:spPr>
          <a:xfrm>
            <a:off x="5161638" y="2570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6"/>
          <p:cNvSpPr/>
          <p:nvPr/>
        </p:nvSpPr>
        <p:spPr>
          <a:xfrm>
            <a:off x="7242654" y="2570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6"/>
          <p:cNvSpPr txBox="1"/>
          <p:nvPr/>
        </p:nvSpPr>
        <p:spPr>
          <a:xfrm>
            <a:off x="731581" y="3807701"/>
            <a:ext cx="145457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Cierre del lugar de ocurrencia del brote (restaurantes, sala de un hospital etc.)</a:t>
            </a:r>
            <a:endParaRPr/>
          </a:p>
        </p:txBody>
      </p:sp>
      <p:sp>
        <p:nvSpPr>
          <p:cNvPr id="322" name="Google Shape;322;p16"/>
          <p:cNvSpPr txBox="1"/>
          <p:nvPr/>
        </p:nvSpPr>
        <p:spPr>
          <a:xfrm>
            <a:off x="2824533" y="3807700"/>
            <a:ext cx="141113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Retirada de productos del mercado y restricciones de importación</a:t>
            </a:r>
            <a:endParaRPr/>
          </a:p>
        </p:txBody>
      </p:sp>
      <p:sp>
        <p:nvSpPr>
          <p:cNvPr id="323" name="Google Shape;323;p16"/>
          <p:cNvSpPr txBox="1"/>
          <p:nvPr/>
        </p:nvSpPr>
        <p:spPr>
          <a:xfrm>
            <a:off x="4909026" y="3807700"/>
            <a:ext cx="1523393"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Tratamiento o esterilización: cloración, pasteurización, limpieza y desinfección, etc.</a:t>
            </a:r>
            <a:endParaRPr/>
          </a:p>
        </p:txBody>
      </p:sp>
      <p:sp>
        <p:nvSpPr>
          <p:cNvPr id="324" name="Google Shape;324;p16"/>
          <p:cNvSpPr txBox="1"/>
          <p:nvPr/>
        </p:nvSpPr>
        <p:spPr>
          <a:xfrm>
            <a:off x="6997096" y="3807700"/>
            <a:ext cx="141532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Difusión de las advertencias/mensajes de salud pública</a:t>
            </a:r>
            <a:endParaRPr/>
          </a:p>
        </p:txBody>
      </p:sp>
      <p:sp>
        <p:nvSpPr>
          <p:cNvPr id="325" name="Google Shape;325;p16"/>
          <p:cNvSpPr txBox="1"/>
          <p:nvPr/>
        </p:nvSpPr>
        <p:spPr>
          <a:xfrm>
            <a:off x="431800" y="1916612"/>
            <a:ext cx="8243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Algunas medidas incluyen:</a:t>
            </a:r>
            <a:endParaRPr/>
          </a:p>
        </p:txBody>
      </p:sp>
      <p:grpSp>
        <p:nvGrpSpPr>
          <p:cNvPr id="326" name="Google Shape;326;p16"/>
          <p:cNvGrpSpPr/>
          <p:nvPr/>
        </p:nvGrpSpPr>
        <p:grpSpPr>
          <a:xfrm>
            <a:off x="3250616" y="2758245"/>
            <a:ext cx="575925" cy="487731"/>
            <a:chOff x="2743676" y="1879716"/>
            <a:chExt cx="3657123" cy="3097091"/>
          </a:xfrm>
        </p:grpSpPr>
        <p:sp>
          <p:nvSpPr>
            <p:cNvPr id="327" name="Google Shape;327;p16"/>
            <p:cNvSpPr/>
            <p:nvPr/>
          </p:nvSpPr>
          <p:spPr>
            <a:xfrm>
              <a:off x="2743676" y="1879716"/>
              <a:ext cx="3657123" cy="3097091"/>
            </a:xfrm>
            <a:custGeom>
              <a:avLst/>
              <a:gdLst/>
              <a:ahLst/>
              <a:cxnLst/>
              <a:rect l="l" t="t" r="r" b="b"/>
              <a:pathLst>
                <a:path w="3657123" h="3097091" extrusionOk="0">
                  <a:moveTo>
                    <a:pt x="3657291" y="1890092"/>
                  </a:moveTo>
                  <a:cubicBezTo>
                    <a:pt x="3630907" y="1964330"/>
                    <a:pt x="3576900" y="1997790"/>
                    <a:pt x="3499843" y="1988664"/>
                  </a:cubicBezTo>
                  <a:cubicBezTo>
                    <a:pt x="3441740" y="1981725"/>
                    <a:pt x="3413261" y="2004634"/>
                    <a:pt x="3382400" y="2055203"/>
                  </a:cubicBezTo>
                  <a:cubicBezTo>
                    <a:pt x="3149990" y="2437800"/>
                    <a:pt x="2807280" y="2640648"/>
                    <a:pt x="2358367" y="2651389"/>
                  </a:cubicBezTo>
                  <a:cubicBezTo>
                    <a:pt x="2066807" y="2658423"/>
                    <a:pt x="1774961" y="2652910"/>
                    <a:pt x="1483305" y="2653005"/>
                  </a:cubicBezTo>
                  <a:lnTo>
                    <a:pt x="1437680" y="2653005"/>
                  </a:lnTo>
                  <a:cubicBezTo>
                    <a:pt x="1437680" y="2731521"/>
                    <a:pt x="1433394" y="2806424"/>
                    <a:pt x="1438633" y="2880567"/>
                  </a:cubicBezTo>
                  <a:cubicBezTo>
                    <a:pt x="1449206" y="3030184"/>
                    <a:pt x="1372815" y="3101666"/>
                    <a:pt x="1223844" y="3097008"/>
                  </a:cubicBezTo>
                  <a:cubicBezTo>
                    <a:pt x="1002578" y="3090259"/>
                    <a:pt x="781027" y="3095297"/>
                    <a:pt x="559570" y="3095297"/>
                  </a:cubicBezTo>
                  <a:cubicBezTo>
                    <a:pt x="548867" y="3095743"/>
                    <a:pt x="538147" y="3095521"/>
                    <a:pt x="527471" y="3094632"/>
                  </a:cubicBezTo>
                  <a:cubicBezTo>
                    <a:pt x="502439" y="3092974"/>
                    <a:pt x="482620" y="3072869"/>
                    <a:pt x="481370" y="3047865"/>
                  </a:cubicBezTo>
                  <a:cubicBezTo>
                    <a:pt x="477054" y="3023131"/>
                    <a:pt x="492527" y="2999244"/>
                    <a:pt x="516899" y="2993018"/>
                  </a:cubicBezTo>
                  <a:cubicBezTo>
                    <a:pt x="530659" y="2989424"/>
                    <a:pt x="544884" y="2987918"/>
                    <a:pt x="559094" y="2988550"/>
                  </a:cubicBezTo>
                  <a:cubicBezTo>
                    <a:pt x="790107" y="2988550"/>
                    <a:pt x="1021089" y="2988550"/>
                    <a:pt x="1252038" y="2988550"/>
                  </a:cubicBezTo>
                  <a:cubicBezTo>
                    <a:pt x="1316141" y="2988550"/>
                    <a:pt x="1330524" y="2974767"/>
                    <a:pt x="1330524" y="2912506"/>
                  </a:cubicBezTo>
                  <a:cubicBezTo>
                    <a:pt x="1330524" y="2556112"/>
                    <a:pt x="1330524" y="2199687"/>
                    <a:pt x="1330524" y="1843230"/>
                  </a:cubicBezTo>
                  <a:cubicBezTo>
                    <a:pt x="1330524" y="1782775"/>
                    <a:pt x="1315570" y="1768326"/>
                    <a:pt x="1254324" y="1768326"/>
                  </a:cubicBezTo>
                  <a:lnTo>
                    <a:pt x="993815" y="1768326"/>
                  </a:lnTo>
                  <a:lnTo>
                    <a:pt x="993815" y="1810056"/>
                  </a:lnTo>
                  <a:cubicBezTo>
                    <a:pt x="993815" y="1934895"/>
                    <a:pt x="993815" y="2059671"/>
                    <a:pt x="993815" y="2184383"/>
                  </a:cubicBezTo>
                  <a:cubicBezTo>
                    <a:pt x="993815" y="2262899"/>
                    <a:pt x="947905" y="2294362"/>
                    <a:pt x="878087" y="2260427"/>
                  </a:cubicBezTo>
                  <a:cubicBezTo>
                    <a:pt x="843987" y="2243888"/>
                    <a:pt x="814460" y="2239800"/>
                    <a:pt x="782837" y="2260998"/>
                  </a:cubicBezTo>
                  <a:cubicBezTo>
                    <a:pt x="739117" y="2290084"/>
                    <a:pt x="695111" y="2286187"/>
                    <a:pt x="652344" y="2259572"/>
                  </a:cubicBezTo>
                  <a:cubicBezTo>
                    <a:pt x="623769" y="2241511"/>
                    <a:pt x="597766" y="2242462"/>
                    <a:pt x="566619" y="2257671"/>
                  </a:cubicBezTo>
                  <a:cubicBezTo>
                    <a:pt x="488609" y="2295693"/>
                    <a:pt x="443556" y="2265085"/>
                    <a:pt x="443556" y="2177349"/>
                  </a:cubicBezTo>
                  <a:cubicBezTo>
                    <a:pt x="443556" y="2054981"/>
                    <a:pt x="443556" y="1932613"/>
                    <a:pt x="443556" y="1810246"/>
                  </a:cubicBezTo>
                  <a:lnTo>
                    <a:pt x="443556" y="1768516"/>
                  </a:lnTo>
                  <a:cubicBezTo>
                    <a:pt x="344972" y="1768516"/>
                    <a:pt x="250103" y="1767756"/>
                    <a:pt x="155139" y="1769087"/>
                  </a:cubicBezTo>
                  <a:cubicBezTo>
                    <a:pt x="127898" y="1769087"/>
                    <a:pt x="112848" y="1788098"/>
                    <a:pt x="108181" y="1814618"/>
                  </a:cubicBezTo>
                  <a:cubicBezTo>
                    <a:pt x="107029" y="1824078"/>
                    <a:pt x="106742" y="1833623"/>
                    <a:pt x="107324" y="1843135"/>
                  </a:cubicBezTo>
                  <a:lnTo>
                    <a:pt x="107324" y="2912506"/>
                  </a:lnTo>
                  <a:cubicBezTo>
                    <a:pt x="107324" y="2973151"/>
                    <a:pt x="122563" y="2988550"/>
                    <a:pt x="182666" y="2988550"/>
                  </a:cubicBezTo>
                  <a:cubicBezTo>
                    <a:pt x="214861" y="2988550"/>
                    <a:pt x="247055" y="2987695"/>
                    <a:pt x="279154" y="2988550"/>
                  </a:cubicBezTo>
                  <a:cubicBezTo>
                    <a:pt x="315540" y="2989881"/>
                    <a:pt x="337257" y="3011173"/>
                    <a:pt x="336971" y="3042827"/>
                  </a:cubicBezTo>
                  <a:cubicBezTo>
                    <a:pt x="336686" y="3074480"/>
                    <a:pt x="315064" y="3094252"/>
                    <a:pt x="277916" y="3095012"/>
                  </a:cubicBezTo>
                  <a:cubicBezTo>
                    <a:pt x="251723" y="3095582"/>
                    <a:pt x="225338" y="3093396"/>
                    <a:pt x="199335" y="3095487"/>
                  </a:cubicBezTo>
                  <a:cubicBezTo>
                    <a:pt x="99323" y="3103472"/>
                    <a:pt x="31886" y="3062598"/>
                    <a:pt x="167" y="2966307"/>
                  </a:cubicBezTo>
                  <a:lnTo>
                    <a:pt x="167" y="1790284"/>
                  </a:lnTo>
                  <a:cubicBezTo>
                    <a:pt x="2834" y="1783725"/>
                    <a:pt x="5692" y="1777262"/>
                    <a:pt x="8168" y="1770703"/>
                  </a:cubicBezTo>
                  <a:cubicBezTo>
                    <a:pt x="34362" y="1701217"/>
                    <a:pt x="89131" y="1661389"/>
                    <a:pt x="163235" y="1661294"/>
                  </a:cubicBezTo>
                  <a:cubicBezTo>
                    <a:pt x="533440" y="1660914"/>
                    <a:pt x="903677" y="1660914"/>
                    <a:pt x="1273946" y="1661294"/>
                  </a:cubicBezTo>
                  <a:cubicBezTo>
                    <a:pt x="1369196" y="1661294"/>
                    <a:pt x="1435871" y="1726787"/>
                    <a:pt x="1437776" y="1821842"/>
                  </a:cubicBezTo>
                  <a:cubicBezTo>
                    <a:pt x="1439204" y="1901404"/>
                    <a:pt x="1437776" y="1980965"/>
                    <a:pt x="1437776" y="2060621"/>
                  </a:cubicBezTo>
                  <a:lnTo>
                    <a:pt x="1437776" y="2101685"/>
                  </a:lnTo>
                  <a:cubicBezTo>
                    <a:pt x="1452444" y="2102445"/>
                    <a:pt x="1463969" y="2103586"/>
                    <a:pt x="1475876" y="2103586"/>
                  </a:cubicBezTo>
                  <a:cubicBezTo>
                    <a:pt x="1761626" y="2103586"/>
                    <a:pt x="2047376" y="2103586"/>
                    <a:pt x="2333126" y="2103586"/>
                  </a:cubicBezTo>
                  <a:cubicBezTo>
                    <a:pt x="2450318" y="2105155"/>
                    <a:pt x="2565826" y="2075631"/>
                    <a:pt x="2667834" y="2018036"/>
                  </a:cubicBezTo>
                  <a:cubicBezTo>
                    <a:pt x="2677359" y="2012808"/>
                    <a:pt x="2686313" y="2007200"/>
                    <a:pt x="2695266" y="2001307"/>
                  </a:cubicBezTo>
                  <a:cubicBezTo>
                    <a:pt x="2699566" y="1997485"/>
                    <a:pt x="2703548" y="1993320"/>
                    <a:pt x="2707172" y="1988854"/>
                  </a:cubicBezTo>
                  <a:cubicBezTo>
                    <a:pt x="2670406" y="1988854"/>
                    <a:pt x="2638973" y="1988854"/>
                    <a:pt x="2607636" y="1988854"/>
                  </a:cubicBezTo>
                  <a:cubicBezTo>
                    <a:pt x="2498765" y="1987048"/>
                    <a:pt x="2441996" y="1889142"/>
                    <a:pt x="2494955" y="1794276"/>
                  </a:cubicBezTo>
                  <a:cubicBezTo>
                    <a:pt x="2518673" y="1751787"/>
                    <a:pt x="2543247" y="1709772"/>
                    <a:pt x="2568107" y="1667948"/>
                  </a:cubicBezTo>
                  <a:cubicBezTo>
                    <a:pt x="2588396" y="1633728"/>
                    <a:pt x="2617066" y="1623747"/>
                    <a:pt x="2645260" y="1639431"/>
                  </a:cubicBezTo>
                  <a:cubicBezTo>
                    <a:pt x="2673454" y="1655116"/>
                    <a:pt x="2680502" y="1685248"/>
                    <a:pt x="2661452" y="1719563"/>
                  </a:cubicBezTo>
                  <a:cubicBezTo>
                    <a:pt x="2640497" y="1756730"/>
                    <a:pt x="2619352" y="1792470"/>
                    <a:pt x="2598587" y="1828306"/>
                  </a:cubicBezTo>
                  <a:cubicBezTo>
                    <a:pt x="2570870" y="1876499"/>
                    <a:pt x="2573918" y="1882298"/>
                    <a:pt x="2628305" y="1882298"/>
                  </a:cubicBezTo>
                  <a:cubicBezTo>
                    <a:pt x="2790230" y="1882298"/>
                    <a:pt x="2952155" y="1882298"/>
                    <a:pt x="3114080" y="1882298"/>
                  </a:cubicBezTo>
                  <a:cubicBezTo>
                    <a:pt x="3245081" y="1882298"/>
                    <a:pt x="3376050" y="1882298"/>
                    <a:pt x="3506987" y="1882298"/>
                  </a:cubicBezTo>
                  <a:cubicBezTo>
                    <a:pt x="3554612" y="1882298"/>
                    <a:pt x="3559184" y="1874978"/>
                    <a:pt x="3535562" y="1833819"/>
                  </a:cubicBezTo>
                  <a:cubicBezTo>
                    <a:pt x="3388686" y="1579959"/>
                    <a:pt x="3241747" y="1326129"/>
                    <a:pt x="3094745" y="1072332"/>
                  </a:cubicBezTo>
                  <a:cubicBezTo>
                    <a:pt x="3068837" y="1027466"/>
                    <a:pt x="3061979" y="1027751"/>
                    <a:pt x="3035213" y="1074043"/>
                  </a:cubicBezTo>
                  <a:lnTo>
                    <a:pt x="2808328" y="1465671"/>
                  </a:lnTo>
                  <a:cubicBezTo>
                    <a:pt x="2804708" y="1471849"/>
                    <a:pt x="2801470" y="1478123"/>
                    <a:pt x="2797660" y="1484206"/>
                  </a:cubicBezTo>
                  <a:cubicBezTo>
                    <a:pt x="2776800" y="1517856"/>
                    <a:pt x="2748511" y="1528027"/>
                    <a:pt x="2720317" y="1511962"/>
                  </a:cubicBezTo>
                  <a:cubicBezTo>
                    <a:pt x="2692123" y="1495898"/>
                    <a:pt x="2685170" y="1466051"/>
                    <a:pt x="2704505" y="1431831"/>
                  </a:cubicBezTo>
                  <a:cubicBezTo>
                    <a:pt x="2737176" y="1373942"/>
                    <a:pt x="2771180" y="1316624"/>
                    <a:pt x="2804137" y="1259021"/>
                  </a:cubicBezTo>
                  <a:cubicBezTo>
                    <a:pt x="2827378" y="1219002"/>
                    <a:pt x="2848809" y="1177748"/>
                    <a:pt x="2874241" y="1139156"/>
                  </a:cubicBezTo>
                  <a:cubicBezTo>
                    <a:pt x="2890338" y="1114632"/>
                    <a:pt x="2889576" y="1096951"/>
                    <a:pt x="2871574" y="1073663"/>
                  </a:cubicBezTo>
                  <a:cubicBezTo>
                    <a:pt x="2740510" y="904179"/>
                    <a:pt x="2568869" y="811786"/>
                    <a:pt x="2354747" y="807698"/>
                  </a:cubicBezTo>
                  <a:cubicBezTo>
                    <a:pt x="2154722" y="803896"/>
                    <a:pt x="1954697" y="806843"/>
                    <a:pt x="1749529" y="806843"/>
                  </a:cubicBezTo>
                  <a:cubicBezTo>
                    <a:pt x="1749529" y="861404"/>
                    <a:pt x="1749529" y="914255"/>
                    <a:pt x="1749529" y="967201"/>
                  </a:cubicBezTo>
                  <a:cubicBezTo>
                    <a:pt x="1749529" y="1007314"/>
                    <a:pt x="1733717" y="1038778"/>
                    <a:pt x="1695808" y="1055983"/>
                  </a:cubicBezTo>
                  <a:cubicBezTo>
                    <a:pt x="1660661" y="1071952"/>
                    <a:pt x="1629133" y="1062066"/>
                    <a:pt x="1598462" y="1041914"/>
                  </a:cubicBezTo>
                  <a:cubicBezTo>
                    <a:pt x="1465112" y="954780"/>
                    <a:pt x="1331508" y="867995"/>
                    <a:pt x="1197650" y="781558"/>
                  </a:cubicBezTo>
                  <a:cubicBezTo>
                    <a:pt x="1186887" y="774524"/>
                    <a:pt x="1175838" y="768060"/>
                    <a:pt x="1164789" y="761216"/>
                  </a:cubicBezTo>
                  <a:cubicBezTo>
                    <a:pt x="994958" y="1070811"/>
                    <a:pt x="602814" y="1104271"/>
                    <a:pt x="379357" y="894294"/>
                  </a:cubicBezTo>
                  <a:cubicBezTo>
                    <a:pt x="178853" y="704986"/>
                    <a:pt x="170091" y="389313"/>
                    <a:pt x="359787" y="189218"/>
                  </a:cubicBezTo>
                  <a:cubicBezTo>
                    <a:pt x="366128" y="182529"/>
                    <a:pt x="372654" y="176016"/>
                    <a:pt x="379357" y="169688"/>
                  </a:cubicBezTo>
                  <a:cubicBezTo>
                    <a:pt x="600052" y="-38483"/>
                    <a:pt x="993720" y="-8921"/>
                    <a:pt x="1164980" y="303335"/>
                  </a:cubicBezTo>
                  <a:cubicBezTo>
                    <a:pt x="1199936" y="280807"/>
                    <a:pt x="1234798" y="258469"/>
                    <a:pt x="1269755" y="235941"/>
                  </a:cubicBezTo>
                  <a:cubicBezTo>
                    <a:pt x="1378435" y="165410"/>
                    <a:pt x="1487401" y="95259"/>
                    <a:pt x="1595700" y="23968"/>
                  </a:cubicBezTo>
                  <a:cubicBezTo>
                    <a:pt x="1629800" y="1535"/>
                    <a:pt x="1664280" y="-9682"/>
                    <a:pt x="1702475" y="11136"/>
                  </a:cubicBezTo>
                  <a:cubicBezTo>
                    <a:pt x="1740671" y="31953"/>
                    <a:pt x="1750767" y="66838"/>
                    <a:pt x="1750100" y="107617"/>
                  </a:cubicBezTo>
                  <a:cubicBezTo>
                    <a:pt x="1749243" y="156095"/>
                    <a:pt x="1750100" y="204573"/>
                    <a:pt x="1750100" y="257424"/>
                  </a:cubicBezTo>
                  <a:cubicBezTo>
                    <a:pt x="1778675" y="257424"/>
                    <a:pt x="1804583" y="256853"/>
                    <a:pt x="1830396" y="257424"/>
                  </a:cubicBezTo>
                  <a:cubicBezTo>
                    <a:pt x="1866686" y="258469"/>
                    <a:pt x="1888594" y="279191"/>
                    <a:pt x="1888403" y="311035"/>
                  </a:cubicBezTo>
                  <a:cubicBezTo>
                    <a:pt x="1888213" y="342878"/>
                    <a:pt x="1864877" y="363030"/>
                    <a:pt x="1828396" y="364456"/>
                  </a:cubicBezTo>
                  <a:cubicBezTo>
                    <a:pt x="1796297" y="365311"/>
                    <a:pt x="1764102" y="365597"/>
                    <a:pt x="1732003" y="364456"/>
                  </a:cubicBezTo>
                  <a:cubicBezTo>
                    <a:pt x="1678472" y="361794"/>
                    <a:pt x="1643325" y="326434"/>
                    <a:pt x="1642182" y="273013"/>
                  </a:cubicBezTo>
                  <a:cubicBezTo>
                    <a:pt x="1641230" y="225485"/>
                    <a:pt x="1642182" y="177957"/>
                    <a:pt x="1642182" y="121495"/>
                  </a:cubicBezTo>
                  <a:lnTo>
                    <a:pt x="1009436" y="531848"/>
                  </a:lnTo>
                  <a:lnTo>
                    <a:pt x="1641896" y="942677"/>
                  </a:lnTo>
                  <a:cubicBezTo>
                    <a:pt x="1641896" y="890396"/>
                    <a:pt x="1641896" y="845911"/>
                    <a:pt x="1641896" y="801330"/>
                  </a:cubicBezTo>
                  <a:cubicBezTo>
                    <a:pt x="1641896" y="734791"/>
                    <a:pt x="1676472" y="700001"/>
                    <a:pt x="1742861" y="699906"/>
                  </a:cubicBezTo>
                  <a:cubicBezTo>
                    <a:pt x="1945268" y="699906"/>
                    <a:pt x="2147674" y="697434"/>
                    <a:pt x="2349985" y="700476"/>
                  </a:cubicBezTo>
                  <a:cubicBezTo>
                    <a:pt x="2583157" y="703898"/>
                    <a:pt x="2775848" y="796957"/>
                    <a:pt x="2927962" y="973380"/>
                  </a:cubicBezTo>
                  <a:cubicBezTo>
                    <a:pt x="2934915" y="981364"/>
                    <a:pt x="2941583" y="989539"/>
                    <a:pt x="2949012" y="998284"/>
                  </a:cubicBezTo>
                  <a:cubicBezTo>
                    <a:pt x="2965871" y="982315"/>
                    <a:pt x="2980064" y="964730"/>
                    <a:pt x="2998066" y="952753"/>
                  </a:cubicBezTo>
                  <a:cubicBezTo>
                    <a:pt x="3060169" y="911404"/>
                    <a:pt x="3137036" y="932791"/>
                    <a:pt x="3177707" y="1002466"/>
                  </a:cubicBezTo>
                  <a:cubicBezTo>
                    <a:pt x="3254955" y="1134403"/>
                    <a:pt x="3331250" y="1267480"/>
                    <a:pt x="3407927" y="1400558"/>
                  </a:cubicBezTo>
                  <a:cubicBezTo>
                    <a:pt x="3414975" y="1412725"/>
                    <a:pt x="3422500" y="1424702"/>
                    <a:pt x="3429834" y="1436774"/>
                  </a:cubicBezTo>
                  <a:lnTo>
                    <a:pt x="3439359" y="1435728"/>
                  </a:lnTo>
                  <a:cubicBezTo>
                    <a:pt x="3435263" y="1387535"/>
                    <a:pt x="3434216" y="1338867"/>
                    <a:pt x="3426786" y="1291244"/>
                  </a:cubicBezTo>
                  <a:cubicBezTo>
                    <a:pt x="3357063" y="844485"/>
                    <a:pt x="3028736" y="491735"/>
                    <a:pt x="2586586" y="392497"/>
                  </a:cubicBezTo>
                  <a:cubicBezTo>
                    <a:pt x="2506100" y="374437"/>
                    <a:pt x="2421899" y="370064"/>
                    <a:pt x="2338936" y="365501"/>
                  </a:cubicBezTo>
                  <a:cubicBezTo>
                    <a:pt x="2258164" y="361129"/>
                    <a:pt x="2177011" y="364836"/>
                    <a:pt x="2096144" y="364456"/>
                  </a:cubicBezTo>
                  <a:cubicBezTo>
                    <a:pt x="2055377" y="364456"/>
                    <a:pt x="2030516" y="342308"/>
                    <a:pt x="2031659" y="309324"/>
                  </a:cubicBezTo>
                  <a:cubicBezTo>
                    <a:pt x="2032802" y="276340"/>
                    <a:pt x="2056234" y="257234"/>
                    <a:pt x="2095763" y="257899"/>
                  </a:cubicBezTo>
                  <a:cubicBezTo>
                    <a:pt x="2253878" y="260465"/>
                    <a:pt x="2411993" y="250390"/>
                    <a:pt x="2569441" y="277956"/>
                  </a:cubicBezTo>
                  <a:cubicBezTo>
                    <a:pt x="3021402" y="356851"/>
                    <a:pt x="3413737" y="729278"/>
                    <a:pt x="3514130" y="1178129"/>
                  </a:cubicBezTo>
                  <a:cubicBezTo>
                    <a:pt x="3545204" y="1315074"/>
                    <a:pt x="3553252" y="1456222"/>
                    <a:pt x="3537943" y="1595801"/>
                  </a:cubicBezTo>
                  <a:cubicBezTo>
                    <a:pt x="3536619" y="1610821"/>
                    <a:pt x="3539661" y="1625903"/>
                    <a:pt x="3546706" y="1639241"/>
                  </a:cubicBezTo>
                  <a:cubicBezTo>
                    <a:pt x="3582615" y="1704544"/>
                    <a:pt x="3620239" y="1768802"/>
                    <a:pt x="3657291" y="1833439"/>
                  </a:cubicBezTo>
                  <a:close/>
                  <a:moveTo>
                    <a:pt x="3299056" y="1989900"/>
                  </a:moveTo>
                  <a:cubicBezTo>
                    <a:pt x="3159134" y="1989900"/>
                    <a:pt x="3026069" y="1989900"/>
                    <a:pt x="2893005" y="1990470"/>
                  </a:cubicBezTo>
                  <a:cubicBezTo>
                    <a:pt x="2882710" y="1992021"/>
                    <a:pt x="2873209" y="1996896"/>
                    <a:pt x="2865954" y="2004348"/>
                  </a:cubicBezTo>
                  <a:cubicBezTo>
                    <a:pt x="2711078" y="2147692"/>
                    <a:pt x="2527150" y="2212424"/>
                    <a:pt x="2316647" y="2211094"/>
                  </a:cubicBezTo>
                  <a:cubicBezTo>
                    <a:pt x="2038232" y="2209288"/>
                    <a:pt x="1759816" y="2211094"/>
                    <a:pt x="1481400" y="2211094"/>
                  </a:cubicBezTo>
                  <a:lnTo>
                    <a:pt x="1439681" y="2211094"/>
                  </a:lnTo>
                  <a:lnTo>
                    <a:pt x="1439681" y="2544833"/>
                  </a:lnTo>
                  <a:cubicBezTo>
                    <a:pt x="1451873" y="2545498"/>
                    <a:pt x="1462255" y="2546639"/>
                    <a:pt x="1472637" y="2546639"/>
                  </a:cubicBezTo>
                  <a:cubicBezTo>
                    <a:pt x="1766483" y="2546639"/>
                    <a:pt x="2060425" y="2547399"/>
                    <a:pt x="2354271" y="2546163"/>
                  </a:cubicBezTo>
                  <a:cubicBezTo>
                    <a:pt x="2560136" y="2545753"/>
                    <a:pt x="2761501" y="2486008"/>
                    <a:pt x="2934153" y="2374113"/>
                  </a:cubicBezTo>
                  <a:cubicBezTo>
                    <a:pt x="3085574" y="2277909"/>
                    <a:pt x="3210903" y="2145947"/>
                    <a:pt x="3299056" y="1989900"/>
                  </a:cubicBezTo>
                  <a:close/>
                  <a:moveTo>
                    <a:pt x="1070111" y="364456"/>
                  </a:moveTo>
                  <a:cubicBezTo>
                    <a:pt x="991430" y="199885"/>
                    <a:pt x="808774" y="111925"/>
                    <a:pt x="630722" y="152863"/>
                  </a:cubicBezTo>
                  <a:cubicBezTo>
                    <a:pt x="448896" y="195896"/>
                    <a:pt x="322818" y="361070"/>
                    <a:pt x="329542" y="547437"/>
                  </a:cubicBezTo>
                  <a:cubicBezTo>
                    <a:pt x="336400" y="734696"/>
                    <a:pt x="475560" y="886879"/>
                    <a:pt x="668346" y="918152"/>
                  </a:cubicBezTo>
                  <a:cubicBezTo>
                    <a:pt x="828080" y="943817"/>
                    <a:pt x="1013532" y="842869"/>
                    <a:pt x="1068396" y="698195"/>
                  </a:cubicBezTo>
                  <a:cubicBezTo>
                    <a:pt x="1025248" y="669678"/>
                    <a:pt x="981433" y="641827"/>
                    <a:pt x="937904" y="613215"/>
                  </a:cubicBezTo>
                  <a:cubicBezTo>
                    <a:pt x="870371" y="568825"/>
                    <a:pt x="869895" y="496297"/>
                    <a:pt x="937046" y="451621"/>
                  </a:cubicBezTo>
                  <a:cubicBezTo>
                    <a:pt x="980480" y="422630"/>
                    <a:pt x="1024391" y="394588"/>
                    <a:pt x="1070111" y="364456"/>
                  </a:cubicBezTo>
                  <a:close/>
                  <a:moveTo>
                    <a:pt x="883992" y="2147217"/>
                  </a:moveTo>
                  <a:lnTo>
                    <a:pt x="883992" y="1771273"/>
                  </a:lnTo>
                  <a:lnTo>
                    <a:pt x="552046" y="1771273"/>
                  </a:lnTo>
                  <a:lnTo>
                    <a:pt x="552046" y="2149593"/>
                  </a:lnTo>
                  <a:cubicBezTo>
                    <a:pt x="596718" y="2117084"/>
                    <a:pt x="637771" y="2130582"/>
                    <a:pt x="675299" y="2153205"/>
                  </a:cubicBezTo>
                  <a:cubicBezTo>
                    <a:pt x="706637" y="2172216"/>
                    <a:pt x="734831" y="2169174"/>
                    <a:pt x="764834" y="2151779"/>
                  </a:cubicBezTo>
                  <a:cubicBezTo>
                    <a:pt x="801410" y="2130487"/>
                    <a:pt x="839415" y="2119555"/>
                    <a:pt x="883992" y="2147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16"/>
            <p:cNvSpPr/>
            <p:nvPr/>
          </p:nvSpPr>
          <p:spPr>
            <a:xfrm>
              <a:off x="5755719" y="3207899"/>
              <a:ext cx="107181" cy="217598"/>
            </a:xfrm>
            <a:custGeom>
              <a:avLst/>
              <a:gdLst/>
              <a:ahLst/>
              <a:cxnLst/>
              <a:rect l="l" t="t" r="r" b="b"/>
              <a:pathLst>
                <a:path w="107181" h="217598" extrusionOk="0">
                  <a:moveTo>
                    <a:pt x="106514" y="107355"/>
                  </a:moveTo>
                  <a:cubicBezTo>
                    <a:pt x="107562" y="127461"/>
                    <a:pt x="107562" y="147609"/>
                    <a:pt x="106514" y="167715"/>
                  </a:cubicBezTo>
                  <a:cubicBezTo>
                    <a:pt x="104535" y="196365"/>
                    <a:pt x="80323" y="218392"/>
                    <a:pt x="51555" y="217714"/>
                  </a:cubicBezTo>
                  <a:cubicBezTo>
                    <a:pt x="22798" y="216479"/>
                    <a:pt x="360" y="192436"/>
                    <a:pt x="1167" y="163723"/>
                  </a:cubicBezTo>
                  <a:cubicBezTo>
                    <a:pt x="-166" y="127031"/>
                    <a:pt x="-166" y="90245"/>
                    <a:pt x="1167" y="53554"/>
                  </a:cubicBezTo>
                  <a:cubicBezTo>
                    <a:pt x="684" y="24847"/>
                    <a:pt x="23371" y="1063"/>
                    <a:pt x="52126" y="133"/>
                  </a:cubicBezTo>
                  <a:cubicBezTo>
                    <a:pt x="80829" y="-130"/>
                    <a:pt x="104741" y="22023"/>
                    <a:pt x="106609" y="50607"/>
                  </a:cubicBezTo>
                  <a:cubicBezTo>
                    <a:pt x="107626" y="69510"/>
                    <a:pt x="107594" y="88455"/>
                    <a:pt x="106514" y="107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16"/>
            <p:cNvSpPr/>
            <p:nvPr/>
          </p:nvSpPr>
          <p:spPr>
            <a:xfrm>
              <a:off x="5756246" y="3540966"/>
              <a:ext cx="105729" cy="106090"/>
            </a:xfrm>
            <a:custGeom>
              <a:avLst/>
              <a:gdLst/>
              <a:ahLst/>
              <a:cxnLst/>
              <a:rect l="l" t="t" r="r" b="b"/>
              <a:pathLst>
                <a:path w="105729" h="106090" extrusionOk="0">
                  <a:moveTo>
                    <a:pt x="52838" y="106221"/>
                  </a:moveTo>
                  <a:cubicBezTo>
                    <a:pt x="24316" y="105779"/>
                    <a:pt x="1171" y="83058"/>
                    <a:pt x="260" y="54606"/>
                  </a:cubicBezTo>
                  <a:cubicBezTo>
                    <a:pt x="-1429" y="26255"/>
                    <a:pt x="20233" y="1906"/>
                    <a:pt x="48642" y="221"/>
                  </a:cubicBezTo>
                  <a:cubicBezTo>
                    <a:pt x="49976" y="142"/>
                    <a:pt x="51312" y="115"/>
                    <a:pt x="52647" y="139"/>
                  </a:cubicBezTo>
                  <a:cubicBezTo>
                    <a:pt x="81251" y="-240"/>
                    <a:pt x="104910" y="22272"/>
                    <a:pt x="105892" y="50804"/>
                  </a:cubicBezTo>
                  <a:cubicBezTo>
                    <a:pt x="106271" y="80608"/>
                    <a:pt x="82690" y="105240"/>
                    <a:pt x="52837" y="106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0" name="Google Shape;330;p16"/>
          <p:cNvGrpSpPr/>
          <p:nvPr/>
        </p:nvGrpSpPr>
        <p:grpSpPr>
          <a:xfrm>
            <a:off x="1232695" y="2729666"/>
            <a:ext cx="377905" cy="504021"/>
            <a:chOff x="3199638" y="1600104"/>
            <a:chExt cx="2742512" cy="3657754"/>
          </a:xfrm>
        </p:grpSpPr>
        <p:sp>
          <p:nvSpPr>
            <p:cNvPr id="331" name="Google Shape;331;p16"/>
            <p:cNvSpPr/>
            <p:nvPr/>
          </p:nvSpPr>
          <p:spPr>
            <a:xfrm>
              <a:off x="3199638" y="1600104"/>
              <a:ext cx="2742512" cy="3657754"/>
            </a:xfrm>
            <a:custGeom>
              <a:avLst/>
              <a:gdLst/>
              <a:ahLst/>
              <a:cxnLst/>
              <a:rect l="l" t="t" r="r" b="b"/>
              <a:pathLst>
                <a:path w="2742512" h="3657754" extrusionOk="0">
                  <a:moveTo>
                    <a:pt x="1457444" y="255"/>
                  </a:moveTo>
                  <a:cubicBezTo>
                    <a:pt x="1506307" y="9303"/>
                    <a:pt x="1555552" y="16257"/>
                    <a:pt x="1603843" y="27687"/>
                  </a:cubicBezTo>
                  <a:cubicBezTo>
                    <a:pt x="2059817" y="132730"/>
                    <a:pt x="2385774" y="534639"/>
                    <a:pt x="2394418" y="1002475"/>
                  </a:cubicBezTo>
                  <a:cubicBezTo>
                    <a:pt x="2397467" y="1141636"/>
                    <a:pt x="2395276" y="1280986"/>
                    <a:pt x="2395466" y="1420242"/>
                  </a:cubicBezTo>
                  <a:cubicBezTo>
                    <a:pt x="2395466" y="1433101"/>
                    <a:pt x="2395466" y="1446055"/>
                    <a:pt x="2395466" y="1464247"/>
                  </a:cubicBezTo>
                  <a:cubicBezTo>
                    <a:pt x="2424041" y="1464247"/>
                    <a:pt x="2449759" y="1464247"/>
                    <a:pt x="2475381" y="1464247"/>
                  </a:cubicBezTo>
                  <a:cubicBezTo>
                    <a:pt x="2625400" y="1466724"/>
                    <a:pt x="2738843" y="1578547"/>
                    <a:pt x="2742081" y="1728757"/>
                  </a:cubicBezTo>
                  <a:cubicBezTo>
                    <a:pt x="2743319" y="1779906"/>
                    <a:pt x="2742081" y="1831150"/>
                    <a:pt x="2742081" y="1882300"/>
                  </a:cubicBezTo>
                  <a:cubicBezTo>
                    <a:pt x="2742081" y="2381029"/>
                    <a:pt x="2742081" y="2879758"/>
                    <a:pt x="2742081" y="3378487"/>
                  </a:cubicBezTo>
                  <a:cubicBezTo>
                    <a:pt x="2742081" y="3524029"/>
                    <a:pt x="2652641" y="3631661"/>
                    <a:pt x="2513481" y="3654712"/>
                  </a:cubicBezTo>
                  <a:cubicBezTo>
                    <a:pt x="2494549" y="3657313"/>
                    <a:pt x="2475433" y="3658333"/>
                    <a:pt x="2456331" y="3657760"/>
                  </a:cubicBezTo>
                  <a:cubicBezTo>
                    <a:pt x="1732431" y="3657760"/>
                    <a:pt x="1008753" y="3657760"/>
                    <a:pt x="285298" y="3657760"/>
                  </a:cubicBezTo>
                  <a:cubicBezTo>
                    <a:pt x="111562" y="3657760"/>
                    <a:pt x="119" y="3545841"/>
                    <a:pt x="119" y="3371343"/>
                  </a:cubicBezTo>
                  <a:cubicBezTo>
                    <a:pt x="119" y="2832101"/>
                    <a:pt x="119" y="2292891"/>
                    <a:pt x="119" y="1753712"/>
                  </a:cubicBezTo>
                  <a:cubicBezTo>
                    <a:pt x="119" y="1574071"/>
                    <a:pt x="109657" y="1464343"/>
                    <a:pt x="288917" y="1464057"/>
                  </a:cubicBezTo>
                  <a:lnTo>
                    <a:pt x="347401" y="1464057"/>
                  </a:lnTo>
                  <a:cubicBezTo>
                    <a:pt x="347401" y="1447769"/>
                    <a:pt x="347401" y="1433863"/>
                    <a:pt x="347401" y="1420051"/>
                  </a:cubicBezTo>
                  <a:cubicBezTo>
                    <a:pt x="347401" y="1274890"/>
                    <a:pt x="345496" y="1129634"/>
                    <a:pt x="348829" y="984473"/>
                  </a:cubicBezTo>
                  <a:cubicBezTo>
                    <a:pt x="359497" y="507270"/>
                    <a:pt x="732401" y="85694"/>
                    <a:pt x="1205032" y="13875"/>
                  </a:cubicBezTo>
                  <a:cubicBezTo>
                    <a:pt x="1231797" y="9875"/>
                    <a:pt x="1258467" y="4350"/>
                    <a:pt x="1285137" y="160"/>
                  </a:cubicBezTo>
                  <a:close/>
                  <a:moveTo>
                    <a:pt x="1370386" y="1587025"/>
                  </a:moveTo>
                  <a:lnTo>
                    <a:pt x="291965" y="1587025"/>
                  </a:lnTo>
                  <a:cubicBezTo>
                    <a:pt x="179856" y="1587025"/>
                    <a:pt x="125182" y="1641222"/>
                    <a:pt x="125182" y="1753141"/>
                  </a:cubicBezTo>
                  <a:cubicBezTo>
                    <a:pt x="125182" y="2291240"/>
                    <a:pt x="125182" y="2829307"/>
                    <a:pt x="125182" y="3367342"/>
                  </a:cubicBezTo>
                  <a:cubicBezTo>
                    <a:pt x="125182" y="3479833"/>
                    <a:pt x="179475" y="3534506"/>
                    <a:pt x="290917" y="3534506"/>
                  </a:cubicBezTo>
                  <a:lnTo>
                    <a:pt x="2451473" y="3534506"/>
                  </a:lnTo>
                  <a:cubicBezTo>
                    <a:pt x="2563487" y="3534506"/>
                    <a:pt x="2618256" y="3480118"/>
                    <a:pt x="2618256" y="3368295"/>
                  </a:cubicBezTo>
                  <a:cubicBezTo>
                    <a:pt x="2618256" y="2830196"/>
                    <a:pt x="2618256" y="2292129"/>
                    <a:pt x="2618256" y="1754093"/>
                  </a:cubicBezTo>
                  <a:cubicBezTo>
                    <a:pt x="2618256" y="1639793"/>
                    <a:pt x="2563964" y="1587025"/>
                    <a:pt x="2448806" y="1586929"/>
                  </a:cubicBezTo>
                  <a:close/>
                  <a:moveTo>
                    <a:pt x="1925407" y="1463200"/>
                  </a:moveTo>
                  <a:cubicBezTo>
                    <a:pt x="1926855" y="1459021"/>
                    <a:pt x="1927908" y="1454716"/>
                    <a:pt x="1928551" y="1450341"/>
                  </a:cubicBezTo>
                  <a:cubicBezTo>
                    <a:pt x="1928551" y="1296798"/>
                    <a:pt x="1928551" y="1143255"/>
                    <a:pt x="1927598" y="989807"/>
                  </a:cubicBezTo>
                  <a:cubicBezTo>
                    <a:pt x="1926887" y="964819"/>
                    <a:pt x="1923696" y="939964"/>
                    <a:pt x="1918073" y="915607"/>
                  </a:cubicBezTo>
                  <a:cubicBezTo>
                    <a:pt x="1856351" y="624142"/>
                    <a:pt x="1599367" y="440214"/>
                    <a:pt x="1298853" y="471742"/>
                  </a:cubicBezTo>
                  <a:cubicBezTo>
                    <a:pt x="1028248" y="500317"/>
                    <a:pt x="815840" y="744252"/>
                    <a:pt x="814697" y="1028383"/>
                  </a:cubicBezTo>
                  <a:cubicBezTo>
                    <a:pt x="814126" y="1161733"/>
                    <a:pt x="814697" y="1295083"/>
                    <a:pt x="814697" y="1428433"/>
                  </a:cubicBezTo>
                  <a:lnTo>
                    <a:pt x="814697" y="1463104"/>
                  </a:lnTo>
                  <a:close/>
                  <a:moveTo>
                    <a:pt x="691634" y="1461771"/>
                  </a:moveTo>
                  <a:cubicBezTo>
                    <a:pt x="691634" y="1443959"/>
                    <a:pt x="691634" y="1428719"/>
                    <a:pt x="691634" y="1413574"/>
                  </a:cubicBezTo>
                  <a:cubicBezTo>
                    <a:pt x="694301" y="1248316"/>
                    <a:pt x="683443" y="1081533"/>
                    <a:pt x="702397" y="918274"/>
                  </a:cubicBezTo>
                  <a:cubicBezTo>
                    <a:pt x="745260" y="548609"/>
                    <a:pt x="1124641" y="282861"/>
                    <a:pt x="1489734" y="354299"/>
                  </a:cubicBezTo>
                  <a:cubicBezTo>
                    <a:pt x="1825681" y="419831"/>
                    <a:pt x="2050375" y="690817"/>
                    <a:pt x="2051709" y="1033717"/>
                  </a:cubicBezTo>
                  <a:cubicBezTo>
                    <a:pt x="2052376" y="1163448"/>
                    <a:pt x="2051709" y="1293178"/>
                    <a:pt x="2051709" y="1422909"/>
                  </a:cubicBezTo>
                  <a:lnTo>
                    <a:pt x="2051709" y="1461009"/>
                  </a:lnTo>
                  <a:lnTo>
                    <a:pt x="2270784" y="1461009"/>
                  </a:lnTo>
                  <a:cubicBezTo>
                    <a:pt x="2271356" y="1449293"/>
                    <a:pt x="2272213" y="1439959"/>
                    <a:pt x="2272213" y="1430624"/>
                  </a:cubicBezTo>
                  <a:cubicBezTo>
                    <a:pt x="2272213" y="1293750"/>
                    <a:pt x="2273070" y="1156876"/>
                    <a:pt x="2272213" y="1020001"/>
                  </a:cubicBezTo>
                  <a:cubicBezTo>
                    <a:pt x="2270003" y="523309"/>
                    <a:pt x="1865563" y="122451"/>
                    <a:pt x="1368871" y="124660"/>
                  </a:cubicBezTo>
                  <a:cubicBezTo>
                    <a:pt x="1346297" y="124760"/>
                    <a:pt x="1323736" y="125711"/>
                    <a:pt x="1301234" y="127509"/>
                  </a:cubicBezTo>
                  <a:cubicBezTo>
                    <a:pt x="836680" y="163706"/>
                    <a:pt x="476706" y="548730"/>
                    <a:pt x="471797" y="1014667"/>
                  </a:cubicBezTo>
                  <a:cubicBezTo>
                    <a:pt x="470654" y="1153923"/>
                    <a:pt x="471797" y="1293178"/>
                    <a:pt x="471797" y="1432434"/>
                  </a:cubicBezTo>
                  <a:cubicBezTo>
                    <a:pt x="471797" y="1441959"/>
                    <a:pt x="473035" y="1450722"/>
                    <a:pt x="473702" y="14614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16"/>
            <p:cNvSpPr/>
            <p:nvPr/>
          </p:nvSpPr>
          <p:spPr>
            <a:xfrm>
              <a:off x="4248924" y="3674550"/>
              <a:ext cx="644196" cy="974052"/>
            </a:xfrm>
            <a:custGeom>
              <a:avLst/>
              <a:gdLst/>
              <a:ahLst/>
              <a:cxnLst/>
              <a:rect l="l" t="t" r="r" b="b"/>
              <a:pathLst>
                <a:path w="644196" h="974052" extrusionOk="0">
                  <a:moveTo>
                    <a:pt x="321766" y="973809"/>
                  </a:moveTo>
                  <a:cubicBezTo>
                    <a:pt x="255091" y="973809"/>
                    <a:pt x="188416" y="974380"/>
                    <a:pt x="121741" y="973809"/>
                  </a:cubicBezTo>
                  <a:cubicBezTo>
                    <a:pt x="59543" y="973142"/>
                    <a:pt x="36016" y="942852"/>
                    <a:pt x="48684" y="882083"/>
                  </a:cubicBezTo>
                  <a:cubicBezTo>
                    <a:pt x="68591" y="786833"/>
                    <a:pt x="87927" y="691583"/>
                    <a:pt x="108692" y="596333"/>
                  </a:cubicBezTo>
                  <a:cubicBezTo>
                    <a:pt x="114542" y="579513"/>
                    <a:pt x="109607" y="560826"/>
                    <a:pt x="96214" y="549089"/>
                  </a:cubicBezTo>
                  <a:cubicBezTo>
                    <a:pt x="-11020" y="444680"/>
                    <a:pt x="-30858" y="279595"/>
                    <a:pt x="48589" y="152754"/>
                  </a:cubicBezTo>
                  <a:cubicBezTo>
                    <a:pt x="142143" y="1551"/>
                    <a:pt x="340558" y="-45182"/>
                    <a:pt x="491761" y="48372"/>
                  </a:cubicBezTo>
                  <a:cubicBezTo>
                    <a:pt x="595616" y="112631"/>
                    <a:pt x="654170" y="230120"/>
                    <a:pt x="642949" y="351731"/>
                  </a:cubicBezTo>
                  <a:cubicBezTo>
                    <a:pt x="637268" y="426138"/>
                    <a:pt x="604336" y="495834"/>
                    <a:pt x="550461" y="547470"/>
                  </a:cubicBezTo>
                  <a:cubicBezTo>
                    <a:pt x="535848" y="559644"/>
                    <a:pt x="530212" y="579542"/>
                    <a:pt x="536269" y="597571"/>
                  </a:cubicBezTo>
                  <a:cubicBezTo>
                    <a:pt x="557414" y="693869"/>
                    <a:pt x="577131" y="790452"/>
                    <a:pt x="597324" y="887036"/>
                  </a:cubicBezTo>
                  <a:cubicBezTo>
                    <a:pt x="608468" y="940852"/>
                    <a:pt x="584180" y="972761"/>
                    <a:pt x="528744" y="973809"/>
                  </a:cubicBezTo>
                  <a:cubicBezTo>
                    <a:pt x="459783" y="974761"/>
                    <a:pt x="390727" y="973713"/>
                    <a:pt x="321766" y="973809"/>
                  </a:cubicBezTo>
                  <a:close/>
                  <a:moveTo>
                    <a:pt x="458831" y="847126"/>
                  </a:moveTo>
                  <a:cubicBezTo>
                    <a:pt x="459407" y="843153"/>
                    <a:pt x="459598" y="839134"/>
                    <a:pt x="459402" y="835125"/>
                  </a:cubicBezTo>
                  <a:cubicBezTo>
                    <a:pt x="441781" y="749400"/>
                    <a:pt x="425779" y="662532"/>
                    <a:pt x="405681" y="576997"/>
                  </a:cubicBezTo>
                  <a:cubicBezTo>
                    <a:pt x="395585" y="534230"/>
                    <a:pt x="404919" y="505274"/>
                    <a:pt x="441114" y="478890"/>
                  </a:cubicBezTo>
                  <a:cubicBezTo>
                    <a:pt x="499876" y="438690"/>
                    <a:pt x="530212" y="368228"/>
                    <a:pt x="519029" y="297915"/>
                  </a:cubicBezTo>
                  <a:cubicBezTo>
                    <a:pt x="507408" y="205903"/>
                    <a:pt x="435780" y="135037"/>
                    <a:pt x="349674" y="125512"/>
                  </a:cubicBezTo>
                  <a:cubicBezTo>
                    <a:pt x="256710" y="115416"/>
                    <a:pt x="174033" y="162564"/>
                    <a:pt x="139267" y="245146"/>
                  </a:cubicBezTo>
                  <a:cubicBezTo>
                    <a:pt x="103358" y="330871"/>
                    <a:pt x="129742" y="423264"/>
                    <a:pt x="208418" y="482223"/>
                  </a:cubicBezTo>
                  <a:cubicBezTo>
                    <a:pt x="239184" y="505083"/>
                    <a:pt x="249566" y="531563"/>
                    <a:pt x="240994" y="568520"/>
                  </a:cubicBezTo>
                  <a:cubicBezTo>
                    <a:pt x="226992" y="628718"/>
                    <a:pt x="214800" y="689297"/>
                    <a:pt x="202227" y="749495"/>
                  </a:cubicBezTo>
                  <a:cubicBezTo>
                    <a:pt x="195560" y="781308"/>
                    <a:pt x="189654" y="813312"/>
                    <a:pt x="183177" y="8464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3" name="Google Shape;333;p16"/>
          <p:cNvGrpSpPr/>
          <p:nvPr/>
        </p:nvGrpSpPr>
        <p:grpSpPr>
          <a:xfrm>
            <a:off x="5353830" y="2750227"/>
            <a:ext cx="504000" cy="504052"/>
            <a:chOff x="2743200" y="1600200"/>
            <a:chExt cx="3657599" cy="3657980"/>
          </a:xfrm>
        </p:grpSpPr>
        <p:sp>
          <p:nvSpPr>
            <p:cNvPr id="334" name="Google Shape;334;p16"/>
            <p:cNvSpPr/>
            <p:nvPr/>
          </p:nvSpPr>
          <p:spPr>
            <a:xfrm>
              <a:off x="2743200" y="1898993"/>
              <a:ext cx="2300860" cy="3359187"/>
            </a:xfrm>
            <a:custGeom>
              <a:avLst/>
              <a:gdLst/>
              <a:ahLst/>
              <a:cxnLst/>
              <a:rect l="l" t="t" r="r" b="b"/>
              <a:pathLst>
                <a:path w="2300860" h="3359187" extrusionOk="0">
                  <a:moveTo>
                    <a:pt x="167" y="601478"/>
                  </a:moveTo>
                  <a:cubicBezTo>
                    <a:pt x="7025" y="572903"/>
                    <a:pt x="13121" y="544328"/>
                    <a:pt x="20836" y="515753"/>
                  </a:cubicBezTo>
                  <a:cubicBezTo>
                    <a:pt x="88307" y="264258"/>
                    <a:pt x="315475" y="88824"/>
                    <a:pt x="575858" y="87128"/>
                  </a:cubicBezTo>
                  <a:cubicBezTo>
                    <a:pt x="958001" y="85795"/>
                    <a:pt x="1340144" y="86652"/>
                    <a:pt x="1722287" y="87128"/>
                  </a:cubicBezTo>
                  <a:cubicBezTo>
                    <a:pt x="1739909" y="87128"/>
                    <a:pt x="1760387" y="87128"/>
                    <a:pt x="1774580" y="94653"/>
                  </a:cubicBezTo>
                  <a:cubicBezTo>
                    <a:pt x="1804964" y="111227"/>
                    <a:pt x="1829348" y="103321"/>
                    <a:pt x="1857161" y="89033"/>
                  </a:cubicBezTo>
                  <a:cubicBezTo>
                    <a:pt x="1911073" y="61601"/>
                    <a:pt x="1966318" y="36646"/>
                    <a:pt x="2021849" y="10928"/>
                  </a:cubicBezTo>
                  <a:cubicBezTo>
                    <a:pt x="2067473" y="-10312"/>
                    <a:pt x="2107574" y="451"/>
                    <a:pt x="2126624" y="38075"/>
                  </a:cubicBezTo>
                  <a:cubicBezTo>
                    <a:pt x="2145674" y="75698"/>
                    <a:pt x="2129862" y="117037"/>
                    <a:pt x="2083571" y="139611"/>
                  </a:cubicBezTo>
                  <a:cubicBezTo>
                    <a:pt x="2021658" y="169901"/>
                    <a:pt x="1959746" y="199619"/>
                    <a:pt x="1896690" y="228098"/>
                  </a:cubicBezTo>
                  <a:cubicBezTo>
                    <a:pt x="1879164" y="236004"/>
                    <a:pt x="1871735" y="245148"/>
                    <a:pt x="1872401" y="265246"/>
                  </a:cubicBezTo>
                  <a:cubicBezTo>
                    <a:pt x="1874021" y="312871"/>
                    <a:pt x="1874021" y="360496"/>
                    <a:pt x="1872401" y="408121"/>
                  </a:cubicBezTo>
                  <a:cubicBezTo>
                    <a:pt x="1871735" y="428314"/>
                    <a:pt x="1879640" y="437267"/>
                    <a:pt x="1896976" y="445268"/>
                  </a:cubicBezTo>
                  <a:cubicBezTo>
                    <a:pt x="2011276" y="498513"/>
                    <a:pt x="2124814" y="552901"/>
                    <a:pt x="2238638" y="607193"/>
                  </a:cubicBezTo>
                  <a:cubicBezTo>
                    <a:pt x="2246162" y="610718"/>
                    <a:pt x="2253973" y="613766"/>
                    <a:pt x="2261212" y="617957"/>
                  </a:cubicBezTo>
                  <a:cubicBezTo>
                    <a:pt x="2297597" y="638912"/>
                    <a:pt x="2310551" y="676726"/>
                    <a:pt x="2293787" y="712254"/>
                  </a:cubicBezTo>
                  <a:cubicBezTo>
                    <a:pt x="2278734" y="746781"/>
                    <a:pt x="2238542" y="762566"/>
                    <a:pt x="2204015" y="747513"/>
                  </a:cubicBezTo>
                  <a:cubicBezTo>
                    <a:pt x="2202776" y="746973"/>
                    <a:pt x="2201552" y="746395"/>
                    <a:pt x="2200347" y="745782"/>
                  </a:cubicBezTo>
                  <a:cubicBezTo>
                    <a:pt x="2129767" y="714350"/>
                    <a:pt x="2060330" y="680345"/>
                    <a:pt x="1990797" y="647389"/>
                  </a:cubicBezTo>
                  <a:cubicBezTo>
                    <a:pt x="1959682" y="632720"/>
                    <a:pt x="1928567" y="617957"/>
                    <a:pt x="1897452" y="603098"/>
                  </a:cubicBezTo>
                  <a:cubicBezTo>
                    <a:pt x="1852208" y="581381"/>
                    <a:pt x="1811727" y="558330"/>
                    <a:pt x="1754577" y="581571"/>
                  </a:cubicBezTo>
                  <a:cubicBezTo>
                    <a:pt x="1714477" y="597859"/>
                    <a:pt x="1662947" y="586238"/>
                    <a:pt x="1616560" y="586810"/>
                  </a:cubicBezTo>
                  <a:cubicBezTo>
                    <a:pt x="1585889" y="586810"/>
                    <a:pt x="1555124" y="586810"/>
                    <a:pt x="1521881" y="586810"/>
                  </a:cubicBezTo>
                  <a:cubicBezTo>
                    <a:pt x="1512356" y="761403"/>
                    <a:pt x="1507403" y="931043"/>
                    <a:pt x="1643706" y="1065346"/>
                  </a:cubicBezTo>
                  <a:cubicBezTo>
                    <a:pt x="1669900" y="1091159"/>
                    <a:pt x="1680377" y="1120877"/>
                    <a:pt x="1662756" y="1155738"/>
                  </a:cubicBezTo>
                  <a:cubicBezTo>
                    <a:pt x="1646564" y="1186218"/>
                    <a:pt x="1616084" y="1197839"/>
                    <a:pt x="1573126" y="1192028"/>
                  </a:cubicBezTo>
                  <a:cubicBezTo>
                    <a:pt x="1444527" y="1175581"/>
                    <a:pt x="1325146" y="1116527"/>
                    <a:pt x="1234036" y="1024293"/>
                  </a:cubicBezTo>
                  <a:cubicBezTo>
                    <a:pt x="1229273" y="1019626"/>
                    <a:pt x="1224511" y="1015244"/>
                    <a:pt x="1211462" y="1003433"/>
                  </a:cubicBezTo>
                  <a:cubicBezTo>
                    <a:pt x="1219082" y="1127830"/>
                    <a:pt x="1195841" y="1244606"/>
                    <a:pt x="1233464" y="1357859"/>
                  </a:cubicBezTo>
                  <a:cubicBezTo>
                    <a:pt x="1278899" y="1493495"/>
                    <a:pt x="1373387" y="1579886"/>
                    <a:pt x="1506260" y="1629512"/>
                  </a:cubicBezTo>
                  <a:cubicBezTo>
                    <a:pt x="1669709" y="1690472"/>
                    <a:pt x="1782485" y="1804962"/>
                    <a:pt x="1839064" y="1969459"/>
                  </a:cubicBezTo>
                  <a:cubicBezTo>
                    <a:pt x="1859508" y="2030233"/>
                    <a:pt x="1870275" y="2093842"/>
                    <a:pt x="1870973" y="2157959"/>
                  </a:cubicBezTo>
                  <a:cubicBezTo>
                    <a:pt x="1874306" y="2430564"/>
                    <a:pt x="1873163" y="2703170"/>
                    <a:pt x="1872211" y="2975870"/>
                  </a:cubicBezTo>
                  <a:cubicBezTo>
                    <a:pt x="1871354" y="3195803"/>
                    <a:pt x="1707905" y="3358204"/>
                    <a:pt x="1487210" y="3358775"/>
                  </a:cubicBezTo>
                  <a:cubicBezTo>
                    <a:pt x="1189649" y="3359537"/>
                    <a:pt x="892057" y="3359537"/>
                    <a:pt x="594432" y="3358775"/>
                  </a:cubicBezTo>
                  <a:cubicBezTo>
                    <a:pt x="372690" y="3358775"/>
                    <a:pt x="210956" y="3205709"/>
                    <a:pt x="204860" y="2984348"/>
                  </a:cubicBezTo>
                  <a:cubicBezTo>
                    <a:pt x="200192" y="2809469"/>
                    <a:pt x="203336" y="2634399"/>
                    <a:pt x="204002" y="2459330"/>
                  </a:cubicBezTo>
                  <a:cubicBezTo>
                    <a:pt x="204002" y="2411705"/>
                    <a:pt x="232577" y="2381320"/>
                    <a:pt x="273440" y="2380368"/>
                  </a:cubicBezTo>
                  <a:cubicBezTo>
                    <a:pt x="316016" y="2379320"/>
                    <a:pt x="345829" y="2409990"/>
                    <a:pt x="346115" y="2459616"/>
                  </a:cubicBezTo>
                  <a:cubicBezTo>
                    <a:pt x="346877" y="2626303"/>
                    <a:pt x="346115" y="2792991"/>
                    <a:pt x="347068" y="2959583"/>
                  </a:cubicBezTo>
                  <a:cubicBezTo>
                    <a:pt x="346543" y="2992845"/>
                    <a:pt x="350940" y="3026001"/>
                    <a:pt x="360117" y="3057976"/>
                  </a:cubicBezTo>
                  <a:cubicBezTo>
                    <a:pt x="390728" y="3151583"/>
                    <a:pt x="477850" y="3215063"/>
                    <a:pt x="576334" y="3215520"/>
                  </a:cubicBezTo>
                  <a:cubicBezTo>
                    <a:pt x="883548" y="3216472"/>
                    <a:pt x="1190697" y="3216472"/>
                    <a:pt x="1497783" y="3215520"/>
                  </a:cubicBezTo>
                  <a:cubicBezTo>
                    <a:pt x="1624928" y="3216155"/>
                    <a:pt x="1728514" y="3113598"/>
                    <a:pt x="1729150" y="2986453"/>
                  </a:cubicBezTo>
                  <a:cubicBezTo>
                    <a:pt x="1729155" y="2985466"/>
                    <a:pt x="1729153" y="2984478"/>
                    <a:pt x="1729145" y="2983491"/>
                  </a:cubicBezTo>
                  <a:cubicBezTo>
                    <a:pt x="1730288" y="2706123"/>
                    <a:pt x="1730288" y="2428723"/>
                    <a:pt x="1729145" y="2151291"/>
                  </a:cubicBezTo>
                  <a:cubicBezTo>
                    <a:pt x="1729970" y="1979200"/>
                    <a:pt x="1622983" y="1825002"/>
                    <a:pt x="1461493" y="1765529"/>
                  </a:cubicBezTo>
                  <a:cubicBezTo>
                    <a:pt x="1286233" y="1699806"/>
                    <a:pt x="1158884" y="1586268"/>
                    <a:pt x="1100781" y="1406627"/>
                  </a:cubicBezTo>
                  <a:cubicBezTo>
                    <a:pt x="1080683" y="1344428"/>
                    <a:pt x="1076492" y="1276420"/>
                    <a:pt x="1070777" y="1210507"/>
                  </a:cubicBezTo>
                  <a:cubicBezTo>
                    <a:pt x="1066110" y="1156405"/>
                    <a:pt x="1069825" y="1101636"/>
                    <a:pt x="1069825" y="1044486"/>
                  </a:cubicBezTo>
                  <a:cubicBezTo>
                    <a:pt x="1054585" y="1043724"/>
                    <a:pt x="1042964" y="1042676"/>
                    <a:pt x="1031725" y="1042676"/>
                  </a:cubicBezTo>
                  <a:cubicBezTo>
                    <a:pt x="875801" y="1042676"/>
                    <a:pt x="719876" y="1042676"/>
                    <a:pt x="563857" y="1042105"/>
                  </a:cubicBezTo>
                  <a:cubicBezTo>
                    <a:pt x="539282" y="1042105"/>
                    <a:pt x="526424" y="1047725"/>
                    <a:pt x="517375" y="1072966"/>
                  </a:cubicBezTo>
                  <a:cubicBezTo>
                    <a:pt x="432382" y="1306811"/>
                    <a:pt x="378641" y="1550855"/>
                    <a:pt x="357545" y="1798771"/>
                  </a:cubicBezTo>
                  <a:cubicBezTo>
                    <a:pt x="354783" y="1831727"/>
                    <a:pt x="346020" y="1863541"/>
                    <a:pt x="312016" y="1872209"/>
                  </a:cubicBezTo>
                  <a:cubicBezTo>
                    <a:pt x="288539" y="1877245"/>
                    <a:pt x="264055" y="1874364"/>
                    <a:pt x="242388" y="1864017"/>
                  </a:cubicBezTo>
                  <a:cubicBezTo>
                    <a:pt x="213813" y="1849825"/>
                    <a:pt x="210098" y="1818297"/>
                    <a:pt x="214956" y="1788674"/>
                  </a:cubicBezTo>
                  <a:cubicBezTo>
                    <a:pt x="241531" y="1628178"/>
                    <a:pt x="264105" y="1466729"/>
                    <a:pt x="297633" y="1307662"/>
                  </a:cubicBezTo>
                  <a:cubicBezTo>
                    <a:pt x="318398" y="1209269"/>
                    <a:pt x="357450" y="1114971"/>
                    <a:pt x="385549" y="1018007"/>
                  </a:cubicBezTo>
                  <a:cubicBezTo>
                    <a:pt x="396807" y="978433"/>
                    <a:pt x="403925" y="937797"/>
                    <a:pt x="406790" y="896753"/>
                  </a:cubicBezTo>
                  <a:cubicBezTo>
                    <a:pt x="410409" y="845890"/>
                    <a:pt x="407647" y="794645"/>
                    <a:pt x="407647" y="734828"/>
                  </a:cubicBezTo>
                  <a:cubicBezTo>
                    <a:pt x="360022" y="741305"/>
                    <a:pt x="313159" y="742448"/>
                    <a:pt x="269915" y="754926"/>
                  </a:cubicBezTo>
                  <a:cubicBezTo>
                    <a:pt x="221074" y="769485"/>
                    <a:pt x="173915" y="789185"/>
                    <a:pt x="129231" y="813695"/>
                  </a:cubicBezTo>
                  <a:cubicBezTo>
                    <a:pt x="67128" y="846842"/>
                    <a:pt x="42173" y="844080"/>
                    <a:pt x="167" y="787216"/>
                  </a:cubicBezTo>
                  <a:close/>
                  <a:moveTo>
                    <a:pt x="1415011" y="232099"/>
                  </a:moveTo>
                  <a:cubicBezTo>
                    <a:pt x="1406724" y="231337"/>
                    <a:pt x="1399866" y="230099"/>
                    <a:pt x="1392913" y="230099"/>
                  </a:cubicBezTo>
                  <a:cubicBezTo>
                    <a:pt x="1119355" y="230099"/>
                    <a:pt x="845701" y="229146"/>
                    <a:pt x="572144" y="230670"/>
                  </a:cubicBezTo>
                  <a:cubicBezTo>
                    <a:pt x="459272" y="231337"/>
                    <a:pt x="360974" y="273628"/>
                    <a:pt x="279345" y="351447"/>
                  </a:cubicBezTo>
                  <a:cubicBezTo>
                    <a:pt x="199335" y="426072"/>
                    <a:pt x="151023" y="528561"/>
                    <a:pt x="144376" y="637769"/>
                  </a:cubicBezTo>
                  <a:cubicBezTo>
                    <a:pt x="203907" y="625100"/>
                    <a:pt x="261248" y="608527"/>
                    <a:pt x="319731" y="601669"/>
                  </a:cubicBezTo>
                  <a:cubicBezTo>
                    <a:pt x="380113" y="596172"/>
                    <a:pt x="440757" y="594105"/>
                    <a:pt x="501373" y="595478"/>
                  </a:cubicBezTo>
                  <a:cubicBezTo>
                    <a:pt x="691873" y="594779"/>
                    <a:pt x="882373" y="594779"/>
                    <a:pt x="1072873" y="595478"/>
                  </a:cubicBezTo>
                  <a:cubicBezTo>
                    <a:pt x="1101448" y="595478"/>
                    <a:pt x="1124594" y="589858"/>
                    <a:pt x="1146025" y="568712"/>
                  </a:cubicBezTo>
                  <a:cubicBezTo>
                    <a:pt x="1180290" y="534240"/>
                    <a:pt x="1216992" y="502281"/>
                    <a:pt x="1255848" y="473081"/>
                  </a:cubicBezTo>
                  <a:cubicBezTo>
                    <a:pt x="1277850" y="458189"/>
                    <a:pt x="1302913" y="448424"/>
                    <a:pt x="1329191" y="444506"/>
                  </a:cubicBezTo>
                  <a:cubicBezTo>
                    <a:pt x="1356527" y="439744"/>
                    <a:pt x="1385293" y="443363"/>
                    <a:pt x="1414916" y="443363"/>
                  </a:cubicBezTo>
                  <a:close/>
                  <a:moveTo>
                    <a:pt x="1066967" y="897706"/>
                  </a:moveTo>
                  <a:lnTo>
                    <a:pt x="1066967" y="740924"/>
                  </a:lnTo>
                  <a:lnTo>
                    <a:pt x="552617" y="740924"/>
                  </a:lnTo>
                  <a:lnTo>
                    <a:pt x="552617" y="897706"/>
                  </a:lnTo>
                  <a:close/>
                  <a:moveTo>
                    <a:pt x="1374149" y="579857"/>
                  </a:moveTo>
                  <a:cubicBezTo>
                    <a:pt x="1353003" y="589382"/>
                    <a:pt x="1336906" y="592239"/>
                    <a:pt x="1325285" y="601383"/>
                  </a:cubicBezTo>
                  <a:cubicBezTo>
                    <a:pt x="1295377" y="624910"/>
                    <a:pt x="1268707" y="652628"/>
                    <a:pt x="1238417" y="675488"/>
                  </a:cubicBezTo>
                  <a:cubicBezTo>
                    <a:pt x="1218224" y="690728"/>
                    <a:pt x="1217462" y="707015"/>
                    <a:pt x="1223368" y="728066"/>
                  </a:cubicBezTo>
                  <a:cubicBezTo>
                    <a:pt x="1248038" y="820920"/>
                    <a:pt x="1302601" y="903066"/>
                    <a:pt x="1378625" y="961809"/>
                  </a:cubicBezTo>
                  <a:cubicBezTo>
                    <a:pt x="1389960" y="970572"/>
                    <a:pt x="1402057" y="978287"/>
                    <a:pt x="1413868" y="986479"/>
                  </a:cubicBezTo>
                  <a:cubicBezTo>
                    <a:pt x="1362147" y="856367"/>
                    <a:pt x="1377959" y="722922"/>
                    <a:pt x="1374149" y="579857"/>
                  </a:cubicBezTo>
                  <a:close/>
                  <a:moveTo>
                    <a:pt x="1727240" y="232289"/>
                  </a:moveTo>
                  <a:lnTo>
                    <a:pt x="1561696" y="232289"/>
                  </a:lnTo>
                  <a:lnTo>
                    <a:pt x="1561696" y="441839"/>
                  </a:lnTo>
                  <a:lnTo>
                    <a:pt x="1727621" y="4418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16"/>
            <p:cNvSpPr/>
            <p:nvPr/>
          </p:nvSpPr>
          <p:spPr>
            <a:xfrm>
              <a:off x="5457906" y="1764674"/>
              <a:ext cx="942893" cy="942044"/>
            </a:xfrm>
            <a:custGeom>
              <a:avLst/>
              <a:gdLst/>
              <a:ahLst/>
              <a:cxnLst/>
              <a:rect l="l" t="t" r="r" b="b"/>
              <a:pathLst>
                <a:path w="942893" h="942044" extrusionOk="0">
                  <a:moveTo>
                    <a:pt x="943061" y="492910"/>
                  </a:moveTo>
                  <a:cubicBezTo>
                    <a:pt x="918867" y="538821"/>
                    <a:pt x="878100" y="547965"/>
                    <a:pt x="831428" y="542440"/>
                  </a:cubicBezTo>
                  <a:cubicBezTo>
                    <a:pt x="803996" y="539202"/>
                    <a:pt x="787994" y="546250"/>
                    <a:pt x="781326" y="576444"/>
                  </a:cubicBezTo>
                  <a:cubicBezTo>
                    <a:pt x="776087" y="600257"/>
                    <a:pt x="762276" y="622260"/>
                    <a:pt x="747798" y="655692"/>
                  </a:cubicBezTo>
                  <a:cubicBezTo>
                    <a:pt x="762932" y="666047"/>
                    <a:pt x="777377" y="677374"/>
                    <a:pt x="791042" y="689601"/>
                  </a:cubicBezTo>
                  <a:cubicBezTo>
                    <a:pt x="832380" y="730178"/>
                    <a:pt x="836571" y="773040"/>
                    <a:pt x="803900" y="804759"/>
                  </a:cubicBezTo>
                  <a:cubicBezTo>
                    <a:pt x="771230" y="836477"/>
                    <a:pt x="730367" y="830571"/>
                    <a:pt x="691220" y="791519"/>
                  </a:cubicBezTo>
                  <a:cubicBezTo>
                    <a:pt x="677789" y="778089"/>
                    <a:pt x="665597" y="762944"/>
                    <a:pt x="653691" y="750276"/>
                  </a:cubicBezTo>
                  <a:cubicBezTo>
                    <a:pt x="618068" y="763992"/>
                    <a:pt x="586064" y="775326"/>
                    <a:pt x="555012" y="789138"/>
                  </a:cubicBezTo>
                  <a:cubicBezTo>
                    <a:pt x="548125" y="794537"/>
                    <a:pt x="543948" y="802682"/>
                    <a:pt x="543582" y="811426"/>
                  </a:cubicBezTo>
                  <a:cubicBezTo>
                    <a:pt x="541868" y="832667"/>
                    <a:pt x="544058" y="854289"/>
                    <a:pt x="542344" y="875529"/>
                  </a:cubicBezTo>
                  <a:cubicBezTo>
                    <a:pt x="539941" y="912899"/>
                    <a:pt x="509019" y="942031"/>
                    <a:pt x="471573" y="942204"/>
                  </a:cubicBezTo>
                  <a:cubicBezTo>
                    <a:pt x="434997" y="942204"/>
                    <a:pt x="396802" y="912486"/>
                    <a:pt x="402136" y="875529"/>
                  </a:cubicBezTo>
                  <a:cubicBezTo>
                    <a:pt x="411661" y="808092"/>
                    <a:pt x="383086" y="776565"/>
                    <a:pt x="322126" y="762563"/>
                  </a:cubicBezTo>
                  <a:cubicBezTo>
                    <a:pt x="310557" y="758019"/>
                    <a:pt x="299483" y="752306"/>
                    <a:pt x="289074" y="745513"/>
                  </a:cubicBezTo>
                  <a:cubicBezTo>
                    <a:pt x="274229" y="764822"/>
                    <a:pt x="258330" y="783297"/>
                    <a:pt x="241449" y="800853"/>
                  </a:cubicBezTo>
                  <a:cubicBezTo>
                    <a:pt x="209445" y="831524"/>
                    <a:pt x="167440" y="831905"/>
                    <a:pt x="139055" y="804473"/>
                  </a:cubicBezTo>
                  <a:cubicBezTo>
                    <a:pt x="110671" y="777041"/>
                    <a:pt x="109909" y="733035"/>
                    <a:pt x="141722" y="699698"/>
                  </a:cubicBezTo>
                  <a:cubicBezTo>
                    <a:pt x="158105" y="682553"/>
                    <a:pt x="176679" y="667599"/>
                    <a:pt x="193062" y="652740"/>
                  </a:cubicBezTo>
                  <a:cubicBezTo>
                    <a:pt x="177060" y="614640"/>
                    <a:pt x="162963" y="580635"/>
                    <a:pt x="146866" y="542154"/>
                  </a:cubicBezTo>
                  <a:cubicBezTo>
                    <a:pt x="122768" y="542154"/>
                    <a:pt x="95717" y="543583"/>
                    <a:pt x="68856" y="542154"/>
                  </a:cubicBezTo>
                  <a:cubicBezTo>
                    <a:pt x="30007" y="540809"/>
                    <a:pt x="-571" y="508534"/>
                    <a:pt x="181" y="469669"/>
                  </a:cubicBezTo>
                  <a:cubicBezTo>
                    <a:pt x="848" y="431569"/>
                    <a:pt x="31042" y="396422"/>
                    <a:pt x="71428" y="401470"/>
                  </a:cubicBezTo>
                  <a:cubicBezTo>
                    <a:pt x="131150" y="408995"/>
                    <a:pt x="163820" y="388611"/>
                    <a:pt x="175441" y="330223"/>
                  </a:cubicBezTo>
                  <a:cubicBezTo>
                    <a:pt x="177727" y="318984"/>
                    <a:pt x="185918" y="308982"/>
                    <a:pt x="200015" y="289742"/>
                  </a:cubicBezTo>
                  <a:cubicBezTo>
                    <a:pt x="180131" y="275167"/>
                    <a:pt x="161053" y="259523"/>
                    <a:pt x="142865" y="242879"/>
                  </a:cubicBezTo>
                  <a:cubicBezTo>
                    <a:pt x="110004" y="209351"/>
                    <a:pt x="109147" y="166679"/>
                    <a:pt x="138198" y="138104"/>
                  </a:cubicBezTo>
                  <a:cubicBezTo>
                    <a:pt x="167249" y="109529"/>
                    <a:pt x="209255" y="109529"/>
                    <a:pt x="242973" y="142009"/>
                  </a:cubicBezTo>
                  <a:cubicBezTo>
                    <a:pt x="260213" y="158297"/>
                    <a:pt x="276025" y="176013"/>
                    <a:pt x="290598" y="191539"/>
                  </a:cubicBezTo>
                  <a:cubicBezTo>
                    <a:pt x="323650" y="178490"/>
                    <a:pt x="353749" y="168012"/>
                    <a:pt x="382419" y="154392"/>
                  </a:cubicBezTo>
                  <a:cubicBezTo>
                    <a:pt x="391209" y="148580"/>
                    <a:pt x="397100" y="139293"/>
                    <a:pt x="398612" y="128865"/>
                  </a:cubicBezTo>
                  <a:cubicBezTo>
                    <a:pt x="401183" y="108862"/>
                    <a:pt x="398612" y="88383"/>
                    <a:pt x="399850" y="68286"/>
                  </a:cubicBezTo>
                  <a:cubicBezTo>
                    <a:pt x="401111" y="30802"/>
                    <a:pt x="431503" y="870"/>
                    <a:pt x="469001" y="182"/>
                  </a:cubicBezTo>
                  <a:cubicBezTo>
                    <a:pt x="507863" y="-771"/>
                    <a:pt x="545201" y="28757"/>
                    <a:pt x="540344" y="68000"/>
                  </a:cubicBezTo>
                  <a:cubicBezTo>
                    <a:pt x="532152" y="131151"/>
                    <a:pt x="554631" y="164679"/>
                    <a:pt x="615210" y="177061"/>
                  </a:cubicBezTo>
                  <a:cubicBezTo>
                    <a:pt x="625307" y="179061"/>
                    <a:pt x="634260" y="186586"/>
                    <a:pt x="653310" y="196111"/>
                  </a:cubicBezTo>
                  <a:cubicBezTo>
                    <a:pt x="667697" y="177292"/>
                    <a:pt x="683053" y="159233"/>
                    <a:pt x="699316" y="142009"/>
                  </a:cubicBezTo>
                  <a:cubicBezTo>
                    <a:pt x="733225" y="109148"/>
                    <a:pt x="774944" y="108481"/>
                    <a:pt x="804091" y="137913"/>
                  </a:cubicBezTo>
                  <a:cubicBezTo>
                    <a:pt x="833237" y="167346"/>
                    <a:pt x="831999" y="208970"/>
                    <a:pt x="799614" y="242688"/>
                  </a:cubicBezTo>
                  <a:cubicBezTo>
                    <a:pt x="783231" y="259738"/>
                    <a:pt x="764181" y="274216"/>
                    <a:pt x="747989" y="288504"/>
                  </a:cubicBezTo>
                  <a:cubicBezTo>
                    <a:pt x="760276" y="316412"/>
                    <a:pt x="774087" y="337081"/>
                    <a:pt x="778373" y="359655"/>
                  </a:cubicBezTo>
                  <a:cubicBezTo>
                    <a:pt x="785422" y="396422"/>
                    <a:pt x="805901" y="404232"/>
                    <a:pt x="838667" y="399756"/>
                  </a:cubicBezTo>
                  <a:cubicBezTo>
                    <a:pt x="883815" y="393564"/>
                    <a:pt x="920772" y="406328"/>
                    <a:pt x="942394" y="449762"/>
                  </a:cubicBezTo>
                  <a:close/>
                  <a:moveTo>
                    <a:pt x="470621" y="285551"/>
                  </a:moveTo>
                  <a:cubicBezTo>
                    <a:pt x="368042" y="286126"/>
                    <a:pt x="285352" y="369749"/>
                    <a:pt x="285927" y="472327"/>
                  </a:cubicBezTo>
                  <a:cubicBezTo>
                    <a:pt x="285928" y="472489"/>
                    <a:pt x="285929" y="472651"/>
                    <a:pt x="285931" y="472812"/>
                  </a:cubicBezTo>
                  <a:cubicBezTo>
                    <a:pt x="287423" y="574117"/>
                    <a:pt x="369406" y="655761"/>
                    <a:pt x="470716" y="656835"/>
                  </a:cubicBezTo>
                  <a:cubicBezTo>
                    <a:pt x="573451" y="656731"/>
                    <a:pt x="656796" y="573641"/>
                    <a:pt x="657215" y="470907"/>
                  </a:cubicBezTo>
                  <a:cubicBezTo>
                    <a:pt x="656953" y="368275"/>
                    <a:pt x="573541" y="285288"/>
                    <a:pt x="470908" y="285550"/>
                  </a:cubicBezTo>
                  <a:cubicBezTo>
                    <a:pt x="470813" y="285550"/>
                    <a:pt x="470716" y="285551"/>
                    <a:pt x="470621" y="2855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16"/>
            <p:cNvSpPr/>
            <p:nvPr/>
          </p:nvSpPr>
          <p:spPr>
            <a:xfrm>
              <a:off x="5084090" y="1600200"/>
              <a:ext cx="422753" cy="273778"/>
            </a:xfrm>
            <a:custGeom>
              <a:avLst/>
              <a:gdLst/>
              <a:ahLst/>
              <a:cxnLst/>
              <a:rect l="l" t="t" r="r" b="b"/>
              <a:pathLst>
                <a:path w="422753" h="273778" extrusionOk="0">
                  <a:moveTo>
                    <a:pt x="373902" y="160"/>
                  </a:moveTo>
                  <a:cubicBezTo>
                    <a:pt x="444196" y="52738"/>
                    <a:pt x="438577" y="108935"/>
                    <a:pt x="359043" y="146654"/>
                  </a:cubicBezTo>
                  <a:cubicBezTo>
                    <a:pt x="276652" y="185802"/>
                    <a:pt x="194356" y="225235"/>
                    <a:pt x="111393" y="263716"/>
                  </a:cubicBezTo>
                  <a:cubicBezTo>
                    <a:pt x="66244" y="284671"/>
                    <a:pt x="26430" y="272670"/>
                    <a:pt x="7856" y="234475"/>
                  </a:cubicBezTo>
                  <a:cubicBezTo>
                    <a:pt x="-10718" y="196279"/>
                    <a:pt x="4808" y="157322"/>
                    <a:pt x="49576" y="135510"/>
                  </a:cubicBezTo>
                  <a:cubicBezTo>
                    <a:pt x="139301" y="92457"/>
                    <a:pt x="229408" y="49785"/>
                    <a:pt x="319228" y="7494"/>
                  </a:cubicBezTo>
                  <a:cubicBezTo>
                    <a:pt x="323308" y="5287"/>
                    <a:pt x="327252" y="2838"/>
                    <a:pt x="331039"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16"/>
            <p:cNvSpPr/>
            <p:nvPr/>
          </p:nvSpPr>
          <p:spPr>
            <a:xfrm>
              <a:off x="3309270" y="3879532"/>
              <a:ext cx="942879" cy="942403"/>
            </a:xfrm>
            <a:custGeom>
              <a:avLst/>
              <a:gdLst/>
              <a:ahLst/>
              <a:cxnLst/>
              <a:rect l="l" t="t" r="r" b="b"/>
              <a:pathLst>
                <a:path w="942879" h="942403" extrusionOk="0">
                  <a:moveTo>
                    <a:pt x="700160" y="705581"/>
                  </a:moveTo>
                  <a:cubicBezTo>
                    <a:pt x="700160" y="754635"/>
                    <a:pt x="700160" y="805498"/>
                    <a:pt x="700160" y="856362"/>
                  </a:cubicBezTo>
                  <a:cubicBezTo>
                    <a:pt x="700160" y="917893"/>
                    <a:pt x="674823" y="942087"/>
                    <a:pt x="612815" y="942563"/>
                  </a:cubicBezTo>
                  <a:cubicBezTo>
                    <a:pt x="518772" y="942563"/>
                    <a:pt x="424728" y="942563"/>
                    <a:pt x="330685" y="942563"/>
                  </a:cubicBezTo>
                  <a:cubicBezTo>
                    <a:pt x="269915" y="942563"/>
                    <a:pt x="243817" y="916369"/>
                    <a:pt x="243245" y="855409"/>
                  </a:cubicBezTo>
                  <a:cubicBezTo>
                    <a:pt x="242674" y="805403"/>
                    <a:pt x="243245" y="755492"/>
                    <a:pt x="243245" y="699771"/>
                  </a:cubicBezTo>
                  <a:lnTo>
                    <a:pt x="96846" y="699771"/>
                  </a:lnTo>
                  <a:cubicBezTo>
                    <a:pt x="24075" y="699771"/>
                    <a:pt x="263" y="676244"/>
                    <a:pt x="167" y="603759"/>
                  </a:cubicBezTo>
                  <a:cubicBezTo>
                    <a:pt x="167" y="515748"/>
                    <a:pt x="167" y="427673"/>
                    <a:pt x="167" y="339535"/>
                  </a:cubicBezTo>
                  <a:cubicBezTo>
                    <a:pt x="167" y="265812"/>
                    <a:pt x="23122" y="242666"/>
                    <a:pt x="95417" y="242571"/>
                  </a:cubicBezTo>
                  <a:lnTo>
                    <a:pt x="242864" y="242571"/>
                  </a:lnTo>
                  <a:cubicBezTo>
                    <a:pt x="242864" y="191993"/>
                    <a:pt x="242864" y="143701"/>
                    <a:pt x="242864" y="95410"/>
                  </a:cubicBezTo>
                  <a:cubicBezTo>
                    <a:pt x="242864" y="22639"/>
                    <a:pt x="266201" y="160"/>
                    <a:pt x="339353" y="160"/>
                  </a:cubicBezTo>
                  <a:cubicBezTo>
                    <a:pt x="431078" y="160"/>
                    <a:pt x="522709" y="160"/>
                    <a:pt x="614435" y="160"/>
                  </a:cubicBezTo>
                  <a:cubicBezTo>
                    <a:pt x="674252" y="160"/>
                    <a:pt x="699302" y="24829"/>
                    <a:pt x="700160" y="84265"/>
                  </a:cubicBezTo>
                  <a:cubicBezTo>
                    <a:pt x="700636" y="135224"/>
                    <a:pt x="700160" y="186278"/>
                    <a:pt x="700160" y="242952"/>
                  </a:cubicBezTo>
                  <a:cubicBezTo>
                    <a:pt x="751880" y="242952"/>
                    <a:pt x="801220" y="242952"/>
                    <a:pt x="850655" y="242952"/>
                  </a:cubicBezTo>
                  <a:cubicBezTo>
                    <a:pt x="919997" y="242952"/>
                    <a:pt x="942857" y="265526"/>
                    <a:pt x="943047" y="334582"/>
                  </a:cubicBezTo>
                  <a:cubicBezTo>
                    <a:pt x="943047" y="427483"/>
                    <a:pt x="943047" y="520351"/>
                    <a:pt x="943047" y="613189"/>
                  </a:cubicBezTo>
                  <a:cubicBezTo>
                    <a:pt x="943047" y="675006"/>
                    <a:pt x="917901" y="699676"/>
                    <a:pt x="856465" y="700152"/>
                  </a:cubicBezTo>
                  <a:lnTo>
                    <a:pt x="710066" y="701104"/>
                  </a:lnTo>
                  <a:cubicBezTo>
                    <a:pt x="707970" y="700819"/>
                    <a:pt x="705875" y="702628"/>
                    <a:pt x="700160" y="705581"/>
                  </a:cubicBezTo>
                  <a:close/>
                  <a:moveTo>
                    <a:pt x="145042" y="556896"/>
                  </a:moveTo>
                  <a:cubicBezTo>
                    <a:pt x="197811" y="556896"/>
                    <a:pt x="248674" y="556896"/>
                    <a:pt x="299538" y="556896"/>
                  </a:cubicBezTo>
                  <a:cubicBezTo>
                    <a:pt x="361070" y="556896"/>
                    <a:pt x="385263" y="581470"/>
                    <a:pt x="385834" y="643859"/>
                  </a:cubicBezTo>
                  <a:cubicBezTo>
                    <a:pt x="385834" y="694627"/>
                    <a:pt x="385834" y="745491"/>
                    <a:pt x="385834" y="797211"/>
                  </a:cubicBezTo>
                  <a:lnTo>
                    <a:pt x="557285" y="797211"/>
                  </a:lnTo>
                  <a:cubicBezTo>
                    <a:pt x="557285" y="742348"/>
                    <a:pt x="556523" y="690055"/>
                    <a:pt x="557285" y="637763"/>
                  </a:cubicBezTo>
                  <a:cubicBezTo>
                    <a:pt x="558332" y="583756"/>
                    <a:pt x="585860" y="557372"/>
                    <a:pt x="639866" y="556991"/>
                  </a:cubicBezTo>
                  <a:cubicBezTo>
                    <a:pt x="691968" y="556991"/>
                    <a:pt x="743975" y="556991"/>
                    <a:pt x="797600" y="556991"/>
                  </a:cubicBezTo>
                  <a:lnTo>
                    <a:pt x="797600" y="385541"/>
                  </a:lnTo>
                  <a:lnTo>
                    <a:pt x="660536" y="385541"/>
                  </a:lnTo>
                  <a:cubicBezTo>
                    <a:pt x="578335" y="385541"/>
                    <a:pt x="557380" y="364491"/>
                    <a:pt x="557285" y="281718"/>
                  </a:cubicBezTo>
                  <a:lnTo>
                    <a:pt x="557285" y="144939"/>
                  </a:lnTo>
                  <a:lnTo>
                    <a:pt x="385834" y="144939"/>
                  </a:lnTo>
                  <a:cubicBezTo>
                    <a:pt x="385834" y="195803"/>
                    <a:pt x="385834" y="244381"/>
                    <a:pt x="385834" y="292958"/>
                  </a:cubicBezTo>
                  <a:cubicBezTo>
                    <a:pt x="385834" y="362014"/>
                    <a:pt x="362498" y="385350"/>
                    <a:pt x="294109" y="385541"/>
                  </a:cubicBezTo>
                  <a:cubicBezTo>
                    <a:pt x="244674" y="385541"/>
                    <a:pt x="195144" y="385541"/>
                    <a:pt x="145042" y="385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16"/>
            <p:cNvSpPr/>
            <p:nvPr/>
          </p:nvSpPr>
          <p:spPr>
            <a:xfrm>
              <a:off x="5860256" y="2852733"/>
              <a:ext cx="428635" cy="428636"/>
            </a:xfrm>
            <a:custGeom>
              <a:avLst/>
              <a:gdLst/>
              <a:ahLst/>
              <a:cxnLst/>
              <a:rect l="l" t="t" r="r" b="b"/>
              <a:pathLst>
                <a:path w="428635" h="428636" extrusionOk="0">
                  <a:moveTo>
                    <a:pt x="428792" y="216095"/>
                  </a:moveTo>
                  <a:cubicBezTo>
                    <a:pt x="428901" y="333457"/>
                    <a:pt x="333849" y="428686"/>
                    <a:pt x="216487" y="428795"/>
                  </a:cubicBezTo>
                  <a:cubicBezTo>
                    <a:pt x="215850" y="428796"/>
                    <a:pt x="215212" y="428794"/>
                    <a:pt x="214575" y="428789"/>
                  </a:cubicBezTo>
                  <a:cubicBezTo>
                    <a:pt x="96445" y="428999"/>
                    <a:pt x="482" y="333463"/>
                    <a:pt x="167" y="215333"/>
                  </a:cubicBezTo>
                  <a:cubicBezTo>
                    <a:pt x="428" y="96236"/>
                    <a:pt x="97187" y="-101"/>
                    <a:pt x="216285" y="160"/>
                  </a:cubicBezTo>
                  <a:cubicBezTo>
                    <a:pt x="216572" y="161"/>
                    <a:pt x="216859" y="162"/>
                    <a:pt x="217147" y="164"/>
                  </a:cubicBezTo>
                  <a:cubicBezTo>
                    <a:pt x="335210" y="1368"/>
                    <a:pt x="429955" y="98031"/>
                    <a:pt x="428792" y="216095"/>
                  </a:cubicBezTo>
                  <a:close/>
                  <a:moveTo>
                    <a:pt x="215718" y="285247"/>
                  </a:moveTo>
                  <a:cubicBezTo>
                    <a:pt x="253908" y="285516"/>
                    <a:pt x="285086" y="254775"/>
                    <a:pt x="285355" y="216584"/>
                  </a:cubicBezTo>
                  <a:cubicBezTo>
                    <a:pt x="285359" y="216009"/>
                    <a:pt x="285356" y="215433"/>
                    <a:pt x="285346" y="214857"/>
                  </a:cubicBezTo>
                  <a:cubicBezTo>
                    <a:pt x="285665" y="176044"/>
                    <a:pt x="254623" y="144237"/>
                    <a:pt x="215813" y="143610"/>
                  </a:cubicBezTo>
                  <a:cubicBezTo>
                    <a:pt x="176254" y="143446"/>
                    <a:pt x="144053" y="175382"/>
                    <a:pt x="143889" y="214941"/>
                  </a:cubicBezTo>
                  <a:cubicBezTo>
                    <a:pt x="143887" y="215453"/>
                    <a:pt x="143891" y="215965"/>
                    <a:pt x="143899" y="216476"/>
                  </a:cubicBezTo>
                  <a:cubicBezTo>
                    <a:pt x="144732" y="255290"/>
                    <a:pt x="176871" y="286080"/>
                    <a:pt x="215685" y="285248"/>
                  </a:cubicBezTo>
                  <a:cubicBezTo>
                    <a:pt x="215696" y="285247"/>
                    <a:pt x="215707" y="285247"/>
                    <a:pt x="215718" y="2852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16"/>
            <p:cNvSpPr/>
            <p:nvPr/>
          </p:nvSpPr>
          <p:spPr>
            <a:xfrm>
              <a:off x="4900881" y="2164111"/>
              <a:ext cx="407877" cy="143319"/>
            </a:xfrm>
            <a:custGeom>
              <a:avLst/>
              <a:gdLst/>
              <a:ahLst/>
              <a:cxnLst/>
              <a:rect l="l" t="t" r="r" b="b"/>
              <a:pathLst>
                <a:path w="407877" h="143319" extrusionOk="0">
                  <a:moveTo>
                    <a:pt x="203734" y="414"/>
                  </a:moveTo>
                  <a:cubicBezTo>
                    <a:pt x="246406" y="414"/>
                    <a:pt x="289459" y="-158"/>
                    <a:pt x="331845" y="414"/>
                  </a:cubicBezTo>
                  <a:cubicBezTo>
                    <a:pt x="378613" y="1175"/>
                    <a:pt x="408045" y="28989"/>
                    <a:pt x="408045" y="71375"/>
                  </a:cubicBezTo>
                  <a:cubicBezTo>
                    <a:pt x="408045" y="113761"/>
                    <a:pt x="378613" y="142336"/>
                    <a:pt x="331845" y="142812"/>
                  </a:cubicBezTo>
                  <a:cubicBezTo>
                    <a:pt x="246437" y="143701"/>
                    <a:pt x="160998" y="143701"/>
                    <a:pt x="75527" y="142812"/>
                  </a:cubicBezTo>
                  <a:cubicBezTo>
                    <a:pt x="30760" y="142336"/>
                    <a:pt x="-673" y="110237"/>
                    <a:pt x="184" y="69851"/>
                  </a:cubicBezTo>
                  <a:cubicBezTo>
                    <a:pt x="1042" y="29465"/>
                    <a:pt x="31807" y="1461"/>
                    <a:pt x="75337" y="604"/>
                  </a:cubicBezTo>
                  <a:cubicBezTo>
                    <a:pt x="118866" y="-253"/>
                    <a:pt x="160966" y="414"/>
                    <a:pt x="203734" y="4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16"/>
            <p:cNvSpPr/>
            <p:nvPr/>
          </p:nvSpPr>
          <p:spPr>
            <a:xfrm>
              <a:off x="5166913" y="2636548"/>
              <a:ext cx="338638" cy="234392"/>
            </a:xfrm>
            <a:custGeom>
              <a:avLst/>
              <a:gdLst/>
              <a:ahLst/>
              <a:cxnLst/>
              <a:rect l="l" t="t" r="r" b="b"/>
              <a:pathLst>
                <a:path w="338638" h="234392" extrusionOk="0">
                  <a:moveTo>
                    <a:pt x="260694" y="234446"/>
                  </a:moveTo>
                  <a:cubicBezTo>
                    <a:pt x="252598" y="231493"/>
                    <a:pt x="237739" y="227302"/>
                    <a:pt x="223832" y="220921"/>
                  </a:cubicBezTo>
                  <a:cubicBezTo>
                    <a:pt x="166682" y="194441"/>
                    <a:pt x="109786" y="167581"/>
                    <a:pt x="53144" y="140339"/>
                  </a:cubicBezTo>
                  <a:cubicBezTo>
                    <a:pt x="6377" y="117955"/>
                    <a:pt x="-11340" y="78903"/>
                    <a:pt x="7710" y="39660"/>
                  </a:cubicBezTo>
                  <a:cubicBezTo>
                    <a:pt x="26760" y="417"/>
                    <a:pt x="67337" y="-10537"/>
                    <a:pt x="114390" y="11085"/>
                  </a:cubicBezTo>
                  <a:cubicBezTo>
                    <a:pt x="175731" y="39660"/>
                    <a:pt x="237167" y="68235"/>
                    <a:pt x="297651" y="98429"/>
                  </a:cubicBezTo>
                  <a:cubicBezTo>
                    <a:pt x="332513" y="115860"/>
                    <a:pt x="345276" y="147674"/>
                    <a:pt x="335751" y="181297"/>
                  </a:cubicBezTo>
                  <a:cubicBezTo>
                    <a:pt x="326082" y="214273"/>
                    <a:pt x="295010" y="236276"/>
                    <a:pt x="260694" y="2344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16"/>
            <p:cNvSpPr/>
            <p:nvPr/>
          </p:nvSpPr>
          <p:spPr>
            <a:xfrm>
              <a:off x="2947362" y="3957620"/>
              <a:ext cx="141136" cy="142606"/>
            </a:xfrm>
            <a:custGeom>
              <a:avLst/>
              <a:gdLst/>
              <a:ahLst/>
              <a:cxnLst/>
              <a:rect l="l" t="t" r="r" b="b"/>
              <a:pathLst>
                <a:path w="141136" h="142606" extrusionOk="0">
                  <a:moveTo>
                    <a:pt x="141286" y="72186"/>
                  </a:moveTo>
                  <a:cubicBezTo>
                    <a:pt x="141130" y="111027"/>
                    <a:pt x="109737" y="142505"/>
                    <a:pt x="70896" y="142766"/>
                  </a:cubicBezTo>
                  <a:cubicBezTo>
                    <a:pt x="31601" y="142533"/>
                    <a:pt x="-65" y="110488"/>
                    <a:pt x="169" y="71193"/>
                  </a:cubicBezTo>
                  <a:cubicBezTo>
                    <a:pt x="173" y="70413"/>
                    <a:pt x="191" y="69632"/>
                    <a:pt x="221" y="68852"/>
                  </a:cubicBezTo>
                  <a:cubicBezTo>
                    <a:pt x="1414" y="29973"/>
                    <a:pt x="33723" y="-678"/>
                    <a:pt x="72611" y="177"/>
                  </a:cubicBezTo>
                  <a:cubicBezTo>
                    <a:pt x="111430" y="1165"/>
                    <a:pt x="142139" y="33364"/>
                    <a:pt x="141286" y="721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2" name="Google Shape;342;p16"/>
          <p:cNvGrpSpPr/>
          <p:nvPr/>
        </p:nvGrpSpPr>
        <p:grpSpPr>
          <a:xfrm>
            <a:off x="7483081" y="2753628"/>
            <a:ext cx="382703" cy="504169"/>
            <a:chOff x="3181729" y="1600200"/>
            <a:chExt cx="2777332" cy="3658829"/>
          </a:xfrm>
        </p:grpSpPr>
        <p:sp>
          <p:nvSpPr>
            <p:cNvPr id="343" name="Google Shape;343;p16"/>
            <p:cNvSpPr/>
            <p:nvPr/>
          </p:nvSpPr>
          <p:spPr>
            <a:xfrm>
              <a:off x="3181729" y="1600200"/>
              <a:ext cx="2777332" cy="3658829"/>
            </a:xfrm>
            <a:custGeom>
              <a:avLst/>
              <a:gdLst/>
              <a:ahLst/>
              <a:cxnLst/>
              <a:rect l="l" t="t" r="r" b="b"/>
              <a:pathLst>
                <a:path w="2777332" h="3658829" extrusionOk="0">
                  <a:moveTo>
                    <a:pt x="2356253" y="160"/>
                  </a:moveTo>
                  <a:cubicBezTo>
                    <a:pt x="2394887" y="19210"/>
                    <a:pt x="2410930" y="49880"/>
                    <a:pt x="2407228" y="92838"/>
                  </a:cubicBezTo>
                  <a:cubicBezTo>
                    <a:pt x="2405234" y="115031"/>
                    <a:pt x="2407228" y="137510"/>
                    <a:pt x="2407228" y="164180"/>
                  </a:cubicBezTo>
                  <a:lnTo>
                    <a:pt x="2540882" y="164180"/>
                  </a:lnTo>
                  <a:cubicBezTo>
                    <a:pt x="2593091" y="164180"/>
                    <a:pt x="2645299" y="163704"/>
                    <a:pt x="2697508" y="164180"/>
                  </a:cubicBezTo>
                  <a:cubicBezTo>
                    <a:pt x="2749717" y="164656"/>
                    <a:pt x="2775441" y="191898"/>
                    <a:pt x="2776675" y="244095"/>
                  </a:cubicBezTo>
                  <a:cubicBezTo>
                    <a:pt x="2776675" y="251239"/>
                    <a:pt x="2776675" y="258382"/>
                    <a:pt x="2776675" y="265526"/>
                  </a:cubicBezTo>
                  <a:cubicBezTo>
                    <a:pt x="2776675" y="1135857"/>
                    <a:pt x="2776897" y="2006125"/>
                    <a:pt x="2777340" y="2876329"/>
                  </a:cubicBezTo>
                  <a:cubicBezTo>
                    <a:pt x="2778947" y="2915765"/>
                    <a:pt x="2763474" y="2953971"/>
                    <a:pt x="2734908" y="2981104"/>
                  </a:cubicBezTo>
                  <a:cubicBezTo>
                    <a:pt x="2526580" y="3192940"/>
                    <a:pt x="2319074" y="3405665"/>
                    <a:pt x="2112391" y="3619279"/>
                  </a:cubicBezTo>
                  <a:cubicBezTo>
                    <a:pt x="2088348" y="3645755"/>
                    <a:pt x="2053897" y="3660252"/>
                    <a:pt x="2018225" y="3658903"/>
                  </a:cubicBezTo>
                  <a:cubicBezTo>
                    <a:pt x="1377482" y="3658077"/>
                    <a:pt x="736802" y="3657887"/>
                    <a:pt x="96186" y="3658331"/>
                  </a:cubicBezTo>
                  <a:cubicBezTo>
                    <a:pt x="22714" y="3658331"/>
                    <a:pt x="122" y="3635852"/>
                    <a:pt x="122" y="3563081"/>
                  </a:cubicBezTo>
                  <a:lnTo>
                    <a:pt x="122" y="258573"/>
                  </a:lnTo>
                  <a:cubicBezTo>
                    <a:pt x="122" y="187516"/>
                    <a:pt x="23093" y="164275"/>
                    <a:pt x="93528" y="164275"/>
                  </a:cubicBezTo>
                  <a:lnTo>
                    <a:pt x="365203" y="164275"/>
                  </a:lnTo>
                  <a:cubicBezTo>
                    <a:pt x="378682" y="107125"/>
                    <a:pt x="343750" y="34450"/>
                    <a:pt x="419405" y="255"/>
                  </a:cubicBezTo>
                  <a:lnTo>
                    <a:pt x="462121" y="255"/>
                  </a:lnTo>
                  <a:cubicBezTo>
                    <a:pt x="531891" y="36545"/>
                    <a:pt x="504458" y="105030"/>
                    <a:pt x="513096" y="161513"/>
                  </a:cubicBezTo>
                  <a:lnTo>
                    <a:pt x="2262657" y="161513"/>
                  </a:lnTo>
                  <a:cubicBezTo>
                    <a:pt x="2272149" y="30544"/>
                    <a:pt x="2272149" y="30544"/>
                    <a:pt x="2313537" y="255"/>
                  </a:cubicBezTo>
                  <a:close/>
                  <a:moveTo>
                    <a:pt x="143838" y="3512313"/>
                  </a:moveTo>
                  <a:lnTo>
                    <a:pt x="1971807" y="3512313"/>
                  </a:lnTo>
                  <a:lnTo>
                    <a:pt x="1971807" y="2931288"/>
                  </a:lnTo>
                  <a:cubicBezTo>
                    <a:pt x="1971807" y="2858517"/>
                    <a:pt x="1994494" y="2836038"/>
                    <a:pt x="2068156" y="2836038"/>
                  </a:cubicBezTo>
                  <a:lnTo>
                    <a:pt x="2632105" y="2836038"/>
                  </a:lnTo>
                  <a:lnTo>
                    <a:pt x="2632105" y="309722"/>
                  </a:lnTo>
                  <a:lnTo>
                    <a:pt x="2406848" y="309722"/>
                  </a:lnTo>
                  <a:cubicBezTo>
                    <a:pt x="2406848" y="338297"/>
                    <a:pt x="2406848" y="364681"/>
                    <a:pt x="2406848" y="390685"/>
                  </a:cubicBezTo>
                  <a:cubicBezTo>
                    <a:pt x="2406089" y="440310"/>
                    <a:pt x="2378370" y="471552"/>
                    <a:pt x="2335749" y="471171"/>
                  </a:cubicBezTo>
                  <a:cubicBezTo>
                    <a:pt x="2293128" y="470790"/>
                    <a:pt x="2265600" y="438500"/>
                    <a:pt x="2264650" y="389732"/>
                  </a:cubicBezTo>
                  <a:cubicBezTo>
                    <a:pt x="2264650" y="362872"/>
                    <a:pt x="2264650" y="335916"/>
                    <a:pt x="2264650" y="309341"/>
                  </a:cubicBezTo>
                  <a:lnTo>
                    <a:pt x="511577" y="309341"/>
                  </a:lnTo>
                  <a:cubicBezTo>
                    <a:pt x="511577" y="337916"/>
                    <a:pt x="511577" y="363919"/>
                    <a:pt x="511577" y="389922"/>
                  </a:cubicBezTo>
                  <a:cubicBezTo>
                    <a:pt x="510533" y="438786"/>
                    <a:pt x="481960" y="470980"/>
                    <a:pt x="440288" y="471171"/>
                  </a:cubicBezTo>
                  <a:cubicBezTo>
                    <a:pt x="398616" y="471361"/>
                    <a:pt x="370044" y="440024"/>
                    <a:pt x="369379" y="390494"/>
                  </a:cubicBezTo>
                  <a:cubicBezTo>
                    <a:pt x="369379" y="363538"/>
                    <a:pt x="369379" y="336583"/>
                    <a:pt x="369379" y="308674"/>
                  </a:cubicBezTo>
                  <a:lnTo>
                    <a:pt x="144028" y="308674"/>
                  </a:lnTo>
                  <a:close/>
                  <a:moveTo>
                    <a:pt x="2117137" y="2979770"/>
                  </a:moveTo>
                  <a:lnTo>
                    <a:pt x="2117137" y="3408395"/>
                  </a:lnTo>
                  <a:lnTo>
                    <a:pt x="2534807" y="29797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6"/>
            <p:cNvSpPr/>
            <p:nvPr/>
          </p:nvSpPr>
          <p:spPr>
            <a:xfrm>
              <a:off x="3501721" y="2250090"/>
              <a:ext cx="2135810" cy="2007584"/>
            </a:xfrm>
            <a:custGeom>
              <a:avLst/>
              <a:gdLst/>
              <a:ahLst/>
              <a:cxnLst/>
              <a:rect l="l" t="t" r="r" b="b"/>
              <a:pathLst>
                <a:path w="2135810" h="2007584" extrusionOk="0">
                  <a:moveTo>
                    <a:pt x="1068027" y="2007744"/>
                  </a:moveTo>
                  <a:lnTo>
                    <a:pt x="96660" y="2007744"/>
                  </a:lnTo>
                  <a:cubicBezTo>
                    <a:pt x="23093" y="2007744"/>
                    <a:pt x="122" y="1985170"/>
                    <a:pt x="122" y="1912494"/>
                  </a:cubicBezTo>
                  <a:lnTo>
                    <a:pt x="122" y="95410"/>
                  </a:lnTo>
                  <a:cubicBezTo>
                    <a:pt x="122" y="22829"/>
                    <a:pt x="22998" y="160"/>
                    <a:pt x="96565" y="160"/>
                  </a:cubicBezTo>
                  <a:lnTo>
                    <a:pt x="2039394" y="160"/>
                  </a:lnTo>
                  <a:cubicBezTo>
                    <a:pt x="2114289" y="160"/>
                    <a:pt x="2135932" y="22353"/>
                    <a:pt x="2135932" y="98648"/>
                  </a:cubicBezTo>
                  <a:lnTo>
                    <a:pt x="2135932" y="1909065"/>
                  </a:lnTo>
                  <a:cubicBezTo>
                    <a:pt x="2135932" y="1986598"/>
                    <a:pt x="2114479" y="2007744"/>
                    <a:pt x="2035881" y="2007744"/>
                  </a:cubicBezTo>
                  <a:close/>
                  <a:moveTo>
                    <a:pt x="1991931" y="502794"/>
                  </a:moveTo>
                  <a:lnTo>
                    <a:pt x="145357" y="502794"/>
                  </a:lnTo>
                  <a:lnTo>
                    <a:pt x="145357" y="1862964"/>
                  </a:lnTo>
                  <a:lnTo>
                    <a:pt x="1991931" y="1862964"/>
                  </a:lnTo>
                  <a:close/>
                  <a:moveTo>
                    <a:pt x="144123" y="355156"/>
                  </a:moveTo>
                  <a:lnTo>
                    <a:pt x="1991172" y="355156"/>
                  </a:lnTo>
                  <a:lnTo>
                    <a:pt x="1991172" y="145035"/>
                  </a:lnTo>
                  <a:lnTo>
                    <a:pt x="144123" y="14503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16"/>
            <p:cNvSpPr/>
            <p:nvPr/>
          </p:nvSpPr>
          <p:spPr>
            <a:xfrm>
              <a:off x="3501816" y="4436363"/>
              <a:ext cx="675580" cy="499967"/>
            </a:xfrm>
            <a:custGeom>
              <a:avLst/>
              <a:gdLst/>
              <a:ahLst/>
              <a:cxnLst/>
              <a:rect l="l" t="t" r="r" b="b"/>
              <a:pathLst>
                <a:path w="675580" h="499967" extrusionOk="0">
                  <a:moveTo>
                    <a:pt x="338244" y="500127"/>
                  </a:moveTo>
                  <a:lnTo>
                    <a:pt x="89446" y="500127"/>
                  </a:lnTo>
                  <a:cubicBezTo>
                    <a:pt x="25751" y="500127"/>
                    <a:pt x="216" y="474981"/>
                    <a:pt x="122" y="412402"/>
                  </a:cubicBezTo>
                  <a:cubicBezTo>
                    <a:pt x="122" y="304452"/>
                    <a:pt x="122" y="196279"/>
                    <a:pt x="122" y="87885"/>
                  </a:cubicBezTo>
                  <a:cubicBezTo>
                    <a:pt x="122" y="26163"/>
                    <a:pt x="25466" y="255"/>
                    <a:pt x="85554" y="160"/>
                  </a:cubicBezTo>
                  <a:cubicBezTo>
                    <a:pt x="253761" y="160"/>
                    <a:pt x="421999" y="160"/>
                    <a:pt x="590270" y="160"/>
                  </a:cubicBezTo>
                  <a:cubicBezTo>
                    <a:pt x="650642" y="160"/>
                    <a:pt x="675702" y="26258"/>
                    <a:pt x="675702" y="87694"/>
                  </a:cubicBezTo>
                  <a:cubicBezTo>
                    <a:pt x="675702" y="195644"/>
                    <a:pt x="675702" y="303848"/>
                    <a:pt x="675702" y="412306"/>
                  </a:cubicBezTo>
                  <a:cubicBezTo>
                    <a:pt x="675702" y="474981"/>
                    <a:pt x="650167" y="499936"/>
                    <a:pt x="586473" y="500127"/>
                  </a:cubicBezTo>
                  <a:close/>
                  <a:moveTo>
                    <a:pt x="531891" y="355537"/>
                  </a:moveTo>
                  <a:lnTo>
                    <a:pt x="531891" y="145225"/>
                  </a:lnTo>
                  <a:lnTo>
                    <a:pt x="145072" y="145225"/>
                  </a:lnTo>
                  <a:lnTo>
                    <a:pt x="145072" y="3555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16"/>
            <p:cNvSpPr/>
            <p:nvPr/>
          </p:nvSpPr>
          <p:spPr>
            <a:xfrm>
              <a:off x="4356314" y="4793329"/>
              <a:ext cx="583255" cy="142811"/>
            </a:xfrm>
            <a:custGeom>
              <a:avLst/>
              <a:gdLst/>
              <a:ahLst/>
              <a:cxnLst/>
              <a:rect l="l" t="t" r="r" b="b"/>
              <a:pathLst>
                <a:path w="583255" h="142811" extrusionOk="0">
                  <a:moveTo>
                    <a:pt x="295544" y="286"/>
                  </a:moveTo>
                  <a:cubicBezTo>
                    <a:pt x="364175" y="286"/>
                    <a:pt x="432806" y="286"/>
                    <a:pt x="501436" y="286"/>
                  </a:cubicBezTo>
                  <a:cubicBezTo>
                    <a:pt x="550418" y="286"/>
                    <a:pt x="582407" y="28290"/>
                    <a:pt x="583357" y="70105"/>
                  </a:cubicBezTo>
                  <a:cubicBezTo>
                    <a:pt x="584306" y="111920"/>
                    <a:pt x="551462" y="142876"/>
                    <a:pt x="500867" y="142971"/>
                  </a:cubicBezTo>
                  <a:cubicBezTo>
                    <a:pt x="361264" y="142971"/>
                    <a:pt x="221598" y="142971"/>
                    <a:pt x="81868" y="142971"/>
                  </a:cubicBezTo>
                  <a:cubicBezTo>
                    <a:pt x="32792" y="142971"/>
                    <a:pt x="992" y="115063"/>
                    <a:pt x="138" y="73057"/>
                  </a:cubicBezTo>
                  <a:cubicBezTo>
                    <a:pt x="-716" y="31052"/>
                    <a:pt x="31843" y="572"/>
                    <a:pt x="82533" y="286"/>
                  </a:cubicBezTo>
                  <a:cubicBezTo>
                    <a:pt x="153537" y="1"/>
                    <a:pt x="224540" y="286"/>
                    <a:pt x="295544" y="2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16"/>
            <p:cNvSpPr/>
            <p:nvPr/>
          </p:nvSpPr>
          <p:spPr>
            <a:xfrm>
              <a:off x="4356710" y="4435972"/>
              <a:ext cx="441116" cy="143218"/>
            </a:xfrm>
            <a:custGeom>
              <a:avLst/>
              <a:gdLst/>
              <a:ahLst/>
              <a:cxnLst/>
              <a:rect l="l" t="t" r="r" b="b"/>
              <a:pathLst>
                <a:path w="441116" h="143218" extrusionOk="0">
                  <a:moveTo>
                    <a:pt x="222910" y="456"/>
                  </a:moveTo>
                  <a:cubicBezTo>
                    <a:pt x="270373" y="456"/>
                    <a:pt x="317835" y="-211"/>
                    <a:pt x="365298" y="456"/>
                  </a:cubicBezTo>
                  <a:cubicBezTo>
                    <a:pt x="410387" y="1218"/>
                    <a:pt x="441238" y="31888"/>
                    <a:pt x="441238" y="72655"/>
                  </a:cubicBezTo>
                  <a:cubicBezTo>
                    <a:pt x="441238" y="113422"/>
                    <a:pt x="410197" y="142283"/>
                    <a:pt x="367006" y="142664"/>
                  </a:cubicBezTo>
                  <a:cubicBezTo>
                    <a:pt x="269993" y="143617"/>
                    <a:pt x="173011" y="143617"/>
                    <a:pt x="76061" y="142664"/>
                  </a:cubicBezTo>
                  <a:cubicBezTo>
                    <a:pt x="30877" y="142664"/>
                    <a:pt x="122" y="111327"/>
                    <a:pt x="122" y="70465"/>
                  </a:cubicBezTo>
                  <a:cubicBezTo>
                    <a:pt x="122" y="29602"/>
                    <a:pt x="31826" y="932"/>
                    <a:pt x="77865" y="265"/>
                  </a:cubicBezTo>
                  <a:cubicBezTo>
                    <a:pt x="125897" y="-20"/>
                    <a:pt x="174404" y="456"/>
                    <a:pt x="222910" y="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16"/>
            <p:cNvSpPr/>
            <p:nvPr/>
          </p:nvSpPr>
          <p:spPr>
            <a:xfrm>
              <a:off x="4068755" y="2932080"/>
              <a:ext cx="997565" cy="999886"/>
            </a:xfrm>
            <a:custGeom>
              <a:avLst/>
              <a:gdLst/>
              <a:ahLst/>
              <a:cxnLst/>
              <a:rect l="l" t="t" r="r" b="b"/>
              <a:pathLst>
                <a:path w="997565" h="999886" extrusionOk="0">
                  <a:moveTo>
                    <a:pt x="285039" y="714535"/>
                  </a:moveTo>
                  <a:cubicBezTo>
                    <a:pt x="227229" y="714535"/>
                    <a:pt x="173027" y="714535"/>
                    <a:pt x="118920" y="714535"/>
                  </a:cubicBezTo>
                  <a:cubicBezTo>
                    <a:pt x="101074" y="714535"/>
                    <a:pt x="83228" y="715106"/>
                    <a:pt x="65572" y="713392"/>
                  </a:cubicBezTo>
                  <a:cubicBezTo>
                    <a:pt x="26748" y="709582"/>
                    <a:pt x="1688" y="684817"/>
                    <a:pt x="1118" y="645764"/>
                  </a:cubicBezTo>
                  <a:cubicBezTo>
                    <a:pt x="-211" y="549498"/>
                    <a:pt x="-211" y="453137"/>
                    <a:pt x="1118" y="356680"/>
                  </a:cubicBezTo>
                  <a:cubicBezTo>
                    <a:pt x="1783" y="312008"/>
                    <a:pt x="29596" y="287529"/>
                    <a:pt x="78292" y="286386"/>
                  </a:cubicBezTo>
                  <a:cubicBezTo>
                    <a:pt x="132874" y="285148"/>
                    <a:pt x="187456" y="286386"/>
                    <a:pt x="241943" y="286386"/>
                  </a:cubicBezTo>
                  <a:lnTo>
                    <a:pt x="285039" y="286386"/>
                  </a:lnTo>
                  <a:lnTo>
                    <a:pt x="285039" y="101125"/>
                  </a:lnTo>
                  <a:cubicBezTo>
                    <a:pt x="285039" y="20353"/>
                    <a:pt x="305258" y="255"/>
                    <a:pt x="386229" y="160"/>
                  </a:cubicBezTo>
                  <a:cubicBezTo>
                    <a:pt x="463308" y="160"/>
                    <a:pt x="540387" y="160"/>
                    <a:pt x="617466" y="160"/>
                  </a:cubicBezTo>
                  <a:cubicBezTo>
                    <a:pt x="687520" y="160"/>
                    <a:pt x="711821" y="24639"/>
                    <a:pt x="712391" y="94171"/>
                  </a:cubicBezTo>
                  <a:cubicBezTo>
                    <a:pt x="712391" y="153607"/>
                    <a:pt x="712391" y="213139"/>
                    <a:pt x="713055" y="272575"/>
                  </a:cubicBezTo>
                  <a:cubicBezTo>
                    <a:pt x="713647" y="276425"/>
                    <a:pt x="714568" y="280217"/>
                    <a:pt x="715808" y="283909"/>
                  </a:cubicBezTo>
                  <a:cubicBezTo>
                    <a:pt x="726819" y="284481"/>
                    <a:pt x="739254" y="285719"/>
                    <a:pt x="751690" y="285814"/>
                  </a:cubicBezTo>
                  <a:cubicBezTo>
                    <a:pt x="807410" y="285814"/>
                    <a:pt x="863131" y="284957"/>
                    <a:pt x="918852" y="285814"/>
                  </a:cubicBezTo>
                  <a:cubicBezTo>
                    <a:pt x="966315" y="286957"/>
                    <a:pt x="994792" y="311627"/>
                    <a:pt x="996121" y="356680"/>
                  </a:cubicBezTo>
                  <a:cubicBezTo>
                    <a:pt x="998210" y="451930"/>
                    <a:pt x="998210" y="547180"/>
                    <a:pt x="996121" y="642430"/>
                  </a:cubicBezTo>
                  <a:cubicBezTo>
                    <a:pt x="995172" y="689103"/>
                    <a:pt x="966030" y="713201"/>
                    <a:pt x="916005" y="713963"/>
                  </a:cubicBezTo>
                  <a:cubicBezTo>
                    <a:pt x="849557" y="714820"/>
                    <a:pt x="783110" y="713963"/>
                    <a:pt x="712296" y="713963"/>
                  </a:cubicBezTo>
                  <a:cubicBezTo>
                    <a:pt x="712296" y="751396"/>
                    <a:pt x="712296" y="785401"/>
                    <a:pt x="712296" y="819405"/>
                  </a:cubicBezTo>
                  <a:cubicBezTo>
                    <a:pt x="712296" y="855123"/>
                    <a:pt x="713530" y="890938"/>
                    <a:pt x="711726" y="926561"/>
                  </a:cubicBezTo>
                  <a:cubicBezTo>
                    <a:pt x="709353" y="971233"/>
                    <a:pt x="683723" y="998284"/>
                    <a:pt x="639868" y="998951"/>
                  </a:cubicBezTo>
                  <a:cubicBezTo>
                    <a:pt x="544943" y="1000412"/>
                    <a:pt x="450018" y="1000412"/>
                    <a:pt x="355093" y="998951"/>
                  </a:cubicBezTo>
                  <a:cubicBezTo>
                    <a:pt x="310953" y="998094"/>
                    <a:pt x="286273" y="970376"/>
                    <a:pt x="285323" y="925228"/>
                  </a:cubicBezTo>
                  <a:cubicBezTo>
                    <a:pt x="284279" y="869316"/>
                    <a:pt x="285323" y="813404"/>
                    <a:pt x="285323" y="757492"/>
                  </a:cubicBezTo>
                  <a:close/>
                  <a:moveTo>
                    <a:pt x="145784" y="428785"/>
                  </a:moveTo>
                  <a:lnTo>
                    <a:pt x="145784" y="571660"/>
                  </a:lnTo>
                  <a:cubicBezTo>
                    <a:pt x="214130" y="571660"/>
                    <a:pt x="279248" y="570993"/>
                    <a:pt x="344367" y="571660"/>
                  </a:cubicBezTo>
                  <a:cubicBezTo>
                    <a:pt x="400562" y="572517"/>
                    <a:pt x="426002" y="599092"/>
                    <a:pt x="427331" y="655765"/>
                  </a:cubicBezTo>
                  <a:cubicBezTo>
                    <a:pt x="427331" y="672339"/>
                    <a:pt x="427331" y="689008"/>
                    <a:pt x="427331" y="705676"/>
                  </a:cubicBezTo>
                  <a:lnTo>
                    <a:pt x="427331" y="854838"/>
                  </a:lnTo>
                  <a:lnTo>
                    <a:pt x="569718" y="854838"/>
                  </a:lnTo>
                  <a:cubicBezTo>
                    <a:pt x="569718" y="786067"/>
                    <a:pt x="569149" y="719773"/>
                    <a:pt x="569718" y="653479"/>
                  </a:cubicBezTo>
                  <a:cubicBezTo>
                    <a:pt x="570288" y="598520"/>
                    <a:pt x="595443" y="573374"/>
                    <a:pt x="650594" y="571850"/>
                  </a:cubicBezTo>
                  <a:cubicBezTo>
                    <a:pt x="680211" y="570993"/>
                    <a:pt x="709828" y="571850"/>
                    <a:pt x="739444" y="571850"/>
                  </a:cubicBezTo>
                  <a:lnTo>
                    <a:pt x="851456" y="571850"/>
                  </a:lnTo>
                  <a:lnTo>
                    <a:pt x="851456" y="428975"/>
                  </a:lnTo>
                  <a:cubicBezTo>
                    <a:pt x="785957" y="428975"/>
                    <a:pt x="723402" y="428975"/>
                    <a:pt x="660751" y="428975"/>
                  </a:cubicBezTo>
                  <a:cubicBezTo>
                    <a:pt x="592216" y="428975"/>
                    <a:pt x="569813" y="405829"/>
                    <a:pt x="569624" y="336392"/>
                  </a:cubicBezTo>
                  <a:cubicBezTo>
                    <a:pt x="569624" y="273718"/>
                    <a:pt x="569624" y="210948"/>
                    <a:pt x="569624" y="145892"/>
                  </a:cubicBezTo>
                  <a:lnTo>
                    <a:pt x="427426" y="145892"/>
                  </a:lnTo>
                  <a:cubicBezTo>
                    <a:pt x="427426" y="208090"/>
                    <a:pt x="427426" y="267431"/>
                    <a:pt x="427426" y="326867"/>
                  </a:cubicBezTo>
                  <a:cubicBezTo>
                    <a:pt x="427426" y="407353"/>
                    <a:pt x="406258" y="428785"/>
                    <a:pt x="326806" y="428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7"/>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Infecciones respiratorias </a:t>
            </a:r>
            <a:endParaRPr/>
          </a:p>
        </p:txBody>
      </p:sp>
      <p:sp>
        <p:nvSpPr>
          <p:cNvPr id="354" name="Google Shape;354;p17"/>
          <p:cNvSpPr/>
          <p:nvPr/>
        </p:nvSpPr>
        <p:spPr>
          <a:xfrm>
            <a:off x="5096385" y="2371265"/>
            <a:ext cx="3579303" cy="864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17"/>
          <p:cNvSpPr/>
          <p:nvPr/>
        </p:nvSpPr>
        <p:spPr>
          <a:xfrm>
            <a:off x="860417" y="2371265"/>
            <a:ext cx="3579303" cy="864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6" name="Google Shape;356;p17"/>
          <p:cNvSpPr/>
          <p:nvPr/>
        </p:nvSpPr>
        <p:spPr>
          <a:xfrm>
            <a:off x="5096385" y="3631764"/>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17"/>
          <p:cNvSpPr/>
          <p:nvPr/>
        </p:nvSpPr>
        <p:spPr>
          <a:xfrm>
            <a:off x="860417" y="363176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8" name="Google Shape;358;p17"/>
          <p:cNvSpPr/>
          <p:nvPr/>
        </p:nvSpPr>
        <p:spPr>
          <a:xfrm>
            <a:off x="860417" y="4784263"/>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9" name="Google Shape;359;p17"/>
          <p:cNvSpPr txBox="1"/>
          <p:nvPr/>
        </p:nvSpPr>
        <p:spPr>
          <a:xfrm>
            <a:off x="1436512" y="2433933"/>
            <a:ext cx="275511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Medidas de higiene personal: lavado de manos, etiqueta respiratoria</a:t>
            </a:r>
            <a:endParaRPr/>
          </a:p>
        </p:txBody>
      </p:sp>
      <p:sp>
        <p:nvSpPr>
          <p:cNvPr id="360" name="Google Shape;360;p17"/>
          <p:cNvSpPr/>
          <p:nvPr/>
        </p:nvSpPr>
        <p:spPr>
          <a:xfrm>
            <a:off x="429701" y="23712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7"/>
          <p:cNvSpPr txBox="1"/>
          <p:nvPr/>
        </p:nvSpPr>
        <p:spPr>
          <a:xfrm>
            <a:off x="5673764" y="2433933"/>
            <a:ext cx="283566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Reducción de la distancia social, cuarentena y restricciones de viaje</a:t>
            </a:r>
            <a:endParaRPr/>
          </a:p>
        </p:txBody>
      </p:sp>
      <p:sp>
        <p:nvSpPr>
          <p:cNvPr id="362" name="Google Shape;362;p17"/>
          <p:cNvSpPr/>
          <p:nvPr/>
        </p:nvSpPr>
        <p:spPr>
          <a:xfrm>
            <a:off x="4666953" y="23712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7"/>
          <p:cNvSpPr txBox="1"/>
          <p:nvPr/>
        </p:nvSpPr>
        <p:spPr>
          <a:xfrm>
            <a:off x="1436512" y="3709543"/>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Cohorte de casos y aislamiento</a:t>
            </a:r>
            <a:endParaRPr/>
          </a:p>
        </p:txBody>
      </p:sp>
      <p:sp>
        <p:nvSpPr>
          <p:cNvPr id="364" name="Google Shape;364;p17"/>
          <p:cNvSpPr/>
          <p:nvPr/>
        </p:nvSpPr>
        <p:spPr>
          <a:xfrm>
            <a:off x="429701" y="35237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7"/>
          <p:cNvSpPr txBox="1"/>
          <p:nvPr/>
        </p:nvSpPr>
        <p:spPr>
          <a:xfrm>
            <a:off x="5673764" y="3709541"/>
            <a:ext cx="283566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Métodos de barreras para casos o grupos de alto riesgo</a:t>
            </a:r>
            <a:endParaRPr/>
          </a:p>
        </p:txBody>
      </p:sp>
      <p:sp>
        <p:nvSpPr>
          <p:cNvPr id="366" name="Google Shape;366;p17"/>
          <p:cNvSpPr/>
          <p:nvPr/>
        </p:nvSpPr>
        <p:spPr>
          <a:xfrm>
            <a:off x="4666953" y="35237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7"/>
          <p:cNvSpPr txBox="1"/>
          <p:nvPr/>
        </p:nvSpPr>
        <p:spPr>
          <a:xfrm>
            <a:off x="1436512" y="498515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Antivirales e inmunizaciones</a:t>
            </a:r>
            <a:endParaRPr/>
          </a:p>
        </p:txBody>
      </p:sp>
      <p:sp>
        <p:nvSpPr>
          <p:cNvPr id="368" name="Google Shape;368;p17"/>
          <p:cNvSpPr/>
          <p:nvPr/>
        </p:nvSpPr>
        <p:spPr>
          <a:xfrm>
            <a:off x="429701" y="467626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9" name="Google Shape;369;p17"/>
          <p:cNvGrpSpPr/>
          <p:nvPr/>
        </p:nvGrpSpPr>
        <p:grpSpPr>
          <a:xfrm>
            <a:off x="4828980" y="2533265"/>
            <a:ext cx="540226" cy="540028"/>
            <a:chOff x="2800524" y="1657350"/>
            <a:chExt cx="3544783" cy="3543484"/>
          </a:xfrm>
        </p:grpSpPr>
        <p:sp>
          <p:nvSpPr>
            <p:cNvPr id="370" name="Google Shape;370;p17"/>
            <p:cNvSpPr/>
            <p:nvPr/>
          </p:nvSpPr>
          <p:spPr>
            <a:xfrm>
              <a:off x="2800524" y="2914364"/>
              <a:ext cx="1373736" cy="2286470"/>
            </a:xfrm>
            <a:custGeom>
              <a:avLst/>
              <a:gdLst/>
              <a:ahLst/>
              <a:cxnLst/>
              <a:rect l="l" t="t" r="r" b="b"/>
              <a:pathLst>
                <a:path w="1373736" h="2286470" extrusionOk="0">
                  <a:moveTo>
                    <a:pt x="284022" y="907124"/>
                  </a:moveTo>
                  <a:cubicBezTo>
                    <a:pt x="225920" y="922269"/>
                    <a:pt x="173151" y="915506"/>
                    <a:pt x="126384" y="879978"/>
                  </a:cubicBezTo>
                  <a:cubicBezTo>
                    <a:pt x="82879" y="848842"/>
                    <a:pt x="57342" y="798407"/>
                    <a:pt x="57994" y="744913"/>
                  </a:cubicBezTo>
                  <a:cubicBezTo>
                    <a:pt x="57422" y="553175"/>
                    <a:pt x="56946" y="361532"/>
                    <a:pt x="57994" y="169889"/>
                  </a:cubicBezTo>
                  <a:cubicBezTo>
                    <a:pt x="57573" y="76989"/>
                    <a:pt x="132542" y="1338"/>
                    <a:pt x="225442" y="917"/>
                  </a:cubicBezTo>
                  <a:cubicBezTo>
                    <a:pt x="225633" y="916"/>
                    <a:pt x="225824" y="916"/>
                    <a:pt x="226015" y="916"/>
                  </a:cubicBezTo>
                  <a:cubicBezTo>
                    <a:pt x="533101" y="-100"/>
                    <a:pt x="840219" y="-101"/>
                    <a:pt x="1147368" y="915"/>
                  </a:cubicBezTo>
                  <a:cubicBezTo>
                    <a:pt x="1239197" y="1174"/>
                    <a:pt x="1313706" y="75301"/>
                    <a:pt x="1314437" y="167127"/>
                  </a:cubicBezTo>
                  <a:cubicBezTo>
                    <a:pt x="1315961" y="360040"/>
                    <a:pt x="1315961" y="552889"/>
                    <a:pt x="1314437" y="745675"/>
                  </a:cubicBezTo>
                  <a:cubicBezTo>
                    <a:pt x="1313977" y="839574"/>
                    <a:pt x="1237484" y="915322"/>
                    <a:pt x="1143585" y="914862"/>
                  </a:cubicBezTo>
                  <a:cubicBezTo>
                    <a:pt x="1132571" y="914808"/>
                    <a:pt x="1121589" y="913684"/>
                    <a:pt x="1110792" y="911506"/>
                  </a:cubicBezTo>
                  <a:cubicBezTo>
                    <a:pt x="1103839" y="910267"/>
                    <a:pt x="1096886" y="909220"/>
                    <a:pt x="1088123" y="907791"/>
                  </a:cubicBezTo>
                  <a:lnTo>
                    <a:pt x="1088123" y="1763612"/>
                  </a:lnTo>
                  <a:cubicBezTo>
                    <a:pt x="1117555" y="1774090"/>
                    <a:pt x="1149178" y="1781614"/>
                    <a:pt x="1177181" y="1796188"/>
                  </a:cubicBezTo>
                  <a:cubicBezTo>
                    <a:pt x="1222330" y="1819429"/>
                    <a:pt x="1269574" y="1842098"/>
                    <a:pt x="1307960" y="1874388"/>
                  </a:cubicBezTo>
                  <a:cubicBezTo>
                    <a:pt x="1395114" y="1947730"/>
                    <a:pt x="1396638" y="2055363"/>
                    <a:pt x="1307960" y="2126134"/>
                  </a:cubicBezTo>
                  <a:cubicBezTo>
                    <a:pt x="1255576" y="2166888"/>
                    <a:pt x="1196806" y="2198687"/>
                    <a:pt x="1134033" y="2220241"/>
                  </a:cubicBezTo>
                  <a:cubicBezTo>
                    <a:pt x="955058" y="2282439"/>
                    <a:pt x="768749" y="2294059"/>
                    <a:pt x="580821" y="2282820"/>
                  </a:cubicBezTo>
                  <a:cubicBezTo>
                    <a:pt x="444899" y="2274819"/>
                    <a:pt x="310692" y="2255102"/>
                    <a:pt x="184867" y="2200048"/>
                  </a:cubicBezTo>
                  <a:cubicBezTo>
                    <a:pt x="142276" y="2181905"/>
                    <a:pt x="102452" y="2157857"/>
                    <a:pt x="66567" y="2128610"/>
                  </a:cubicBezTo>
                  <a:cubicBezTo>
                    <a:pt x="-23064" y="2053077"/>
                    <a:pt x="-21159" y="1947635"/>
                    <a:pt x="67424" y="1870387"/>
                  </a:cubicBezTo>
                  <a:cubicBezTo>
                    <a:pt x="123240" y="1821619"/>
                    <a:pt x="190487" y="1794187"/>
                    <a:pt x="260114" y="1773042"/>
                  </a:cubicBezTo>
                  <a:cubicBezTo>
                    <a:pt x="278402" y="1767422"/>
                    <a:pt x="287070" y="1761040"/>
                    <a:pt x="287070" y="1739609"/>
                  </a:cubicBezTo>
                  <a:cubicBezTo>
                    <a:pt x="286245" y="1467004"/>
                    <a:pt x="285991" y="1194398"/>
                    <a:pt x="286308" y="921793"/>
                  </a:cubicBezTo>
                  <a:cubicBezTo>
                    <a:pt x="285827" y="916863"/>
                    <a:pt x="285064" y="911966"/>
                    <a:pt x="284022" y="907124"/>
                  </a:cubicBezTo>
                  <a:close/>
                  <a:moveTo>
                    <a:pt x="400608" y="1089909"/>
                  </a:moveTo>
                  <a:cubicBezTo>
                    <a:pt x="400608" y="1332796"/>
                    <a:pt x="400608" y="1575652"/>
                    <a:pt x="400608" y="1818476"/>
                  </a:cubicBezTo>
                  <a:cubicBezTo>
                    <a:pt x="400608" y="1875626"/>
                    <a:pt x="426040" y="1916203"/>
                    <a:pt x="472236" y="1935253"/>
                  </a:cubicBezTo>
                  <a:cubicBezTo>
                    <a:pt x="549579" y="1966971"/>
                    <a:pt x="628827" y="1909345"/>
                    <a:pt x="628922" y="1820000"/>
                  </a:cubicBezTo>
                  <a:cubicBezTo>
                    <a:pt x="629303" y="1540219"/>
                    <a:pt x="629303" y="1260470"/>
                    <a:pt x="628922" y="980752"/>
                  </a:cubicBezTo>
                  <a:cubicBezTo>
                    <a:pt x="628922" y="938080"/>
                    <a:pt x="649592" y="914744"/>
                    <a:pt x="686072" y="914839"/>
                  </a:cubicBezTo>
                  <a:cubicBezTo>
                    <a:pt x="722553" y="914935"/>
                    <a:pt x="743222" y="938271"/>
                    <a:pt x="743222" y="981514"/>
                  </a:cubicBezTo>
                  <a:cubicBezTo>
                    <a:pt x="743222" y="1086289"/>
                    <a:pt x="743222" y="1191064"/>
                    <a:pt x="743222" y="1295839"/>
                  </a:cubicBezTo>
                  <a:cubicBezTo>
                    <a:pt x="743222" y="1473195"/>
                    <a:pt x="743222" y="1650550"/>
                    <a:pt x="743222" y="1827906"/>
                  </a:cubicBezTo>
                  <a:cubicBezTo>
                    <a:pt x="742230" y="1886573"/>
                    <a:pt x="785822" y="1936463"/>
                    <a:pt x="844092" y="1943349"/>
                  </a:cubicBezTo>
                  <a:cubicBezTo>
                    <a:pt x="902300" y="1949866"/>
                    <a:pt x="956015" y="1911328"/>
                    <a:pt x="968489" y="1854100"/>
                  </a:cubicBezTo>
                  <a:cubicBezTo>
                    <a:pt x="971193" y="1837673"/>
                    <a:pt x="972183" y="1821010"/>
                    <a:pt x="971441" y="1804379"/>
                  </a:cubicBezTo>
                  <a:cubicBezTo>
                    <a:pt x="971441" y="1328129"/>
                    <a:pt x="971441" y="851879"/>
                    <a:pt x="971441" y="375629"/>
                  </a:cubicBezTo>
                  <a:cubicBezTo>
                    <a:pt x="970659" y="362544"/>
                    <a:pt x="970978" y="349417"/>
                    <a:pt x="972394" y="336386"/>
                  </a:cubicBezTo>
                  <a:cubicBezTo>
                    <a:pt x="977918" y="305525"/>
                    <a:pt x="997159" y="287142"/>
                    <a:pt x="1028782" y="287237"/>
                  </a:cubicBezTo>
                  <a:cubicBezTo>
                    <a:pt x="1060405" y="287332"/>
                    <a:pt x="1079169" y="306287"/>
                    <a:pt x="1084789" y="336767"/>
                  </a:cubicBezTo>
                  <a:cubicBezTo>
                    <a:pt x="1086109" y="347382"/>
                    <a:pt x="1086428" y="358097"/>
                    <a:pt x="1085742" y="368771"/>
                  </a:cubicBezTo>
                  <a:cubicBezTo>
                    <a:pt x="1085742" y="490215"/>
                    <a:pt x="1085742" y="611659"/>
                    <a:pt x="1085742" y="733102"/>
                  </a:cubicBezTo>
                  <a:cubicBezTo>
                    <a:pt x="1085742" y="778632"/>
                    <a:pt x="1115936" y="807397"/>
                    <a:pt x="1153560" y="799777"/>
                  </a:cubicBezTo>
                  <a:cubicBezTo>
                    <a:pt x="1184040" y="793491"/>
                    <a:pt x="1199756" y="770155"/>
                    <a:pt x="1199756" y="729292"/>
                  </a:cubicBezTo>
                  <a:cubicBezTo>
                    <a:pt x="1199756" y="549587"/>
                    <a:pt x="1199756" y="369819"/>
                    <a:pt x="1199756" y="189987"/>
                  </a:cubicBezTo>
                  <a:cubicBezTo>
                    <a:pt x="1199756" y="134170"/>
                    <a:pt x="1180706" y="115311"/>
                    <a:pt x="1124603" y="115216"/>
                  </a:cubicBezTo>
                  <a:cubicBezTo>
                    <a:pt x="831678" y="115216"/>
                    <a:pt x="538816" y="115216"/>
                    <a:pt x="246017" y="115216"/>
                  </a:cubicBezTo>
                  <a:cubicBezTo>
                    <a:pt x="190010" y="115216"/>
                    <a:pt x="171246" y="134266"/>
                    <a:pt x="171246" y="190273"/>
                  </a:cubicBezTo>
                  <a:cubicBezTo>
                    <a:pt x="171246" y="321273"/>
                    <a:pt x="171246" y="452210"/>
                    <a:pt x="171246" y="583084"/>
                  </a:cubicBezTo>
                  <a:cubicBezTo>
                    <a:pt x="171246" y="635471"/>
                    <a:pt x="170580" y="687859"/>
                    <a:pt x="171246" y="740246"/>
                  </a:cubicBezTo>
                  <a:cubicBezTo>
                    <a:pt x="171913" y="776727"/>
                    <a:pt x="195726" y="800730"/>
                    <a:pt x="228396" y="800635"/>
                  </a:cubicBezTo>
                  <a:cubicBezTo>
                    <a:pt x="261067" y="800539"/>
                    <a:pt x="283546" y="776441"/>
                    <a:pt x="285546" y="739960"/>
                  </a:cubicBezTo>
                  <a:cubicBezTo>
                    <a:pt x="286213" y="726911"/>
                    <a:pt x="285546" y="713767"/>
                    <a:pt x="285546" y="700717"/>
                  </a:cubicBezTo>
                  <a:cubicBezTo>
                    <a:pt x="285546" y="584068"/>
                    <a:pt x="285546" y="467387"/>
                    <a:pt x="285546" y="350674"/>
                  </a:cubicBezTo>
                  <a:cubicBezTo>
                    <a:pt x="285546" y="321337"/>
                    <a:pt x="297072" y="299620"/>
                    <a:pt x="325456" y="289904"/>
                  </a:cubicBezTo>
                  <a:cubicBezTo>
                    <a:pt x="351078" y="281141"/>
                    <a:pt x="374891" y="288571"/>
                    <a:pt x="387749" y="311050"/>
                  </a:cubicBezTo>
                  <a:cubicBezTo>
                    <a:pt x="396086" y="327899"/>
                    <a:pt x="400111" y="346554"/>
                    <a:pt x="399465" y="365342"/>
                  </a:cubicBezTo>
                  <a:cubicBezTo>
                    <a:pt x="400894" y="606610"/>
                    <a:pt x="400608" y="848260"/>
                    <a:pt x="400608" y="1089909"/>
                  </a:cubicBezTo>
                  <a:close/>
                  <a:moveTo>
                    <a:pt x="287642" y="1877626"/>
                  </a:moveTo>
                  <a:cubicBezTo>
                    <a:pt x="240017" y="1902963"/>
                    <a:pt x="193059" y="1923537"/>
                    <a:pt x="151053" y="1951445"/>
                  </a:cubicBezTo>
                  <a:cubicBezTo>
                    <a:pt x="102095" y="1984021"/>
                    <a:pt x="103428" y="2018120"/>
                    <a:pt x="152006" y="2051934"/>
                  </a:cubicBezTo>
                  <a:cubicBezTo>
                    <a:pt x="181096" y="2072514"/>
                    <a:pt x="212810" y="2089108"/>
                    <a:pt x="246303" y="2101273"/>
                  </a:cubicBezTo>
                  <a:cubicBezTo>
                    <a:pt x="504335" y="2191380"/>
                    <a:pt x="767035" y="2193571"/>
                    <a:pt x="1030211" y="2130706"/>
                  </a:cubicBezTo>
                  <a:cubicBezTo>
                    <a:pt x="1098124" y="2114513"/>
                    <a:pt x="1163561" y="2081652"/>
                    <a:pt x="1225188" y="2047267"/>
                  </a:cubicBezTo>
                  <a:cubicBezTo>
                    <a:pt x="1270622" y="2021740"/>
                    <a:pt x="1269098" y="1983735"/>
                    <a:pt x="1225188" y="1954207"/>
                  </a:cubicBezTo>
                  <a:cubicBezTo>
                    <a:pt x="1181277" y="1924680"/>
                    <a:pt x="1133176" y="1903439"/>
                    <a:pt x="1083646" y="1876769"/>
                  </a:cubicBezTo>
                  <a:cubicBezTo>
                    <a:pt x="1052880" y="1969828"/>
                    <a:pt x="999826" y="2028407"/>
                    <a:pt x="912767" y="2050600"/>
                  </a:cubicBezTo>
                  <a:cubicBezTo>
                    <a:pt x="824185" y="2073175"/>
                    <a:pt x="749795" y="2042790"/>
                    <a:pt x="685787" y="1983259"/>
                  </a:cubicBezTo>
                  <a:cubicBezTo>
                    <a:pt x="559485" y="2109560"/>
                    <a:pt x="352983" y="2071460"/>
                    <a:pt x="287642" y="18776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17"/>
            <p:cNvSpPr/>
            <p:nvPr/>
          </p:nvSpPr>
          <p:spPr>
            <a:xfrm>
              <a:off x="5200263" y="2171604"/>
              <a:ext cx="1145044" cy="1660153"/>
            </a:xfrm>
            <a:custGeom>
              <a:avLst/>
              <a:gdLst/>
              <a:ahLst/>
              <a:cxnLst/>
              <a:rect l="l" t="t" r="r" b="b"/>
              <a:pathLst>
                <a:path w="1145044" h="1660153" extrusionOk="0">
                  <a:moveTo>
                    <a:pt x="860084" y="686716"/>
                  </a:moveTo>
                  <a:lnTo>
                    <a:pt x="860084" y="1172491"/>
                  </a:lnTo>
                  <a:cubicBezTo>
                    <a:pt x="905423" y="1189445"/>
                    <a:pt x="950285" y="1202304"/>
                    <a:pt x="991338" y="1222783"/>
                  </a:cubicBezTo>
                  <a:cubicBezTo>
                    <a:pt x="1028820" y="1240666"/>
                    <a:pt x="1063427" y="1264037"/>
                    <a:pt x="1094018" y="1292125"/>
                  </a:cubicBezTo>
                  <a:cubicBezTo>
                    <a:pt x="1162788" y="1358038"/>
                    <a:pt x="1162217" y="1447382"/>
                    <a:pt x="1092589" y="1512343"/>
                  </a:cubicBezTo>
                  <a:cubicBezTo>
                    <a:pt x="1061876" y="1542156"/>
                    <a:pt x="1025768" y="1565850"/>
                    <a:pt x="986195" y="1582161"/>
                  </a:cubicBezTo>
                  <a:cubicBezTo>
                    <a:pt x="707779" y="1686936"/>
                    <a:pt x="428506" y="1686936"/>
                    <a:pt x="150757" y="1578637"/>
                  </a:cubicBezTo>
                  <a:cubicBezTo>
                    <a:pt x="121152" y="1566153"/>
                    <a:pt x="93626" y="1549226"/>
                    <a:pt x="69128" y="1528440"/>
                  </a:cubicBezTo>
                  <a:cubicBezTo>
                    <a:pt x="-21455" y="1454716"/>
                    <a:pt x="-23932" y="1347465"/>
                    <a:pt x="68366" y="1276694"/>
                  </a:cubicBezTo>
                  <a:cubicBezTo>
                    <a:pt x="113514" y="1241833"/>
                    <a:pt x="169426" y="1220401"/>
                    <a:pt x="221432" y="1194970"/>
                  </a:cubicBezTo>
                  <a:cubicBezTo>
                    <a:pt x="240482" y="1185445"/>
                    <a:pt x="262199" y="1182397"/>
                    <a:pt x="284678" y="1175920"/>
                  </a:cubicBezTo>
                  <a:lnTo>
                    <a:pt x="284678" y="685573"/>
                  </a:lnTo>
                  <a:cubicBezTo>
                    <a:pt x="269057" y="685573"/>
                    <a:pt x="254960" y="686620"/>
                    <a:pt x="241054" y="685573"/>
                  </a:cubicBezTo>
                  <a:cubicBezTo>
                    <a:pt x="170093" y="679940"/>
                    <a:pt x="115477" y="620548"/>
                    <a:pt x="115800" y="549365"/>
                  </a:cubicBezTo>
                  <a:cubicBezTo>
                    <a:pt x="114721" y="412459"/>
                    <a:pt x="114721" y="275553"/>
                    <a:pt x="115800" y="138647"/>
                  </a:cubicBezTo>
                  <a:cubicBezTo>
                    <a:pt x="113987" y="64285"/>
                    <a:pt x="172799" y="2534"/>
                    <a:pt x="247161" y="720"/>
                  </a:cubicBezTo>
                  <a:cubicBezTo>
                    <a:pt x="249411" y="665"/>
                    <a:pt x="251662" y="667"/>
                    <a:pt x="253913" y="725"/>
                  </a:cubicBezTo>
                  <a:cubicBezTo>
                    <a:pt x="465876" y="-37"/>
                    <a:pt x="677775" y="-37"/>
                    <a:pt x="889611" y="725"/>
                  </a:cubicBezTo>
                  <a:cubicBezTo>
                    <a:pt x="971050" y="725"/>
                    <a:pt x="1029152" y="59113"/>
                    <a:pt x="1029629" y="140457"/>
                  </a:cubicBezTo>
                  <a:cubicBezTo>
                    <a:pt x="1030486" y="271426"/>
                    <a:pt x="1029629" y="402299"/>
                    <a:pt x="1029629" y="533268"/>
                  </a:cubicBezTo>
                  <a:cubicBezTo>
                    <a:pt x="1029629" y="630899"/>
                    <a:pt x="975241" y="685001"/>
                    <a:pt x="877229" y="686144"/>
                  </a:cubicBezTo>
                  <a:cubicBezTo>
                    <a:pt x="872657" y="686049"/>
                    <a:pt x="867894" y="686430"/>
                    <a:pt x="860084" y="686716"/>
                  </a:cubicBezTo>
                  <a:close/>
                  <a:moveTo>
                    <a:pt x="744069" y="801016"/>
                  </a:moveTo>
                  <a:cubicBezTo>
                    <a:pt x="744069" y="634328"/>
                    <a:pt x="744069" y="467704"/>
                    <a:pt x="744069" y="301143"/>
                  </a:cubicBezTo>
                  <a:cubicBezTo>
                    <a:pt x="744069" y="255519"/>
                    <a:pt x="764453" y="229611"/>
                    <a:pt x="799981" y="228849"/>
                  </a:cubicBezTo>
                  <a:cubicBezTo>
                    <a:pt x="835509" y="228087"/>
                    <a:pt x="858083" y="254947"/>
                    <a:pt x="858179" y="302382"/>
                  </a:cubicBezTo>
                  <a:cubicBezTo>
                    <a:pt x="858179" y="377344"/>
                    <a:pt x="858179" y="452401"/>
                    <a:pt x="858179" y="527362"/>
                  </a:cubicBezTo>
                  <a:cubicBezTo>
                    <a:pt x="858179" y="547936"/>
                    <a:pt x="855893" y="570511"/>
                    <a:pt x="885992" y="571082"/>
                  </a:cubicBezTo>
                  <a:cubicBezTo>
                    <a:pt x="916091" y="571654"/>
                    <a:pt x="915424" y="550127"/>
                    <a:pt x="915424" y="528886"/>
                  </a:cubicBezTo>
                  <a:cubicBezTo>
                    <a:pt x="915424" y="405061"/>
                    <a:pt x="914567" y="281236"/>
                    <a:pt x="915424" y="157411"/>
                  </a:cubicBezTo>
                  <a:cubicBezTo>
                    <a:pt x="915424" y="124931"/>
                    <a:pt x="904661" y="113501"/>
                    <a:pt x="871895" y="113692"/>
                  </a:cubicBezTo>
                  <a:cubicBezTo>
                    <a:pt x="671997" y="114644"/>
                    <a:pt x="471972" y="114644"/>
                    <a:pt x="271820" y="113692"/>
                  </a:cubicBezTo>
                  <a:cubicBezTo>
                    <a:pt x="239054" y="113692"/>
                    <a:pt x="228005" y="125026"/>
                    <a:pt x="228386" y="157507"/>
                  </a:cubicBezTo>
                  <a:cubicBezTo>
                    <a:pt x="229624" y="276474"/>
                    <a:pt x="228386" y="395631"/>
                    <a:pt x="229243" y="514504"/>
                  </a:cubicBezTo>
                  <a:cubicBezTo>
                    <a:pt x="229243" y="536887"/>
                    <a:pt x="217432" y="571654"/>
                    <a:pt x="257818" y="570415"/>
                  </a:cubicBezTo>
                  <a:cubicBezTo>
                    <a:pt x="298204" y="569177"/>
                    <a:pt x="284774" y="535078"/>
                    <a:pt x="285155" y="513265"/>
                  </a:cubicBezTo>
                  <a:cubicBezTo>
                    <a:pt x="286488" y="438304"/>
                    <a:pt x="285155" y="363342"/>
                    <a:pt x="286012" y="288380"/>
                  </a:cubicBezTo>
                  <a:cubicBezTo>
                    <a:pt x="286583" y="252280"/>
                    <a:pt x="311539" y="228372"/>
                    <a:pt x="343924" y="229134"/>
                  </a:cubicBezTo>
                  <a:cubicBezTo>
                    <a:pt x="376309" y="229897"/>
                    <a:pt x="397454" y="252947"/>
                    <a:pt x="399741" y="287142"/>
                  </a:cubicBezTo>
                  <a:cubicBezTo>
                    <a:pt x="400407" y="297810"/>
                    <a:pt x="399741" y="308573"/>
                    <a:pt x="399741" y="319336"/>
                  </a:cubicBezTo>
                  <a:lnTo>
                    <a:pt x="399741" y="1283266"/>
                  </a:lnTo>
                  <a:cubicBezTo>
                    <a:pt x="399134" y="1295175"/>
                    <a:pt x="399389" y="1307113"/>
                    <a:pt x="400503" y="1318985"/>
                  </a:cubicBezTo>
                  <a:cubicBezTo>
                    <a:pt x="402772" y="1347729"/>
                    <a:pt x="426630" y="1369973"/>
                    <a:pt x="455462" y="1370230"/>
                  </a:cubicBezTo>
                  <a:cubicBezTo>
                    <a:pt x="485484" y="1371039"/>
                    <a:pt x="510907" y="1348250"/>
                    <a:pt x="513374" y="1318318"/>
                  </a:cubicBezTo>
                  <a:cubicBezTo>
                    <a:pt x="514264" y="1307643"/>
                    <a:pt x="514487" y="1296922"/>
                    <a:pt x="514041" y="1286219"/>
                  </a:cubicBezTo>
                  <a:lnTo>
                    <a:pt x="514041" y="761296"/>
                  </a:lnTo>
                  <a:cubicBezTo>
                    <a:pt x="514041" y="715767"/>
                    <a:pt x="534043" y="691669"/>
                    <a:pt x="571191" y="691669"/>
                  </a:cubicBezTo>
                  <a:cubicBezTo>
                    <a:pt x="608338" y="691669"/>
                    <a:pt x="628341" y="715767"/>
                    <a:pt x="628341" y="761392"/>
                  </a:cubicBezTo>
                  <a:lnTo>
                    <a:pt x="628341" y="1289839"/>
                  </a:lnTo>
                  <a:cubicBezTo>
                    <a:pt x="627830" y="1300517"/>
                    <a:pt x="628180" y="1311220"/>
                    <a:pt x="629388" y="1321843"/>
                  </a:cubicBezTo>
                  <a:cubicBezTo>
                    <a:pt x="633704" y="1349982"/>
                    <a:pt x="658072" y="1370654"/>
                    <a:pt x="686538" y="1370325"/>
                  </a:cubicBezTo>
                  <a:cubicBezTo>
                    <a:pt x="713903" y="1369960"/>
                    <a:pt x="736952" y="1349777"/>
                    <a:pt x="740926" y="1322700"/>
                  </a:cubicBezTo>
                  <a:cubicBezTo>
                    <a:pt x="742567" y="1310900"/>
                    <a:pt x="743014" y="1298965"/>
                    <a:pt x="742260" y="1287076"/>
                  </a:cubicBezTo>
                  <a:close/>
                  <a:moveTo>
                    <a:pt x="284964" y="1288124"/>
                  </a:moveTo>
                  <a:cubicBezTo>
                    <a:pt x="237339" y="1311365"/>
                    <a:pt x="192667" y="1328605"/>
                    <a:pt x="152948" y="1353370"/>
                  </a:cubicBezTo>
                  <a:cubicBezTo>
                    <a:pt x="102941" y="1384422"/>
                    <a:pt x="103227" y="1415664"/>
                    <a:pt x="153805" y="1447668"/>
                  </a:cubicBezTo>
                  <a:cubicBezTo>
                    <a:pt x="188740" y="1470112"/>
                    <a:pt x="226547" y="1487734"/>
                    <a:pt x="266200" y="1500055"/>
                  </a:cubicBezTo>
                  <a:cubicBezTo>
                    <a:pt x="446105" y="1554015"/>
                    <a:pt x="637111" y="1559241"/>
                    <a:pt x="819698" y="1515200"/>
                  </a:cubicBezTo>
                  <a:cubicBezTo>
                    <a:pt x="881522" y="1499352"/>
                    <a:pt x="940901" y="1475159"/>
                    <a:pt x="996196" y="1443286"/>
                  </a:cubicBezTo>
                  <a:cubicBezTo>
                    <a:pt x="1043059" y="1417378"/>
                    <a:pt x="1041535" y="1385184"/>
                    <a:pt x="995720" y="1356133"/>
                  </a:cubicBezTo>
                  <a:cubicBezTo>
                    <a:pt x="954476" y="1330129"/>
                    <a:pt x="908375" y="1311841"/>
                    <a:pt x="860750" y="1288315"/>
                  </a:cubicBezTo>
                  <a:cubicBezTo>
                    <a:pt x="860750" y="1458050"/>
                    <a:pt x="702064" y="1540251"/>
                    <a:pt x="571762" y="1445382"/>
                  </a:cubicBezTo>
                  <a:cubicBezTo>
                    <a:pt x="445746" y="1541299"/>
                    <a:pt x="283631" y="1456050"/>
                    <a:pt x="284964" y="12884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17"/>
            <p:cNvSpPr/>
            <p:nvPr/>
          </p:nvSpPr>
          <p:spPr>
            <a:xfrm>
              <a:off x="4114906" y="3772138"/>
              <a:ext cx="1201138" cy="971575"/>
            </a:xfrm>
            <a:custGeom>
              <a:avLst/>
              <a:gdLst/>
              <a:ahLst/>
              <a:cxnLst/>
              <a:rect l="l" t="t" r="r" b="b"/>
              <a:pathLst>
                <a:path w="1201138" h="971575" extrusionOk="0">
                  <a:moveTo>
                    <a:pt x="979129" y="114120"/>
                  </a:moveTo>
                  <a:cubicBezTo>
                    <a:pt x="951697" y="114120"/>
                    <a:pt x="935600" y="114692"/>
                    <a:pt x="919503" y="114120"/>
                  </a:cubicBezTo>
                  <a:cubicBezTo>
                    <a:pt x="882736" y="112691"/>
                    <a:pt x="858638" y="90308"/>
                    <a:pt x="858162" y="58018"/>
                  </a:cubicBezTo>
                  <a:cubicBezTo>
                    <a:pt x="857686" y="25728"/>
                    <a:pt x="881498" y="868"/>
                    <a:pt x="917788" y="868"/>
                  </a:cubicBezTo>
                  <a:cubicBezTo>
                    <a:pt x="993988" y="-85"/>
                    <a:pt x="1070188" y="-85"/>
                    <a:pt x="1146388" y="868"/>
                  </a:cubicBezTo>
                  <a:cubicBezTo>
                    <a:pt x="1175086" y="-314"/>
                    <a:pt x="1199309" y="21993"/>
                    <a:pt x="1200490" y="50691"/>
                  </a:cubicBezTo>
                  <a:cubicBezTo>
                    <a:pt x="1200549" y="52117"/>
                    <a:pt x="1200549" y="53544"/>
                    <a:pt x="1200490" y="54970"/>
                  </a:cubicBezTo>
                  <a:cubicBezTo>
                    <a:pt x="1201570" y="112120"/>
                    <a:pt x="1201570" y="169270"/>
                    <a:pt x="1200490" y="226420"/>
                  </a:cubicBezTo>
                  <a:cubicBezTo>
                    <a:pt x="1199728" y="262520"/>
                    <a:pt x="1175059" y="286523"/>
                    <a:pt x="1142769" y="285951"/>
                  </a:cubicBezTo>
                  <a:cubicBezTo>
                    <a:pt x="1110479" y="285380"/>
                    <a:pt x="1088191" y="261186"/>
                    <a:pt x="1086667" y="224515"/>
                  </a:cubicBezTo>
                  <a:cubicBezTo>
                    <a:pt x="1086095" y="210799"/>
                    <a:pt x="1086667" y="197083"/>
                    <a:pt x="1086667" y="175747"/>
                  </a:cubicBezTo>
                  <a:lnTo>
                    <a:pt x="231607" y="850212"/>
                  </a:lnTo>
                  <a:lnTo>
                    <a:pt x="233989" y="857261"/>
                  </a:lnTo>
                  <a:cubicBezTo>
                    <a:pt x="251419" y="857261"/>
                    <a:pt x="268755" y="856403"/>
                    <a:pt x="286090" y="857261"/>
                  </a:cubicBezTo>
                  <a:cubicBezTo>
                    <a:pt x="320095" y="859356"/>
                    <a:pt x="343240" y="882502"/>
                    <a:pt x="343240" y="913649"/>
                  </a:cubicBezTo>
                  <a:cubicBezTo>
                    <a:pt x="344087" y="944358"/>
                    <a:pt x="319878" y="969940"/>
                    <a:pt x="289168" y="970786"/>
                  </a:cubicBezTo>
                  <a:cubicBezTo>
                    <a:pt x="288333" y="970809"/>
                    <a:pt x="287497" y="970813"/>
                    <a:pt x="286662" y="970799"/>
                  </a:cubicBezTo>
                  <a:cubicBezTo>
                    <a:pt x="209319" y="972132"/>
                    <a:pt x="131976" y="971942"/>
                    <a:pt x="54538" y="970799"/>
                  </a:cubicBezTo>
                  <a:cubicBezTo>
                    <a:pt x="25885" y="971784"/>
                    <a:pt x="1858" y="949356"/>
                    <a:pt x="872" y="920703"/>
                  </a:cubicBezTo>
                  <a:cubicBezTo>
                    <a:pt x="821" y="919209"/>
                    <a:pt x="834" y="917713"/>
                    <a:pt x="912" y="916220"/>
                  </a:cubicBezTo>
                  <a:cubicBezTo>
                    <a:pt x="-41" y="859070"/>
                    <a:pt x="-136" y="801920"/>
                    <a:pt x="912" y="744770"/>
                  </a:cubicBezTo>
                  <a:cubicBezTo>
                    <a:pt x="1674" y="708766"/>
                    <a:pt x="26534" y="684858"/>
                    <a:pt x="59014" y="685620"/>
                  </a:cubicBezTo>
                  <a:cubicBezTo>
                    <a:pt x="89971" y="686382"/>
                    <a:pt x="112545" y="709528"/>
                    <a:pt x="114545" y="743818"/>
                  </a:cubicBezTo>
                  <a:cubicBezTo>
                    <a:pt x="115402" y="758677"/>
                    <a:pt x="114545" y="773631"/>
                    <a:pt x="114545" y="7962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17"/>
            <p:cNvSpPr/>
            <p:nvPr/>
          </p:nvSpPr>
          <p:spPr>
            <a:xfrm>
              <a:off x="3200971" y="2286476"/>
              <a:ext cx="571502" cy="570932"/>
            </a:xfrm>
            <a:custGeom>
              <a:avLst/>
              <a:gdLst/>
              <a:ahLst/>
              <a:cxnLst/>
              <a:rect l="l" t="t" r="r" b="b"/>
              <a:pathLst>
                <a:path w="571502" h="570932" extrusionOk="0">
                  <a:moveTo>
                    <a:pt x="161" y="285904"/>
                  </a:moveTo>
                  <a:cubicBezTo>
                    <a:pt x="476" y="128219"/>
                    <a:pt x="128226" y="468"/>
                    <a:pt x="285911" y="154"/>
                  </a:cubicBezTo>
                  <a:cubicBezTo>
                    <a:pt x="442765" y="148"/>
                    <a:pt x="570302" y="126580"/>
                    <a:pt x="571661" y="283427"/>
                  </a:cubicBezTo>
                  <a:cubicBezTo>
                    <a:pt x="572295" y="441662"/>
                    <a:pt x="444534" y="570450"/>
                    <a:pt x="286299" y="571084"/>
                  </a:cubicBezTo>
                  <a:cubicBezTo>
                    <a:pt x="285408" y="571087"/>
                    <a:pt x="284516" y="571087"/>
                    <a:pt x="283625" y="571082"/>
                  </a:cubicBezTo>
                  <a:cubicBezTo>
                    <a:pt x="127034" y="569572"/>
                    <a:pt x="727" y="442501"/>
                    <a:pt x="161" y="285904"/>
                  </a:cubicBezTo>
                  <a:close/>
                  <a:moveTo>
                    <a:pt x="114461" y="285142"/>
                  </a:moveTo>
                  <a:cubicBezTo>
                    <a:pt x="114710" y="378877"/>
                    <a:pt x="189997" y="455138"/>
                    <a:pt x="283721" y="456592"/>
                  </a:cubicBezTo>
                  <a:cubicBezTo>
                    <a:pt x="378670" y="457328"/>
                    <a:pt x="456239" y="380954"/>
                    <a:pt x="456976" y="286005"/>
                  </a:cubicBezTo>
                  <a:cubicBezTo>
                    <a:pt x="456978" y="285717"/>
                    <a:pt x="456980" y="285429"/>
                    <a:pt x="456980" y="285142"/>
                  </a:cubicBezTo>
                  <a:cubicBezTo>
                    <a:pt x="456785" y="191669"/>
                    <a:pt x="381753" y="115578"/>
                    <a:pt x="288293" y="114073"/>
                  </a:cubicBezTo>
                  <a:cubicBezTo>
                    <a:pt x="193239" y="113229"/>
                    <a:pt x="115499" y="189602"/>
                    <a:pt x="114655" y="284655"/>
                  </a:cubicBezTo>
                  <a:cubicBezTo>
                    <a:pt x="114654" y="284817"/>
                    <a:pt x="114653" y="284980"/>
                    <a:pt x="114652" y="2851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17"/>
            <p:cNvSpPr/>
            <p:nvPr/>
          </p:nvSpPr>
          <p:spPr>
            <a:xfrm>
              <a:off x="5544108" y="1657350"/>
              <a:ext cx="457119" cy="457109"/>
            </a:xfrm>
            <a:custGeom>
              <a:avLst/>
              <a:gdLst/>
              <a:ahLst/>
              <a:cxnLst/>
              <a:rect l="l" t="t" r="r" b="b"/>
              <a:pathLst>
                <a:path w="457119" h="457109" extrusionOk="0">
                  <a:moveTo>
                    <a:pt x="457279" y="229801"/>
                  </a:moveTo>
                  <a:cubicBezTo>
                    <a:pt x="456335" y="356258"/>
                    <a:pt x="353137" y="458050"/>
                    <a:pt x="226679" y="457258"/>
                  </a:cubicBezTo>
                  <a:cubicBezTo>
                    <a:pt x="100235" y="455846"/>
                    <a:pt x="-1148" y="352245"/>
                    <a:pt x="174" y="225801"/>
                  </a:cubicBezTo>
                  <a:cubicBezTo>
                    <a:pt x="2045" y="100812"/>
                    <a:pt x="103771" y="399"/>
                    <a:pt x="228774" y="154"/>
                  </a:cubicBezTo>
                  <a:cubicBezTo>
                    <a:pt x="355026" y="205"/>
                    <a:pt x="457333" y="102594"/>
                    <a:pt x="457281" y="228846"/>
                  </a:cubicBezTo>
                  <a:cubicBezTo>
                    <a:pt x="457281" y="229165"/>
                    <a:pt x="457280" y="229483"/>
                    <a:pt x="457279" y="229801"/>
                  </a:cubicBezTo>
                  <a:close/>
                  <a:moveTo>
                    <a:pt x="228012" y="342768"/>
                  </a:moveTo>
                  <a:cubicBezTo>
                    <a:pt x="290660" y="343089"/>
                    <a:pt x="341893" y="292919"/>
                    <a:pt x="342884" y="230278"/>
                  </a:cubicBezTo>
                  <a:cubicBezTo>
                    <a:pt x="343221" y="167772"/>
                    <a:pt x="293634" y="116409"/>
                    <a:pt x="231155" y="114549"/>
                  </a:cubicBezTo>
                  <a:cubicBezTo>
                    <a:pt x="168042" y="113286"/>
                    <a:pt x="115855" y="163427"/>
                    <a:pt x="114592" y="226540"/>
                  </a:cubicBezTo>
                  <a:cubicBezTo>
                    <a:pt x="114577" y="227310"/>
                    <a:pt x="114569" y="228079"/>
                    <a:pt x="114569" y="228849"/>
                  </a:cubicBezTo>
                  <a:cubicBezTo>
                    <a:pt x="114777" y="291493"/>
                    <a:pt x="165369" y="342298"/>
                    <a:pt x="228012" y="3427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5" name="Google Shape;375;p17"/>
          <p:cNvGrpSpPr/>
          <p:nvPr/>
        </p:nvGrpSpPr>
        <p:grpSpPr>
          <a:xfrm>
            <a:off x="620033" y="2561709"/>
            <a:ext cx="503510" cy="503825"/>
            <a:chOff x="2857500" y="1715262"/>
            <a:chExt cx="3425665" cy="3427809"/>
          </a:xfrm>
        </p:grpSpPr>
        <p:sp>
          <p:nvSpPr>
            <p:cNvPr id="376" name="Google Shape;376;p17"/>
            <p:cNvSpPr/>
            <p:nvPr/>
          </p:nvSpPr>
          <p:spPr>
            <a:xfrm>
              <a:off x="3368681" y="3087719"/>
              <a:ext cx="2913818" cy="1369585"/>
            </a:xfrm>
            <a:custGeom>
              <a:avLst/>
              <a:gdLst/>
              <a:ahLst/>
              <a:cxnLst/>
              <a:rect l="l" t="t" r="r" b="b"/>
              <a:pathLst>
                <a:path w="2913818" h="1369585" extrusionOk="0">
                  <a:moveTo>
                    <a:pt x="1046311" y="148"/>
                  </a:moveTo>
                  <a:lnTo>
                    <a:pt x="1599714" y="148"/>
                  </a:lnTo>
                  <a:lnTo>
                    <a:pt x="1599714" y="110923"/>
                  </a:lnTo>
                  <a:lnTo>
                    <a:pt x="1491700" y="110923"/>
                  </a:lnTo>
                  <a:lnTo>
                    <a:pt x="1489795" y="118448"/>
                  </a:lnTo>
                  <a:cubicBezTo>
                    <a:pt x="1519704" y="130926"/>
                    <a:pt x="1549327" y="144166"/>
                    <a:pt x="1579711" y="155691"/>
                  </a:cubicBezTo>
                  <a:cubicBezTo>
                    <a:pt x="1836411" y="251607"/>
                    <a:pt x="2076666" y="386788"/>
                    <a:pt x="2291896" y="556408"/>
                  </a:cubicBezTo>
                  <a:cubicBezTo>
                    <a:pt x="2305371" y="565417"/>
                    <a:pt x="2321317" y="570011"/>
                    <a:pt x="2337520" y="569552"/>
                  </a:cubicBezTo>
                  <a:cubicBezTo>
                    <a:pt x="2516019" y="570409"/>
                    <a:pt x="2694613" y="570124"/>
                    <a:pt x="2873111" y="570124"/>
                  </a:cubicBezTo>
                  <a:lnTo>
                    <a:pt x="2913973" y="570124"/>
                  </a:lnTo>
                  <a:lnTo>
                    <a:pt x="2913973" y="684424"/>
                  </a:lnTo>
                  <a:lnTo>
                    <a:pt x="2881588" y="684424"/>
                  </a:lnTo>
                  <a:cubicBezTo>
                    <a:pt x="2689945" y="684424"/>
                    <a:pt x="2498302" y="684995"/>
                    <a:pt x="2306659" y="683566"/>
                  </a:cubicBezTo>
                  <a:cubicBezTo>
                    <a:pt x="2284366" y="684017"/>
                    <a:pt x="2262510" y="677343"/>
                    <a:pt x="2244271" y="664516"/>
                  </a:cubicBezTo>
                  <a:cubicBezTo>
                    <a:pt x="2021195" y="481351"/>
                    <a:pt x="1770402" y="348191"/>
                    <a:pt x="1501321" y="246845"/>
                  </a:cubicBezTo>
                  <a:cubicBezTo>
                    <a:pt x="1434646" y="221699"/>
                    <a:pt x="1369495" y="192553"/>
                    <a:pt x="1303296" y="165978"/>
                  </a:cubicBezTo>
                  <a:cubicBezTo>
                    <a:pt x="1247003" y="143404"/>
                    <a:pt x="1196044" y="158644"/>
                    <a:pt x="1169946" y="204649"/>
                  </a:cubicBezTo>
                  <a:cubicBezTo>
                    <a:pt x="1143847" y="250655"/>
                    <a:pt x="1155944" y="301995"/>
                    <a:pt x="1204617" y="339428"/>
                  </a:cubicBezTo>
                  <a:cubicBezTo>
                    <a:pt x="1302724" y="414739"/>
                    <a:pt x="1401149" y="489701"/>
                    <a:pt x="1499892" y="564313"/>
                  </a:cubicBezTo>
                  <a:cubicBezTo>
                    <a:pt x="1527229" y="584983"/>
                    <a:pt x="1555232" y="605557"/>
                    <a:pt x="1540659" y="645943"/>
                  </a:cubicBezTo>
                  <a:cubicBezTo>
                    <a:pt x="1527038" y="684043"/>
                    <a:pt x="1494367" y="684043"/>
                    <a:pt x="1460839" y="684043"/>
                  </a:cubicBezTo>
                  <a:cubicBezTo>
                    <a:pt x="1072791" y="684043"/>
                    <a:pt x="684742" y="684043"/>
                    <a:pt x="296694" y="684043"/>
                  </a:cubicBezTo>
                  <a:cubicBezTo>
                    <a:pt x="207159" y="684043"/>
                    <a:pt x="150104" y="762148"/>
                    <a:pt x="181156" y="840443"/>
                  </a:cubicBezTo>
                  <a:cubicBezTo>
                    <a:pt x="199348" y="886068"/>
                    <a:pt x="241354" y="912452"/>
                    <a:pt x="297742" y="912452"/>
                  </a:cubicBezTo>
                  <a:cubicBezTo>
                    <a:pt x="545392" y="912452"/>
                    <a:pt x="793042" y="912452"/>
                    <a:pt x="1040692" y="912452"/>
                  </a:cubicBezTo>
                  <a:lnTo>
                    <a:pt x="1142228" y="912452"/>
                  </a:lnTo>
                  <a:lnTo>
                    <a:pt x="1142228" y="1026752"/>
                  </a:lnTo>
                  <a:lnTo>
                    <a:pt x="1099270" y="1026752"/>
                  </a:lnTo>
                  <a:cubicBezTo>
                    <a:pt x="812504" y="1026752"/>
                    <a:pt x="525643" y="1026752"/>
                    <a:pt x="238687" y="1026752"/>
                  </a:cubicBezTo>
                  <a:cubicBezTo>
                    <a:pt x="149437" y="1026752"/>
                    <a:pt x="92383" y="1105524"/>
                    <a:pt x="123815" y="1183629"/>
                  </a:cubicBezTo>
                  <a:cubicBezTo>
                    <a:pt x="142103" y="1229063"/>
                    <a:pt x="184013" y="1255162"/>
                    <a:pt x="240687" y="1255162"/>
                  </a:cubicBezTo>
                  <a:cubicBezTo>
                    <a:pt x="495385" y="1255162"/>
                    <a:pt x="750116" y="1255162"/>
                    <a:pt x="1004878" y="1255162"/>
                  </a:cubicBezTo>
                  <a:lnTo>
                    <a:pt x="1142038" y="1255162"/>
                  </a:lnTo>
                  <a:lnTo>
                    <a:pt x="1142038" y="1369462"/>
                  </a:lnTo>
                  <a:lnTo>
                    <a:pt x="1116987" y="1369462"/>
                  </a:lnTo>
                  <a:cubicBezTo>
                    <a:pt x="821712" y="1369462"/>
                    <a:pt x="526437" y="1370319"/>
                    <a:pt x="231162" y="1368985"/>
                  </a:cubicBezTo>
                  <a:cubicBezTo>
                    <a:pt x="132864" y="1368985"/>
                    <a:pt x="59712" y="1321360"/>
                    <a:pt x="20754" y="1230587"/>
                  </a:cubicBezTo>
                  <a:cubicBezTo>
                    <a:pt x="-18203" y="1139814"/>
                    <a:pt x="-677" y="1058185"/>
                    <a:pt x="62950" y="985318"/>
                  </a:cubicBezTo>
                  <a:cubicBezTo>
                    <a:pt x="77558" y="970460"/>
                    <a:pt x="93048" y="956497"/>
                    <a:pt x="109337" y="943504"/>
                  </a:cubicBezTo>
                  <a:cubicBezTo>
                    <a:pt x="70570" y="890449"/>
                    <a:pt x="50091" y="830823"/>
                    <a:pt x="61045" y="763862"/>
                  </a:cubicBezTo>
                  <a:cubicBezTo>
                    <a:pt x="80095" y="648610"/>
                    <a:pt x="173059" y="570409"/>
                    <a:pt x="291169" y="570314"/>
                  </a:cubicBezTo>
                  <a:cubicBezTo>
                    <a:pt x="617305" y="569806"/>
                    <a:pt x="943441" y="569806"/>
                    <a:pt x="1269577" y="570314"/>
                  </a:cubicBezTo>
                  <a:lnTo>
                    <a:pt x="1318345" y="570314"/>
                  </a:lnTo>
                  <a:cubicBezTo>
                    <a:pt x="1258624" y="524880"/>
                    <a:pt x="1209951" y="483256"/>
                    <a:pt x="1156420" y="448299"/>
                  </a:cubicBezTo>
                  <a:cubicBezTo>
                    <a:pt x="1047359" y="376290"/>
                    <a:pt x="1000496" y="250369"/>
                    <a:pt x="1089745" y="114829"/>
                  </a:cubicBezTo>
                  <a:lnTo>
                    <a:pt x="1046311" y="111114"/>
                  </a:lnTo>
                  <a:lnTo>
                    <a:pt x="1046311"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17"/>
            <p:cNvSpPr/>
            <p:nvPr/>
          </p:nvSpPr>
          <p:spPr>
            <a:xfrm>
              <a:off x="2857500" y="1715262"/>
              <a:ext cx="1502759" cy="2067686"/>
            </a:xfrm>
            <a:custGeom>
              <a:avLst/>
              <a:gdLst/>
              <a:ahLst/>
              <a:cxnLst/>
              <a:rect l="l" t="t" r="r" b="b"/>
              <a:pathLst>
                <a:path w="1502759" h="2067686" extrusionOk="0">
                  <a:moveTo>
                    <a:pt x="511267" y="2067835"/>
                  </a:moveTo>
                  <a:lnTo>
                    <a:pt x="399729" y="2045260"/>
                  </a:lnTo>
                  <a:cubicBezTo>
                    <a:pt x="420112" y="1943438"/>
                    <a:pt x="439829" y="1844664"/>
                    <a:pt x="459641" y="1745794"/>
                  </a:cubicBezTo>
                  <a:cubicBezTo>
                    <a:pt x="533555" y="1376224"/>
                    <a:pt x="607437" y="1006654"/>
                    <a:pt x="681288" y="637084"/>
                  </a:cubicBezTo>
                  <a:cubicBezTo>
                    <a:pt x="693861" y="574219"/>
                    <a:pt x="637568" y="514402"/>
                    <a:pt x="565273" y="514021"/>
                  </a:cubicBezTo>
                  <a:cubicBezTo>
                    <a:pt x="436686" y="513354"/>
                    <a:pt x="308098" y="514021"/>
                    <a:pt x="179511" y="514021"/>
                  </a:cubicBezTo>
                  <a:lnTo>
                    <a:pt x="155" y="514021"/>
                  </a:lnTo>
                  <a:lnTo>
                    <a:pt x="155" y="399721"/>
                  </a:lnTo>
                  <a:lnTo>
                    <a:pt x="37684" y="399721"/>
                  </a:lnTo>
                  <a:cubicBezTo>
                    <a:pt x="199609" y="399721"/>
                    <a:pt x="361534" y="402960"/>
                    <a:pt x="523459" y="398673"/>
                  </a:cubicBezTo>
                  <a:cubicBezTo>
                    <a:pt x="654142" y="395244"/>
                    <a:pt x="747487" y="442107"/>
                    <a:pt x="792730" y="570124"/>
                  </a:cubicBezTo>
                  <a:lnTo>
                    <a:pt x="1137535" y="570124"/>
                  </a:lnTo>
                  <a:cubicBezTo>
                    <a:pt x="1132868" y="544501"/>
                    <a:pt x="1130201" y="520308"/>
                    <a:pt x="1124105" y="497067"/>
                  </a:cubicBezTo>
                  <a:cubicBezTo>
                    <a:pt x="1064722" y="272909"/>
                    <a:pt x="862689" y="116205"/>
                    <a:pt x="630805" y="114447"/>
                  </a:cubicBezTo>
                  <a:cubicBezTo>
                    <a:pt x="434305" y="113304"/>
                    <a:pt x="237899" y="114448"/>
                    <a:pt x="41494" y="114448"/>
                  </a:cubicBezTo>
                  <a:lnTo>
                    <a:pt x="727" y="114448"/>
                  </a:lnTo>
                  <a:lnTo>
                    <a:pt x="727" y="148"/>
                  </a:lnTo>
                  <a:lnTo>
                    <a:pt x="36731" y="148"/>
                  </a:lnTo>
                  <a:cubicBezTo>
                    <a:pt x="229644" y="148"/>
                    <a:pt x="422525" y="148"/>
                    <a:pt x="615375" y="148"/>
                  </a:cubicBezTo>
                  <a:cubicBezTo>
                    <a:pt x="967800" y="624"/>
                    <a:pt x="1235357" y="258561"/>
                    <a:pt x="1257455" y="610890"/>
                  </a:cubicBezTo>
                  <a:cubicBezTo>
                    <a:pt x="1263075" y="701378"/>
                    <a:pt x="1290888" y="790532"/>
                    <a:pt x="1309557" y="880162"/>
                  </a:cubicBezTo>
                  <a:cubicBezTo>
                    <a:pt x="1371850" y="1180009"/>
                    <a:pt x="1434430" y="1480047"/>
                    <a:pt x="1497295" y="1780275"/>
                  </a:cubicBezTo>
                  <a:cubicBezTo>
                    <a:pt x="1499485" y="1790657"/>
                    <a:pt x="1500533" y="1801230"/>
                    <a:pt x="1502914" y="1816660"/>
                  </a:cubicBezTo>
                  <a:lnTo>
                    <a:pt x="1392615" y="1839520"/>
                  </a:lnTo>
                  <a:cubicBezTo>
                    <a:pt x="1312319" y="1454139"/>
                    <a:pt x="1232500" y="1071615"/>
                    <a:pt x="1152013" y="685281"/>
                  </a:cubicBezTo>
                  <a:lnTo>
                    <a:pt x="995041" y="685281"/>
                  </a:lnTo>
                  <a:cubicBezTo>
                    <a:pt x="935510" y="685281"/>
                    <a:pt x="875884" y="686233"/>
                    <a:pt x="816448" y="685281"/>
                  </a:cubicBezTo>
                  <a:cubicBezTo>
                    <a:pt x="794064" y="684709"/>
                    <a:pt x="786634" y="691758"/>
                    <a:pt x="782253" y="713856"/>
                  </a:cubicBezTo>
                  <a:cubicBezTo>
                    <a:pt x="702560" y="1116001"/>
                    <a:pt x="622201" y="1518115"/>
                    <a:pt x="541175" y="1920197"/>
                  </a:cubicBezTo>
                  <a:cubicBezTo>
                    <a:pt x="531650" y="1967822"/>
                    <a:pt x="521839" y="2015447"/>
                    <a:pt x="511267" y="20678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17"/>
            <p:cNvSpPr/>
            <p:nvPr/>
          </p:nvSpPr>
          <p:spPr>
            <a:xfrm>
              <a:off x="4308157" y="2171999"/>
              <a:ext cx="1974627" cy="1203275"/>
            </a:xfrm>
            <a:custGeom>
              <a:avLst/>
              <a:gdLst/>
              <a:ahLst/>
              <a:cxnLst/>
              <a:rect l="l" t="t" r="r" b="b"/>
              <a:pathLst>
                <a:path w="1974627" h="1203275" extrusionOk="0">
                  <a:moveTo>
                    <a:pt x="1684461" y="1086841"/>
                  </a:moveTo>
                  <a:cubicBezTo>
                    <a:pt x="1688461" y="1123608"/>
                    <a:pt x="1692271" y="1158660"/>
                    <a:pt x="1696653" y="1198665"/>
                  </a:cubicBezTo>
                  <a:cubicBezTo>
                    <a:pt x="1526441" y="1216381"/>
                    <a:pt x="1369755" y="1185997"/>
                    <a:pt x="1230785" y="1084365"/>
                  </a:cubicBezTo>
                  <a:cubicBezTo>
                    <a:pt x="1094006" y="984257"/>
                    <a:pt x="1012758" y="845192"/>
                    <a:pt x="959894" y="685553"/>
                  </a:cubicBezTo>
                  <a:lnTo>
                    <a:pt x="155" y="685553"/>
                  </a:lnTo>
                  <a:lnTo>
                    <a:pt x="155" y="572015"/>
                  </a:lnTo>
                  <a:lnTo>
                    <a:pt x="809780" y="572015"/>
                  </a:lnTo>
                  <a:cubicBezTo>
                    <a:pt x="791968" y="558871"/>
                    <a:pt x="782443" y="551155"/>
                    <a:pt x="772252" y="544488"/>
                  </a:cubicBezTo>
                  <a:cubicBezTo>
                    <a:pt x="693194" y="492958"/>
                    <a:pt x="613851" y="442856"/>
                    <a:pt x="536222" y="390088"/>
                  </a:cubicBezTo>
                  <a:cubicBezTo>
                    <a:pt x="455635" y="336951"/>
                    <a:pt x="421772" y="235638"/>
                    <a:pt x="454212" y="144724"/>
                  </a:cubicBezTo>
                  <a:cubicBezTo>
                    <a:pt x="484804" y="53463"/>
                    <a:pt x="573053" y="-5722"/>
                    <a:pt x="669096" y="610"/>
                  </a:cubicBezTo>
                  <a:cubicBezTo>
                    <a:pt x="687083" y="1197"/>
                    <a:pt x="704862" y="4637"/>
                    <a:pt x="721769" y="10802"/>
                  </a:cubicBezTo>
                  <a:cubicBezTo>
                    <a:pt x="926842" y="93289"/>
                    <a:pt x="1133535" y="172060"/>
                    <a:pt x="1335846" y="260929"/>
                  </a:cubicBezTo>
                  <a:cubicBezTo>
                    <a:pt x="1501867" y="333890"/>
                    <a:pt x="1652933" y="434379"/>
                    <a:pt x="1794760" y="547631"/>
                  </a:cubicBezTo>
                  <a:cubicBezTo>
                    <a:pt x="1814244" y="564905"/>
                    <a:pt x="1839836" y="573653"/>
                    <a:pt x="1865817" y="571920"/>
                  </a:cubicBezTo>
                  <a:cubicBezTo>
                    <a:pt x="1901250" y="569824"/>
                    <a:pt x="1936873" y="571920"/>
                    <a:pt x="1974783" y="571920"/>
                  </a:cubicBezTo>
                  <a:lnTo>
                    <a:pt x="1974783" y="686220"/>
                  </a:lnTo>
                  <a:cubicBezTo>
                    <a:pt x="1915918" y="686220"/>
                    <a:pt x="1857911" y="686982"/>
                    <a:pt x="1799999" y="685648"/>
                  </a:cubicBezTo>
                  <a:cubicBezTo>
                    <a:pt x="1788153" y="684490"/>
                    <a:pt x="1776965" y="679661"/>
                    <a:pt x="1767995" y="671837"/>
                  </a:cubicBezTo>
                  <a:cubicBezTo>
                    <a:pt x="1520631" y="463906"/>
                    <a:pt x="1236119" y="326556"/>
                    <a:pt x="935605" y="217304"/>
                  </a:cubicBezTo>
                  <a:cubicBezTo>
                    <a:pt x="857405" y="188729"/>
                    <a:pt x="780824" y="156058"/>
                    <a:pt x="703291" y="125959"/>
                  </a:cubicBezTo>
                  <a:cubicBezTo>
                    <a:pt x="644617" y="103195"/>
                    <a:pt x="593658" y="119482"/>
                    <a:pt x="568417" y="167965"/>
                  </a:cubicBezTo>
                  <a:cubicBezTo>
                    <a:pt x="543175" y="216447"/>
                    <a:pt x="558320" y="268168"/>
                    <a:pt x="610993" y="302743"/>
                  </a:cubicBezTo>
                  <a:cubicBezTo>
                    <a:pt x="744343" y="390278"/>
                    <a:pt x="877693" y="477908"/>
                    <a:pt x="1011710" y="563824"/>
                  </a:cubicBezTo>
                  <a:cubicBezTo>
                    <a:pt x="1040622" y="580608"/>
                    <a:pt x="1061306" y="608601"/>
                    <a:pt x="1068860" y="641167"/>
                  </a:cubicBezTo>
                  <a:cubicBezTo>
                    <a:pt x="1089654" y="721978"/>
                    <a:pt x="1125561" y="798122"/>
                    <a:pt x="1174683" y="865576"/>
                  </a:cubicBezTo>
                  <a:cubicBezTo>
                    <a:pt x="1285744" y="1021119"/>
                    <a:pt x="1438049" y="1093509"/>
                    <a:pt x="1628073" y="1089223"/>
                  </a:cubicBezTo>
                  <a:cubicBezTo>
                    <a:pt x="1645694" y="1088842"/>
                    <a:pt x="1663315" y="1087699"/>
                    <a:pt x="1684461" y="10868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17"/>
            <p:cNvSpPr/>
            <p:nvPr/>
          </p:nvSpPr>
          <p:spPr>
            <a:xfrm>
              <a:off x="3486633" y="4573905"/>
              <a:ext cx="2796532" cy="569166"/>
            </a:xfrm>
            <a:custGeom>
              <a:avLst/>
              <a:gdLst/>
              <a:ahLst/>
              <a:cxnLst/>
              <a:rect l="l" t="t" r="r" b="b"/>
              <a:pathLst>
                <a:path w="2796532" h="569166" extrusionOk="0">
                  <a:moveTo>
                    <a:pt x="193315" y="227033"/>
                  </a:moveTo>
                  <a:cubicBezTo>
                    <a:pt x="61394" y="182265"/>
                    <a:pt x="-4710" y="105494"/>
                    <a:pt x="434" y="148"/>
                  </a:cubicBezTo>
                  <a:lnTo>
                    <a:pt x="109495" y="148"/>
                  </a:lnTo>
                  <a:cubicBezTo>
                    <a:pt x="110448" y="4148"/>
                    <a:pt x="111876" y="9673"/>
                    <a:pt x="113019" y="14530"/>
                  </a:cubicBezTo>
                  <a:cubicBezTo>
                    <a:pt x="127783" y="78157"/>
                    <a:pt x="169598" y="112447"/>
                    <a:pt x="234939" y="112543"/>
                  </a:cubicBezTo>
                  <a:cubicBezTo>
                    <a:pt x="485002" y="112543"/>
                    <a:pt x="735002" y="112543"/>
                    <a:pt x="984938" y="112543"/>
                  </a:cubicBezTo>
                  <a:lnTo>
                    <a:pt x="1024848" y="112543"/>
                  </a:lnTo>
                  <a:lnTo>
                    <a:pt x="1024848" y="226843"/>
                  </a:lnTo>
                  <a:lnTo>
                    <a:pt x="986748" y="226843"/>
                  </a:lnTo>
                  <a:cubicBezTo>
                    <a:pt x="792628" y="226843"/>
                    <a:pt x="598604" y="226843"/>
                    <a:pt x="404580" y="226843"/>
                  </a:cubicBezTo>
                  <a:cubicBezTo>
                    <a:pt x="317331" y="226843"/>
                    <a:pt x="261705" y="304662"/>
                    <a:pt x="291137" y="382100"/>
                  </a:cubicBezTo>
                  <a:cubicBezTo>
                    <a:pt x="308438" y="427089"/>
                    <a:pt x="352103" y="456390"/>
                    <a:pt x="400293" y="455347"/>
                  </a:cubicBezTo>
                  <a:cubicBezTo>
                    <a:pt x="476493" y="456014"/>
                    <a:pt x="552693" y="455347"/>
                    <a:pt x="628893" y="455347"/>
                  </a:cubicBezTo>
                  <a:cubicBezTo>
                    <a:pt x="864637" y="455347"/>
                    <a:pt x="1100476" y="450394"/>
                    <a:pt x="1336029" y="456776"/>
                  </a:cubicBezTo>
                  <a:cubicBezTo>
                    <a:pt x="1568344" y="463062"/>
                    <a:pt x="1786371" y="410389"/>
                    <a:pt x="1998779" y="323426"/>
                  </a:cubicBezTo>
                  <a:cubicBezTo>
                    <a:pt x="2045510" y="305868"/>
                    <a:pt x="2091208" y="285674"/>
                    <a:pt x="2135653" y="262942"/>
                  </a:cubicBezTo>
                  <a:cubicBezTo>
                    <a:pt x="2188707" y="233891"/>
                    <a:pt x="2243190" y="224842"/>
                    <a:pt x="2303103" y="225604"/>
                  </a:cubicBezTo>
                  <a:cubicBezTo>
                    <a:pt x="2454169" y="228176"/>
                    <a:pt x="2605426" y="226461"/>
                    <a:pt x="2756588" y="226461"/>
                  </a:cubicBezTo>
                  <a:lnTo>
                    <a:pt x="2796688" y="226461"/>
                  </a:lnTo>
                  <a:lnTo>
                    <a:pt x="2796688" y="340761"/>
                  </a:lnTo>
                  <a:lnTo>
                    <a:pt x="2759160" y="340761"/>
                  </a:lnTo>
                  <a:cubicBezTo>
                    <a:pt x="2600854" y="340761"/>
                    <a:pt x="2442549" y="339904"/>
                    <a:pt x="2284148" y="341619"/>
                  </a:cubicBezTo>
                  <a:cubicBezTo>
                    <a:pt x="2256074" y="342048"/>
                    <a:pt x="2228387" y="348240"/>
                    <a:pt x="2202805" y="359811"/>
                  </a:cubicBezTo>
                  <a:cubicBezTo>
                    <a:pt x="2005732" y="451252"/>
                    <a:pt x="1804088" y="528023"/>
                    <a:pt x="1587394" y="558027"/>
                  </a:cubicBezTo>
                  <a:cubicBezTo>
                    <a:pt x="1543868" y="564524"/>
                    <a:pt x="1499954" y="568088"/>
                    <a:pt x="1455949" y="568695"/>
                  </a:cubicBezTo>
                  <a:cubicBezTo>
                    <a:pt x="1104794" y="569520"/>
                    <a:pt x="753576" y="569520"/>
                    <a:pt x="402294" y="568695"/>
                  </a:cubicBezTo>
                  <a:cubicBezTo>
                    <a:pt x="265991" y="568695"/>
                    <a:pt x="162740" y="461062"/>
                    <a:pt x="170836" y="328569"/>
                  </a:cubicBezTo>
                  <a:cubicBezTo>
                    <a:pt x="172646" y="295803"/>
                    <a:pt x="185028" y="262752"/>
                    <a:pt x="193315" y="2270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17"/>
            <p:cNvSpPr/>
            <p:nvPr/>
          </p:nvSpPr>
          <p:spPr>
            <a:xfrm>
              <a:off x="3663029" y="2624232"/>
              <a:ext cx="157067" cy="766667"/>
            </a:xfrm>
            <a:custGeom>
              <a:avLst/>
              <a:gdLst/>
              <a:ahLst/>
              <a:cxnLst/>
              <a:rect l="l" t="t" r="r" b="b"/>
              <a:pathLst>
                <a:path w="157067" h="766667" extrusionOk="0">
                  <a:moveTo>
                    <a:pt x="42922" y="148"/>
                  </a:moveTo>
                  <a:lnTo>
                    <a:pt x="157222" y="148"/>
                  </a:lnTo>
                  <a:cubicBezTo>
                    <a:pt x="142840" y="258275"/>
                    <a:pt x="128647" y="512116"/>
                    <a:pt x="114455" y="766815"/>
                  </a:cubicBezTo>
                  <a:lnTo>
                    <a:pt x="155" y="766815"/>
                  </a:lnTo>
                  <a:cubicBezTo>
                    <a:pt x="14347" y="508687"/>
                    <a:pt x="28635" y="254084"/>
                    <a:pt x="42922" y="1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17"/>
            <p:cNvSpPr/>
            <p:nvPr/>
          </p:nvSpPr>
          <p:spPr>
            <a:xfrm>
              <a:off x="4227470" y="2286380"/>
              <a:ext cx="342539" cy="342423"/>
            </a:xfrm>
            <a:custGeom>
              <a:avLst/>
              <a:gdLst/>
              <a:ahLst/>
              <a:cxnLst/>
              <a:rect l="l" t="t" r="r" b="b"/>
              <a:pathLst>
                <a:path w="342539" h="342423" extrusionOk="0">
                  <a:moveTo>
                    <a:pt x="170567" y="342571"/>
                  </a:moveTo>
                  <a:cubicBezTo>
                    <a:pt x="75514" y="341630"/>
                    <a:pt x="-778" y="263811"/>
                    <a:pt x="164" y="168758"/>
                  </a:cubicBezTo>
                  <a:cubicBezTo>
                    <a:pt x="164" y="168720"/>
                    <a:pt x="164" y="168683"/>
                    <a:pt x="165" y="168645"/>
                  </a:cubicBezTo>
                  <a:cubicBezTo>
                    <a:pt x="2034" y="74960"/>
                    <a:pt x="78578" y="25"/>
                    <a:pt x="172282" y="148"/>
                  </a:cubicBezTo>
                  <a:cubicBezTo>
                    <a:pt x="267230" y="983"/>
                    <a:pt x="343524" y="78632"/>
                    <a:pt x="342688" y="173581"/>
                  </a:cubicBezTo>
                  <a:cubicBezTo>
                    <a:pt x="342687" y="173713"/>
                    <a:pt x="342685" y="173846"/>
                    <a:pt x="342684" y="173979"/>
                  </a:cubicBezTo>
                  <a:cubicBezTo>
                    <a:pt x="340816" y="267679"/>
                    <a:pt x="264286" y="342642"/>
                    <a:pt x="170567" y="342571"/>
                  </a:cubicBezTo>
                  <a:close/>
                  <a:moveTo>
                    <a:pt x="170567" y="113971"/>
                  </a:moveTo>
                  <a:cubicBezTo>
                    <a:pt x="139451" y="114594"/>
                    <a:pt x="114554" y="139999"/>
                    <a:pt x="114560" y="171121"/>
                  </a:cubicBezTo>
                  <a:cubicBezTo>
                    <a:pt x="114533" y="202685"/>
                    <a:pt x="140097" y="228294"/>
                    <a:pt x="171660" y="228321"/>
                  </a:cubicBezTo>
                  <a:cubicBezTo>
                    <a:pt x="172471" y="228322"/>
                    <a:pt x="173281" y="228305"/>
                    <a:pt x="174091" y="228271"/>
                  </a:cubicBezTo>
                  <a:cubicBezTo>
                    <a:pt x="205095" y="226680"/>
                    <a:pt x="229157" y="200629"/>
                    <a:pt x="228289" y="169597"/>
                  </a:cubicBezTo>
                  <a:cubicBezTo>
                    <a:pt x="227255" y="138558"/>
                    <a:pt x="201622" y="114025"/>
                    <a:pt x="170567" y="1143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17"/>
            <p:cNvSpPr/>
            <p:nvPr/>
          </p:nvSpPr>
          <p:spPr>
            <a:xfrm>
              <a:off x="4798601" y="4229376"/>
              <a:ext cx="342900" cy="342893"/>
            </a:xfrm>
            <a:custGeom>
              <a:avLst/>
              <a:gdLst/>
              <a:ahLst/>
              <a:cxnLst/>
              <a:rect l="l" t="t" r="r" b="b"/>
              <a:pathLst>
                <a:path w="342900" h="342893" extrusionOk="0">
                  <a:moveTo>
                    <a:pt x="343053" y="170749"/>
                  </a:moveTo>
                  <a:cubicBezTo>
                    <a:pt x="343518" y="265437"/>
                    <a:pt x="267135" y="342574"/>
                    <a:pt x="172447" y="343039"/>
                  </a:cubicBezTo>
                  <a:cubicBezTo>
                    <a:pt x="77759" y="343504"/>
                    <a:pt x="622" y="267121"/>
                    <a:pt x="157" y="172433"/>
                  </a:cubicBezTo>
                  <a:cubicBezTo>
                    <a:pt x="-305" y="78309"/>
                    <a:pt x="75200" y="1412"/>
                    <a:pt x="169317" y="156"/>
                  </a:cubicBezTo>
                  <a:cubicBezTo>
                    <a:pt x="264317" y="-794"/>
                    <a:pt x="342100" y="75449"/>
                    <a:pt x="343050" y="170449"/>
                  </a:cubicBezTo>
                  <a:cubicBezTo>
                    <a:pt x="343051" y="170549"/>
                    <a:pt x="343052" y="170649"/>
                    <a:pt x="343053" y="170749"/>
                  </a:cubicBezTo>
                  <a:close/>
                  <a:moveTo>
                    <a:pt x="170460" y="114456"/>
                  </a:moveTo>
                  <a:cubicBezTo>
                    <a:pt x="138903" y="115065"/>
                    <a:pt x="113814" y="141140"/>
                    <a:pt x="114422" y="172697"/>
                  </a:cubicBezTo>
                  <a:cubicBezTo>
                    <a:pt x="115030" y="204254"/>
                    <a:pt x="141105" y="229343"/>
                    <a:pt x="172662" y="228735"/>
                  </a:cubicBezTo>
                  <a:cubicBezTo>
                    <a:pt x="204219" y="228127"/>
                    <a:pt x="229308" y="202052"/>
                    <a:pt x="228700" y="170495"/>
                  </a:cubicBezTo>
                  <a:cubicBezTo>
                    <a:pt x="228692" y="170040"/>
                    <a:pt x="228677" y="169585"/>
                    <a:pt x="228658" y="169130"/>
                  </a:cubicBezTo>
                  <a:cubicBezTo>
                    <a:pt x="227319" y="138128"/>
                    <a:pt x="201485" y="113859"/>
                    <a:pt x="170460" y="114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17"/>
            <p:cNvSpPr/>
            <p:nvPr/>
          </p:nvSpPr>
          <p:spPr>
            <a:xfrm>
              <a:off x="2913030" y="3829233"/>
              <a:ext cx="342518" cy="342532"/>
            </a:xfrm>
            <a:custGeom>
              <a:avLst/>
              <a:gdLst/>
              <a:ahLst/>
              <a:cxnLst/>
              <a:rect l="l" t="t" r="r" b="b"/>
              <a:pathLst>
                <a:path w="342518" h="342532" extrusionOk="0">
                  <a:moveTo>
                    <a:pt x="342674" y="171890"/>
                  </a:moveTo>
                  <a:cubicBezTo>
                    <a:pt x="341994" y="266893"/>
                    <a:pt x="264428" y="343356"/>
                    <a:pt x="169426" y="342676"/>
                  </a:cubicBezTo>
                  <a:cubicBezTo>
                    <a:pt x="169327" y="342675"/>
                    <a:pt x="169228" y="342674"/>
                    <a:pt x="169129" y="342673"/>
                  </a:cubicBezTo>
                  <a:cubicBezTo>
                    <a:pt x="75516" y="341066"/>
                    <a:pt x="401" y="264849"/>
                    <a:pt x="155" y="171223"/>
                  </a:cubicBezTo>
                  <a:cubicBezTo>
                    <a:pt x="730" y="76168"/>
                    <a:pt x="78254" y="-424"/>
                    <a:pt x="173310" y="151"/>
                  </a:cubicBezTo>
                  <a:cubicBezTo>
                    <a:pt x="173472" y="152"/>
                    <a:pt x="173634" y="153"/>
                    <a:pt x="173796" y="154"/>
                  </a:cubicBezTo>
                  <a:cubicBezTo>
                    <a:pt x="267460" y="1866"/>
                    <a:pt x="342534" y="78211"/>
                    <a:pt x="342674" y="171890"/>
                  </a:cubicBezTo>
                  <a:close/>
                  <a:moveTo>
                    <a:pt x="171986" y="114740"/>
                  </a:moveTo>
                  <a:cubicBezTo>
                    <a:pt x="141080" y="114726"/>
                    <a:pt x="115763" y="139284"/>
                    <a:pt x="114836" y="170176"/>
                  </a:cubicBezTo>
                  <a:cubicBezTo>
                    <a:pt x="114130" y="201203"/>
                    <a:pt x="138317" y="227124"/>
                    <a:pt x="169319" y="228564"/>
                  </a:cubicBezTo>
                  <a:cubicBezTo>
                    <a:pt x="201131" y="229512"/>
                    <a:pt x="227688" y="204491"/>
                    <a:pt x="228636" y="172679"/>
                  </a:cubicBezTo>
                  <a:cubicBezTo>
                    <a:pt x="228649" y="172258"/>
                    <a:pt x="228656" y="171836"/>
                    <a:pt x="228660" y="171414"/>
                  </a:cubicBezTo>
                  <a:cubicBezTo>
                    <a:pt x="228505" y="140147"/>
                    <a:pt x="203252" y="114810"/>
                    <a:pt x="171986" y="1145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17"/>
            <p:cNvSpPr/>
            <p:nvPr/>
          </p:nvSpPr>
          <p:spPr>
            <a:xfrm>
              <a:off x="3891629" y="2917412"/>
              <a:ext cx="164115" cy="630745"/>
            </a:xfrm>
            <a:custGeom>
              <a:avLst/>
              <a:gdLst/>
              <a:ahLst/>
              <a:cxnLst/>
              <a:rect l="l" t="t" r="r" b="b"/>
              <a:pathLst>
                <a:path w="164115" h="630745" extrusionOk="0">
                  <a:moveTo>
                    <a:pt x="155" y="9673"/>
                  </a:moveTo>
                  <a:lnTo>
                    <a:pt x="114455" y="148"/>
                  </a:lnTo>
                  <a:cubicBezTo>
                    <a:pt x="130648" y="206745"/>
                    <a:pt x="147697" y="411818"/>
                    <a:pt x="164271" y="621368"/>
                  </a:cubicBezTo>
                  <a:lnTo>
                    <a:pt x="50447" y="630893"/>
                  </a:lnTo>
                  <a:cubicBezTo>
                    <a:pt x="33397" y="424010"/>
                    <a:pt x="17110" y="218746"/>
                    <a:pt x="155" y="9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5" name="Google Shape;385;p17"/>
          <p:cNvSpPr/>
          <p:nvPr/>
        </p:nvSpPr>
        <p:spPr>
          <a:xfrm>
            <a:off x="4828953" y="3714113"/>
            <a:ext cx="540000" cy="483302"/>
          </a:xfrm>
          <a:custGeom>
            <a:avLst/>
            <a:gdLst/>
            <a:ahLst/>
            <a:cxnLst/>
            <a:rect l="l" t="t" r="r" b="b"/>
            <a:pathLst>
              <a:path w="3657695" h="3273648" extrusionOk="0">
                <a:moveTo>
                  <a:pt x="167" y="3203033"/>
                </a:moveTo>
                <a:cubicBezTo>
                  <a:pt x="15122" y="3174541"/>
                  <a:pt x="38267" y="3165044"/>
                  <a:pt x="70557" y="3165044"/>
                </a:cubicBezTo>
                <a:cubicBezTo>
                  <a:pt x="161997" y="3166468"/>
                  <a:pt x="253532" y="3165519"/>
                  <a:pt x="350782" y="3165519"/>
                </a:cubicBezTo>
                <a:lnTo>
                  <a:pt x="350782" y="3047466"/>
                </a:lnTo>
                <a:cubicBezTo>
                  <a:pt x="350782" y="2927609"/>
                  <a:pt x="350782" y="2927609"/>
                  <a:pt x="472893" y="2927609"/>
                </a:cubicBezTo>
                <a:lnTo>
                  <a:pt x="578240" y="2927609"/>
                </a:lnTo>
                <a:lnTo>
                  <a:pt x="578240" y="2353017"/>
                </a:lnTo>
                <a:lnTo>
                  <a:pt x="513660" y="2353017"/>
                </a:lnTo>
                <a:cubicBezTo>
                  <a:pt x="437460" y="2353017"/>
                  <a:pt x="361260" y="2353587"/>
                  <a:pt x="285060" y="2353017"/>
                </a:cubicBezTo>
                <a:cubicBezTo>
                  <a:pt x="242007" y="2352447"/>
                  <a:pt x="221719" y="2333357"/>
                  <a:pt x="221624" y="2293183"/>
                </a:cubicBezTo>
                <a:cubicBezTo>
                  <a:pt x="221179" y="2068855"/>
                  <a:pt x="221179" y="1844495"/>
                  <a:pt x="221624" y="1620103"/>
                </a:cubicBezTo>
                <a:cubicBezTo>
                  <a:pt x="221624" y="1578409"/>
                  <a:pt x="242483" y="1559700"/>
                  <a:pt x="288299" y="1559415"/>
                </a:cubicBezTo>
                <a:cubicBezTo>
                  <a:pt x="371642" y="1558750"/>
                  <a:pt x="454986" y="1559415"/>
                  <a:pt x="538330" y="1559415"/>
                </a:cubicBezTo>
                <a:lnTo>
                  <a:pt x="579001" y="1559415"/>
                </a:lnTo>
                <a:lnTo>
                  <a:pt x="579001" y="1368422"/>
                </a:lnTo>
                <a:lnTo>
                  <a:pt x="524423" y="1368422"/>
                </a:lnTo>
                <a:cubicBezTo>
                  <a:pt x="444699" y="1368422"/>
                  <a:pt x="364879" y="1368422"/>
                  <a:pt x="285155" y="1368422"/>
                </a:cubicBezTo>
                <a:cubicBezTo>
                  <a:pt x="242007" y="1368422"/>
                  <a:pt x="222100" y="1349427"/>
                  <a:pt x="222004" y="1308873"/>
                </a:cubicBezTo>
                <a:cubicBezTo>
                  <a:pt x="221624" y="1084545"/>
                  <a:pt x="221624" y="860217"/>
                  <a:pt x="222004" y="635888"/>
                </a:cubicBezTo>
                <a:cubicBezTo>
                  <a:pt x="222004" y="594385"/>
                  <a:pt x="243150" y="576055"/>
                  <a:pt x="288679" y="575960"/>
                </a:cubicBezTo>
                <a:cubicBezTo>
                  <a:pt x="405361" y="575960"/>
                  <a:pt x="522042" y="575960"/>
                  <a:pt x="638723" y="575960"/>
                </a:cubicBezTo>
                <a:lnTo>
                  <a:pt x="681205" y="575960"/>
                </a:lnTo>
                <a:cubicBezTo>
                  <a:pt x="682591" y="544304"/>
                  <a:pt x="682178" y="512595"/>
                  <a:pt x="679967" y="480986"/>
                </a:cubicBezTo>
                <a:cubicBezTo>
                  <a:pt x="678824" y="471488"/>
                  <a:pt x="663965" y="460187"/>
                  <a:pt x="652916" y="455818"/>
                </a:cubicBezTo>
                <a:cubicBezTo>
                  <a:pt x="516041" y="401303"/>
                  <a:pt x="458796" y="246210"/>
                  <a:pt x="529948" y="120180"/>
                </a:cubicBezTo>
                <a:cubicBezTo>
                  <a:pt x="580749" y="30463"/>
                  <a:pt x="684029" y="-16049"/>
                  <a:pt x="785123" y="5262"/>
                </a:cubicBezTo>
                <a:cubicBezTo>
                  <a:pt x="882659" y="24826"/>
                  <a:pt x="958192" y="108878"/>
                  <a:pt x="970289" y="211260"/>
                </a:cubicBezTo>
                <a:cubicBezTo>
                  <a:pt x="981909" y="309273"/>
                  <a:pt x="924854" y="412130"/>
                  <a:pt x="829890" y="448695"/>
                </a:cubicBezTo>
                <a:cubicBezTo>
                  <a:pt x="791790" y="463131"/>
                  <a:pt x="784932" y="482600"/>
                  <a:pt x="788075" y="516316"/>
                </a:cubicBezTo>
                <a:cubicBezTo>
                  <a:pt x="789790" y="535311"/>
                  <a:pt x="788075" y="553736"/>
                  <a:pt x="788075" y="575675"/>
                </a:cubicBezTo>
                <a:lnTo>
                  <a:pt x="898851" y="575675"/>
                </a:lnTo>
                <a:cubicBezTo>
                  <a:pt x="978575" y="575675"/>
                  <a:pt x="1058395" y="575105"/>
                  <a:pt x="1138119" y="575675"/>
                </a:cubicBezTo>
                <a:cubicBezTo>
                  <a:pt x="1173933" y="575675"/>
                  <a:pt x="1195269" y="598943"/>
                  <a:pt x="1194698" y="630760"/>
                </a:cubicBezTo>
                <a:cubicBezTo>
                  <a:pt x="1194126" y="662576"/>
                  <a:pt x="1173076" y="680146"/>
                  <a:pt x="1138119" y="681951"/>
                </a:cubicBezTo>
                <a:cubicBezTo>
                  <a:pt x="1135776" y="682187"/>
                  <a:pt x="1133414" y="682187"/>
                  <a:pt x="1131071" y="681951"/>
                </a:cubicBezTo>
                <a:cubicBezTo>
                  <a:pt x="1040774" y="664570"/>
                  <a:pt x="980099" y="706264"/>
                  <a:pt x="919330" y="769991"/>
                </a:cubicBezTo>
                <a:cubicBezTo>
                  <a:pt x="762834" y="934296"/>
                  <a:pt x="599195" y="1091858"/>
                  <a:pt x="432983" y="1257493"/>
                </a:cubicBezTo>
                <a:cubicBezTo>
                  <a:pt x="448319" y="1259107"/>
                  <a:pt x="457844" y="1261007"/>
                  <a:pt x="467464" y="1261007"/>
                </a:cubicBezTo>
                <a:cubicBezTo>
                  <a:pt x="654344" y="1261007"/>
                  <a:pt x="841225" y="1261482"/>
                  <a:pt x="1028201" y="1260437"/>
                </a:cubicBezTo>
                <a:cubicBezTo>
                  <a:pt x="1044243" y="1260384"/>
                  <a:pt x="1059755" y="1254702"/>
                  <a:pt x="1072016" y="1244386"/>
                </a:cubicBezTo>
                <a:cubicBezTo>
                  <a:pt x="1255531" y="1063049"/>
                  <a:pt x="1438411" y="881111"/>
                  <a:pt x="1620656" y="698571"/>
                </a:cubicBezTo>
                <a:cubicBezTo>
                  <a:pt x="1624620" y="693904"/>
                  <a:pt x="1628279" y="688987"/>
                  <a:pt x="1631609" y="683850"/>
                </a:cubicBezTo>
                <a:cubicBezTo>
                  <a:pt x="1617798" y="683090"/>
                  <a:pt x="1607892" y="682046"/>
                  <a:pt x="1597891" y="682046"/>
                </a:cubicBezTo>
                <a:cubicBezTo>
                  <a:pt x="1519310" y="682046"/>
                  <a:pt x="1440728" y="682046"/>
                  <a:pt x="1362147" y="682046"/>
                </a:cubicBezTo>
                <a:cubicBezTo>
                  <a:pt x="1326047" y="682046"/>
                  <a:pt x="1303187" y="660012"/>
                  <a:pt x="1303283" y="629050"/>
                </a:cubicBezTo>
                <a:cubicBezTo>
                  <a:pt x="1303378" y="598089"/>
                  <a:pt x="1326714" y="577384"/>
                  <a:pt x="1362528" y="575675"/>
                </a:cubicBezTo>
                <a:cubicBezTo>
                  <a:pt x="1373196" y="575105"/>
                  <a:pt x="1383959" y="575675"/>
                  <a:pt x="1394723" y="575675"/>
                </a:cubicBezTo>
                <a:lnTo>
                  <a:pt x="2869574" y="575675"/>
                </a:lnTo>
                <a:cubicBezTo>
                  <a:pt x="2870959" y="544018"/>
                  <a:pt x="2870514" y="512307"/>
                  <a:pt x="2868240" y="480701"/>
                </a:cubicBezTo>
                <a:cubicBezTo>
                  <a:pt x="2867192" y="471204"/>
                  <a:pt x="2851476" y="460472"/>
                  <a:pt x="2840237" y="456008"/>
                </a:cubicBezTo>
                <a:cubicBezTo>
                  <a:pt x="2691170" y="397219"/>
                  <a:pt x="2639354" y="219808"/>
                  <a:pt x="2735462" y="93872"/>
                </a:cubicBezTo>
                <a:cubicBezTo>
                  <a:pt x="2794394" y="15530"/>
                  <a:pt x="2896142" y="-17744"/>
                  <a:pt x="2990160" y="10580"/>
                </a:cubicBezTo>
                <a:cubicBezTo>
                  <a:pt x="3083696" y="39072"/>
                  <a:pt x="3152085" y="121794"/>
                  <a:pt x="3158086" y="215344"/>
                </a:cubicBezTo>
                <a:cubicBezTo>
                  <a:pt x="3164944" y="318106"/>
                  <a:pt x="3111318" y="412225"/>
                  <a:pt x="3017783" y="449455"/>
                </a:cubicBezTo>
                <a:cubicBezTo>
                  <a:pt x="2983778" y="462941"/>
                  <a:pt x="2972063" y="479561"/>
                  <a:pt x="2976730" y="513752"/>
                </a:cubicBezTo>
                <a:cubicBezTo>
                  <a:pt x="2978203" y="534457"/>
                  <a:pt x="2978362" y="555234"/>
                  <a:pt x="2977206" y="575960"/>
                </a:cubicBezTo>
                <a:lnTo>
                  <a:pt x="3016830" y="575960"/>
                </a:lnTo>
                <a:cubicBezTo>
                  <a:pt x="3132337" y="575960"/>
                  <a:pt x="3247843" y="575960"/>
                  <a:pt x="3363350" y="575960"/>
                </a:cubicBezTo>
                <a:cubicBezTo>
                  <a:pt x="3419357" y="575960"/>
                  <a:pt x="3436883" y="592960"/>
                  <a:pt x="3436883" y="647190"/>
                </a:cubicBezTo>
                <a:cubicBezTo>
                  <a:pt x="3436883" y="864491"/>
                  <a:pt x="3436883" y="1081728"/>
                  <a:pt x="3436883" y="1298901"/>
                </a:cubicBezTo>
                <a:cubicBezTo>
                  <a:pt x="3436883" y="1351517"/>
                  <a:pt x="3419738" y="1368422"/>
                  <a:pt x="3365826" y="1368707"/>
                </a:cubicBezTo>
                <a:cubicBezTo>
                  <a:pt x="3283721" y="1368707"/>
                  <a:pt x="3201615" y="1368707"/>
                  <a:pt x="3119414" y="1368707"/>
                </a:cubicBezTo>
                <a:lnTo>
                  <a:pt x="3079124" y="1368707"/>
                </a:lnTo>
                <a:lnTo>
                  <a:pt x="3079124" y="1558940"/>
                </a:lnTo>
                <a:lnTo>
                  <a:pt x="3117224" y="1558940"/>
                </a:lnTo>
                <a:cubicBezTo>
                  <a:pt x="3200567" y="1558940"/>
                  <a:pt x="3283911" y="1558940"/>
                  <a:pt x="3367255" y="1558940"/>
                </a:cubicBezTo>
                <a:cubicBezTo>
                  <a:pt x="3418118" y="1558940"/>
                  <a:pt x="3436597" y="1577935"/>
                  <a:pt x="3436597" y="1627606"/>
                </a:cubicBezTo>
                <a:cubicBezTo>
                  <a:pt x="3436597" y="1846046"/>
                  <a:pt x="3436597" y="2064486"/>
                  <a:pt x="3436597" y="2282926"/>
                </a:cubicBezTo>
                <a:cubicBezTo>
                  <a:pt x="3436597" y="2334877"/>
                  <a:pt x="3418499" y="2352637"/>
                  <a:pt x="3365064" y="2352922"/>
                </a:cubicBezTo>
                <a:cubicBezTo>
                  <a:pt x="3271148" y="2352922"/>
                  <a:pt x="3177136" y="2352922"/>
                  <a:pt x="3077219" y="2352922"/>
                </a:cubicBezTo>
                <a:cubicBezTo>
                  <a:pt x="3077219" y="2399554"/>
                  <a:pt x="3077219" y="2444097"/>
                  <a:pt x="3077219" y="2488639"/>
                </a:cubicBezTo>
                <a:cubicBezTo>
                  <a:pt x="3077841" y="2505242"/>
                  <a:pt x="3077364" y="2521866"/>
                  <a:pt x="3075790" y="2538406"/>
                </a:cubicBezTo>
                <a:cubicBezTo>
                  <a:pt x="3071408" y="2569462"/>
                  <a:pt x="3048358" y="2588457"/>
                  <a:pt x="3019116" y="2585893"/>
                </a:cubicBezTo>
                <a:cubicBezTo>
                  <a:pt x="2989874" y="2583329"/>
                  <a:pt x="2971491" y="2564809"/>
                  <a:pt x="2970729" y="2534322"/>
                </a:cubicBezTo>
                <a:cubicBezTo>
                  <a:pt x="2969681" y="2484461"/>
                  <a:pt x="2970729" y="2434599"/>
                  <a:pt x="2969967" y="2384738"/>
                </a:cubicBezTo>
                <a:cubicBezTo>
                  <a:pt x="2969967" y="2375241"/>
                  <a:pt x="2968538" y="2366313"/>
                  <a:pt x="2967586" y="2355296"/>
                </a:cubicBezTo>
                <a:lnTo>
                  <a:pt x="2879099" y="2355296"/>
                </a:lnTo>
                <a:lnTo>
                  <a:pt x="2879099" y="2924570"/>
                </a:lnTo>
                <a:lnTo>
                  <a:pt x="2970158" y="2924570"/>
                </a:lnTo>
                <a:cubicBezTo>
                  <a:pt x="2970158" y="2879932"/>
                  <a:pt x="2970158" y="2835263"/>
                  <a:pt x="2970158" y="2790562"/>
                </a:cubicBezTo>
                <a:cubicBezTo>
                  <a:pt x="2970158" y="2776316"/>
                  <a:pt x="2969586" y="2762069"/>
                  <a:pt x="2970158" y="2747823"/>
                </a:cubicBezTo>
                <a:cubicBezTo>
                  <a:pt x="2972348" y="2715342"/>
                  <a:pt x="2991684" y="2695778"/>
                  <a:pt x="3021212" y="2694923"/>
                </a:cubicBezTo>
                <a:cubicBezTo>
                  <a:pt x="3049122" y="2692875"/>
                  <a:pt x="3073413" y="2713775"/>
                  <a:pt x="3075467" y="2741605"/>
                </a:cubicBezTo>
                <a:cubicBezTo>
                  <a:pt x="3075542" y="2742631"/>
                  <a:pt x="3075587" y="2743660"/>
                  <a:pt x="3075599" y="2744689"/>
                </a:cubicBezTo>
                <a:cubicBezTo>
                  <a:pt x="3078076" y="2786098"/>
                  <a:pt x="3076647" y="2827791"/>
                  <a:pt x="3076838" y="2869295"/>
                </a:cubicBezTo>
                <a:cubicBezTo>
                  <a:pt x="3076838" y="2886960"/>
                  <a:pt x="3076838" y="2904530"/>
                  <a:pt x="3076838" y="2927894"/>
                </a:cubicBezTo>
                <a:lnTo>
                  <a:pt x="3181613" y="2927894"/>
                </a:lnTo>
                <a:cubicBezTo>
                  <a:pt x="3307247" y="2927894"/>
                  <a:pt x="3307247" y="2927894"/>
                  <a:pt x="3307247" y="3054874"/>
                </a:cubicBezTo>
                <a:lnTo>
                  <a:pt x="3307247" y="3165898"/>
                </a:lnTo>
                <a:lnTo>
                  <a:pt x="3458981" y="3165898"/>
                </a:lnTo>
                <a:cubicBezTo>
                  <a:pt x="3501748" y="3165898"/>
                  <a:pt x="3544706" y="3167228"/>
                  <a:pt x="3587473" y="3165898"/>
                </a:cubicBezTo>
                <a:cubicBezTo>
                  <a:pt x="3619572" y="3164569"/>
                  <a:pt x="3643004" y="3175396"/>
                  <a:pt x="3657863" y="3203888"/>
                </a:cubicBezTo>
                <a:lnTo>
                  <a:pt x="3657863" y="3239503"/>
                </a:lnTo>
                <a:cubicBezTo>
                  <a:pt x="3638813" y="3266001"/>
                  <a:pt x="3613381" y="3273789"/>
                  <a:pt x="3581663" y="3273789"/>
                </a:cubicBezTo>
                <a:cubicBezTo>
                  <a:pt x="2413263" y="3273219"/>
                  <a:pt x="1245117" y="3273219"/>
                  <a:pt x="77224" y="3273789"/>
                </a:cubicBezTo>
                <a:cubicBezTo>
                  <a:pt x="45125" y="3273789"/>
                  <a:pt x="19408" y="3266096"/>
                  <a:pt x="1024" y="3239503"/>
                </a:cubicBezTo>
                <a:close/>
                <a:moveTo>
                  <a:pt x="891326" y="2353017"/>
                </a:moveTo>
                <a:lnTo>
                  <a:pt x="891326" y="2927609"/>
                </a:lnTo>
                <a:lnTo>
                  <a:pt x="1036106" y="2927609"/>
                </a:lnTo>
                <a:cubicBezTo>
                  <a:pt x="1105734" y="2927609"/>
                  <a:pt x="1119831" y="2941760"/>
                  <a:pt x="1119926" y="3011091"/>
                </a:cubicBezTo>
                <a:lnTo>
                  <a:pt x="1119926" y="3163049"/>
                </a:lnTo>
                <a:lnTo>
                  <a:pt x="2538008" y="3163049"/>
                </a:lnTo>
                <a:cubicBezTo>
                  <a:pt x="2538008" y="3108914"/>
                  <a:pt x="2538008" y="3056963"/>
                  <a:pt x="2538008" y="3005013"/>
                </a:cubicBezTo>
                <a:cubicBezTo>
                  <a:pt x="2538008" y="2943185"/>
                  <a:pt x="2554201" y="2927419"/>
                  <a:pt x="2616780" y="2927229"/>
                </a:cubicBezTo>
                <a:lnTo>
                  <a:pt x="2766037" y="2927229"/>
                </a:lnTo>
                <a:lnTo>
                  <a:pt x="2766037" y="2353017"/>
                </a:lnTo>
                <a:lnTo>
                  <a:pt x="1742099" y="2353017"/>
                </a:lnTo>
                <a:cubicBezTo>
                  <a:pt x="1729009" y="2353526"/>
                  <a:pt x="1715900" y="2353177"/>
                  <a:pt x="1702856" y="2351972"/>
                </a:cubicBezTo>
                <a:cubicBezTo>
                  <a:pt x="1674166" y="2350115"/>
                  <a:pt x="1651882" y="2326314"/>
                  <a:pt x="1651993" y="2297647"/>
                </a:cubicBezTo>
                <a:cubicBezTo>
                  <a:pt x="1653027" y="2268945"/>
                  <a:pt x="1676914" y="2246352"/>
                  <a:pt x="1705714" y="2246836"/>
                </a:cubicBezTo>
                <a:cubicBezTo>
                  <a:pt x="1736617" y="2245222"/>
                  <a:pt x="1767584" y="2245222"/>
                  <a:pt x="1798487" y="2246836"/>
                </a:cubicBezTo>
                <a:cubicBezTo>
                  <a:pt x="1820990" y="2248690"/>
                  <a:pt x="1843052" y="2239855"/>
                  <a:pt x="1858019" y="2222997"/>
                </a:cubicBezTo>
                <a:cubicBezTo>
                  <a:pt x="2034231" y="2046029"/>
                  <a:pt x="2210825" y="1869599"/>
                  <a:pt x="2387799" y="1693708"/>
                </a:cubicBezTo>
                <a:cubicBezTo>
                  <a:pt x="2394943" y="1686585"/>
                  <a:pt x="2401229" y="1678702"/>
                  <a:pt x="2410659" y="1668065"/>
                </a:cubicBezTo>
                <a:cubicBezTo>
                  <a:pt x="2404671" y="1667009"/>
                  <a:pt x="2398629" y="1666280"/>
                  <a:pt x="2392562" y="1665880"/>
                </a:cubicBezTo>
                <a:cubicBezTo>
                  <a:pt x="2198537" y="1665880"/>
                  <a:pt x="2004608" y="1665311"/>
                  <a:pt x="1810584" y="1666640"/>
                </a:cubicBezTo>
                <a:cubicBezTo>
                  <a:pt x="1794675" y="1668345"/>
                  <a:pt x="1779874" y="1675573"/>
                  <a:pt x="1768769" y="1687060"/>
                </a:cubicBezTo>
                <a:cubicBezTo>
                  <a:pt x="1590588" y="1863521"/>
                  <a:pt x="1412788" y="2040489"/>
                  <a:pt x="1235369" y="2217964"/>
                </a:cubicBezTo>
                <a:cubicBezTo>
                  <a:pt x="1228416" y="2224897"/>
                  <a:pt x="1222511" y="2232780"/>
                  <a:pt x="1210985" y="2246456"/>
                </a:cubicBezTo>
                <a:lnTo>
                  <a:pt x="1256801" y="2246456"/>
                </a:lnTo>
                <a:cubicBezTo>
                  <a:pt x="1334239" y="2246456"/>
                  <a:pt x="1411582" y="2245886"/>
                  <a:pt x="1488925" y="2247026"/>
                </a:cubicBezTo>
                <a:cubicBezTo>
                  <a:pt x="1522453" y="2247026"/>
                  <a:pt x="1542074" y="2266780"/>
                  <a:pt x="1543694" y="2295937"/>
                </a:cubicBezTo>
                <a:cubicBezTo>
                  <a:pt x="1545408" y="2326804"/>
                  <a:pt x="1526072" y="2348458"/>
                  <a:pt x="1492163" y="2352922"/>
                </a:cubicBezTo>
                <a:cubicBezTo>
                  <a:pt x="1481413" y="2353628"/>
                  <a:pt x="1470628" y="2353660"/>
                  <a:pt x="1459874" y="2353017"/>
                </a:cubicBezTo>
                <a:lnTo>
                  <a:pt x="891326" y="2353017"/>
                </a:lnTo>
                <a:close/>
                <a:moveTo>
                  <a:pt x="1634848" y="1665785"/>
                </a:moveTo>
                <a:cubicBezTo>
                  <a:pt x="1426536" y="1665785"/>
                  <a:pt x="1226702" y="1665785"/>
                  <a:pt x="1026867" y="1666735"/>
                </a:cubicBezTo>
                <a:cubicBezTo>
                  <a:pt x="1014104" y="1666735"/>
                  <a:pt x="999149" y="1678322"/>
                  <a:pt x="988767" y="1688294"/>
                </a:cubicBezTo>
                <a:cubicBezTo>
                  <a:pt x="812491" y="1863173"/>
                  <a:pt x="636564" y="2038400"/>
                  <a:pt x="460987" y="2213975"/>
                </a:cubicBezTo>
                <a:cubicBezTo>
                  <a:pt x="452795" y="2222143"/>
                  <a:pt x="445175" y="2230785"/>
                  <a:pt x="433745" y="2243037"/>
                </a:cubicBezTo>
                <a:cubicBezTo>
                  <a:pt x="447747" y="2244462"/>
                  <a:pt x="456796" y="2246076"/>
                  <a:pt x="465749" y="2246076"/>
                </a:cubicBezTo>
                <a:cubicBezTo>
                  <a:pt x="653773" y="2246076"/>
                  <a:pt x="841701" y="2246646"/>
                  <a:pt x="1029725" y="2245316"/>
                </a:cubicBezTo>
                <a:cubicBezTo>
                  <a:pt x="1046827" y="2244209"/>
                  <a:pt x="1062986" y="2237112"/>
                  <a:pt x="1075349" y="2225277"/>
                </a:cubicBezTo>
                <a:cubicBezTo>
                  <a:pt x="1254546" y="2047992"/>
                  <a:pt x="1433077" y="1870328"/>
                  <a:pt x="1610940" y="1692283"/>
                </a:cubicBezTo>
                <a:cubicBezTo>
                  <a:pt x="1617608" y="1685825"/>
                  <a:pt x="1623323" y="1678702"/>
                  <a:pt x="1634848" y="1665785"/>
                </a:cubicBezTo>
                <a:close/>
                <a:moveTo>
                  <a:pt x="3189899" y="1668160"/>
                </a:moveTo>
                <a:cubicBezTo>
                  <a:pt x="3177517" y="1666735"/>
                  <a:pt x="3173040" y="1665880"/>
                  <a:pt x="3168563" y="1665880"/>
                </a:cubicBezTo>
                <a:cubicBezTo>
                  <a:pt x="2975682" y="1665880"/>
                  <a:pt x="2782801" y="1665311"/>
                  <a:pt x="2590015" y="1666735"/>
                </a:cubicBezTo>
                <a:cubicBezTo>
                  <a:pt x="2572960" y="1668610"/>
                  <a:pt x="2557112" y="1676411"/>
                  <a:pt x="2545247" y="1688769"/>
                </a:cubicBezTo>
                <a:cubicBezTo>
                  <a:pt x="2368654" y="1863458"/>
                  <a:pt x="2192600" y="2038716"/>
                  <a:pt x="2017086" y="2214545"/>
                </a:cubicBezTo>
                <a:cubicBezTo>
                  <a:pt x="2009180" y="2222523"/>
                  <a:pt x="2001751" y="2231070"/>
                  <a:pt x="1990416" y="2243037"/>
                </a:cubicBezTo>
                <a:cubicBezTo>
                  <a:pt x="2002989" y="2244367"/>
                  <a:pt x="2009466" y="2245696"/>
                  <a:pt x="2016324" y="2245696"/>
                </a:cubicBezTo>
                <a:cubicBezTo>
                  <a:pt x="2206824" y="2245696"/>
                  <a:pt x="2397324" y="2246361"/>
                  <a:pt x="2587824" y="2244746"/>
                </a:cubicBezTo>
                <a:cubicBezTo>
                  <a:pt x="2605960" y="2242715"/>
                  <a:pt x="2622810" y="2234415"/>
                  <a:pt x="2635449" y="2221288"/>
                </a:cubicBezTo>
                <a:cubicBezTo>
                  <a:pt x="2811281" y="2047486"/>
                  <a:pt x="2986541" y="1873082"/>
                  <a:pt x="3161229" y="1698077"/>
                </a:cubicBezTo>
                <a:cubicBezTo>
                  <a:pt x="3169516" y="1690194"/>
                  <a:pt x="3177326" y="1681551"/>
                  <a:pt x="3189899" y="1668160"/>
                </a:cubicBezTo>
                <a:close/>
                <a:moveTo>
                  <a:pt x="1208699" y="1257303"/>
                </a:moveTo>
                <a:cubicBezTo>
                  <a:pt x="1216752" y="1259057"/>
                  <a:pt x="1224891" y="1260388"/>
                  <a:pt x="1233083" y="1261292"/>
                </a:cubicBezTo>
                <a:cubicBezTo>
                  <a:pt x="1426917" y="1261292"/>
                  <a:pt x="1620846" y="1261861"/>
                  <a:pt x="1814680" y="1260722"/>
                </a:cubicBezTo>
                <a:cubicBezTo>
                  <a:pt x="1829628" y="1259212"/>
                  <a:pt x="1843561" y="1252485"/>
                  <a:pt x="1854018" y="1241727"/>
                </a:cubicBezTo>
                <a:cubicBezTo>
                  <a:pt x="2033469" y="1063999"/>
                  <a:pt x="2212539" y="885638"/>
                  <a:pt x="2391228" y="706644"/>
                </a:cubicBezTo>
                <a:cubicBezTo>
                  <a:pt x="2397817" y="698930"/>
                  <a:pt x="2403955" y="690843"/>
                  <a:pt x="2409611" y="682426"/>
                </a:cubicBezTo>
                <a:cubicBezTo>
                  <a:pt x="2203395" y="682426"/>
                  <a:pt x="2003656" y="682426"/>
                  <a:pt x="1804012" y="683375"/>
                </a:cubicBezTo>
                <a:cubicBezTo>
                  <a:pt x="1791344" y="683375"/>
                  <a:pt x="1776580" y="695342"/>
                  <a:pt x="1766483" y="705409"/>
                </a:cubicBezTo>
                <a:cubicBezTo>
                  <a:pt x="1614083" y="856734"/>
                  <a:pt x="1461683" y="1008376"/>
                  <a:pt x="1309283" y="1160334"/>
                </a:cubicBezTo>
                <a:cubicBezTo>
                  <a:pt x="1278899" y="1191201"/>
                  <a:pt x="1246323" y="1220833"/>
                  <a:pt x="1208223" y="1257303"/>
                </a:cubicBezTo>
                <a:close/>
                <a:moveTo>
                  <a:pt x="1989749" y="1257303"/>
                </a:moveTo>
                <a:cubicBezTo>
                  <a:pt x="1996586" y="1258970"/>
                  <a:pt x="2003521" y="1260207"/>
                  <a:pt x="2010514" y="1261007"/>
                </a:cubicBezTo>
                <a:cubicBezTo>
                  <a:pt x="2204348" y="1261007"/>
                  <a:pt x="2398277" y="1261576"/>
                  <a:pt x="2592110" y="1260437"/>
                </a:cubicBezTo>
                <a:cubicBezTo>
                  <a:pt x="2606934" y="1259185"/>
                  <a:pt x="2620850" y="1252801"/>
                  <a:pt x="2631449" y="1242392"/>
                </a:cubicBezTo>
                <a:cubicBezTo>
                  <a:pt x="2811217" y="1064347"/>
                  <a:pt x="2990446" y="885828"/>
                  <a:pt x="3169135" y="706834"/>
                </a:cubicBezTo>
                <a:cubicBezTo>
                  <a:pt x="3175942" y="699030"/>
                  <a:pt x="3182303" y="690849"/>
                  <a:pt x="3188185" y="682331"/>
                </a:cubicBezTo>
                <a:lnTo>
                  <a:pt x="3150085" y="682331"/>
                </a:lnTo>
                <a:cubicBezTo>
                  <a:pt x="2966919" y="682331"/>
                  <a:pt x="2783753" y="682900"/>
                  <a:pt x="2600588" y="681761"/>
                </a:cubicBezTo>
                <a:cubicBezTo>
                  <a:pt x="2578247" y="681020"/>
                  <a:pt x="2556737" y="690246"/>
                  <a:pt x="2541914" y="706929"/>
                </a:cubicBezTo>
                <a:cubicBezTo>
                  <a:pt x="2423804" y="825836"/>
                  <a:pt x="2305027" y="943794"/>
                  <a:pt x="2186345" y="1062036"/>
                </a:cubicBezTo>
                <a:close/>
                <a:moveTo>
                  <a:pt x="890755" y="1555996"/>
                </a:moveTo>
                <a:lnTo>
                  <a:pt x="2765751" y="1555996"/>
                </a:lnTo>
                <a:lnTo>
                  <a:pt x="2765751" y="1370891"/>
                </a:lnTo>
                <a:lnTo>
                  <a:pt x="890755" y="1370891"/>
                </a:lnTo>
                <a:close/>
                <a:moveTo>
                  <a:pt x="3327345" y="1702920"/>
                </a:moveTo>
                <a:lnTo>
                  <a:pt x="2785087" y="2243512"/>
                </a:lnTo>
                <a:lnTo>
                  <a:pt x="3327345" y="2243512"/>
                </a:lnTo>
                <a:close/>
                <a:moveTo>
                  <a:pt x="3326012" y="1259012"/>
                </a:moveTo>
                <a:lnTo>
                  <a:pt x="3326012" y="712912"/>
                </a:lnTo>
                <a:lnTo>
                  <a:pt x="2778324" y="1259012"/>
                </a:lnTo>
                <a:close/>
                <a:moveTo>
                  <a:pt x="331066" y="684230"/>
                </a:moveTo>
                <a:lnTo>
                  <a:pt x="331066" y="1191866"/>
                </a:lnTo>
                <a:lnTo>
                  <a:pt x="840082" y="684230"/>
                </a:lnTo>
                <a:close/>
                <a:moveTo>
                  <a:pt x="330590" y="2174086"/>
                </a:moveTo>
                <a:lnTo>
                  <a:pt x="838558" y="1667590"/>
                </a:lnTo>
                <a:lnTo>
                  <a:pt x="330590" y="1667590"/>
                </a:lnTo>
                <a:close/>
                <a:moveTo>
                  <a:pt x="1010770" y="3037684"/>
                </a:moveTo>
                <a:lnTo>
                  <a:pt x="460892" y="3037684"/>
                </a:lnTo>
                <a:lnTo>
                  <a:pt x="460892" y="3162384"/>
                </a:lnTo>
                <a:lnTo>
                  <a:pt x="1010770" y="3162384"/>
                </a:lnTo>
                <a:close/>
                <a:moveTo>
                  <a:pt x="2647165" y="3162384"/>
                </a:moveTo>
                <a:lnTo>
                  <a:pt x="3198472" y="3162384"/>
                </a:lnTo>
                <a:lnTo>
                  <a:pt x="3198472" y="3037779"/>
                </a:lnTo>
                <a:lnTo>
                  <a:pt x="2647165" y="3037779"/>
                </a:lnTo>
                <a:close/>
                <a:moveTo>
                  <a:pt x="779217" y="2925709"/>
                </a:moveTo>
                <a:lnTo>
                  <a:pt x="779217" y="2355866"/>
                </a:lnTo>
                <a:lnTo>
                  <a:pt x="690349" y="2355866"/>
                </a:lnTo>
                <a:lnTo>
                  <a:pt x="690349" y="2925709"/>
                </a:lnTo>
                <a:close/>
                <a:moveTo>
                  <a:pt x="2922342" y="362743"/>
                </a:moveTo>
                <a:cubicBezTo>
                  <a:pt x="2992514" y="363379"/>
                  <a:pt x="3049917" y="307172"/>
                  <a:pt x="3050554" y="237203"/>
                </a:cubicBezTo>
                <a:cubicBezTo>
                  <a:pt x="3050562" y="236280"/>
                  <a:pt x="3050560" y="235357"/>
                  <a:pt x="3050549" y="234434"/>
                </a:cubicBezTo>
                <a:cubicBezTo>
                  <a:pt x="3050154" y="164737"/>
                  <a:pt x="2994224" y="108001"/>
                  <a:pt x="2924342" y="106409"/>
                </a:cubicBezTo>
                <a:cubicBezTo>
                  <a:pt x="2853102" y="106187"/>
                  <a:pt x="2794828" y="162939"/>
                  <a:pt x="2793374" y="233959"/>
                </a:cubicBezTo>
                <a:cubicBezTo>
                  <a:pt x="2792846" y="304558"/>
                  <a:pt x="2849817" y="362216"/>
                  <a:pt x="2920622" y="362742"/>
                </a:cubicBezTo>
                <a:cubicBezTo>
                  <a:pt x="2921195" y="362746"/>
                  <a:pt x="2921769" y="362747"/>
                  <a:pt x="2922342" y="362743"/>
                </a:cubicBezTo>
                <a:close/>
                <a:moveTo>
                  <a:pt x="735497" y="362743"/>
                </a:moveTo>
                <a:cubicBezTo>
                  <a:pt x="806409" y="362902"/>
                  <a:pt x="864023" y="305712"/>
                  <a:pt x="864182" y="235006"/>
                </a:cubicBezTo>
                <a:cubicBezTo>
                  <a:pt x="864183" y="234657"/>
                  <a:pt x="864182" y="234308"/>
                  <a:pt x="864180" y="233959"/>
                </a:cubicBezTo>
                <a:cubicBezTo>
                  <a:pt x="862773" y="164288"/>
                  <a:pt x="806603" y="108072"/>
                  <a:pt x="736735" y="106409"/>
                </a:cubicBezTo>
                <a:cubicBezTo>
                  <a:pt x="665562" y="105936"/>
                  <a:pt x="607481" y="163083"/>
                  <a:pt x="607007" y="234050"/>
                </a:cubicBezTo>
                <a:cubicBezTo>
                  <a:pt x="607006" y="234178"/>
                  <a:pt x="607005" y="234306"/>
                  <a:pt x="607005" y="234433"/>
                </a:cubicBezTo>
                <a:cubicBezTo>
                  <a:pt x="605996" y="304293"/>
                  <a:pt x="661975" y="361741"/>
                  <a:pt x="732038" y="362748"/>
                </a:cubicBezTo>
                <a:cubicBezTo>
                  <a:pt x="733349" y="362766"/>
                  <a:pt x="734662" y="362765"/>
                  <a:pt x="735974" y="362743"/>
                </a:cubicBezTo>
                <a:close/>
                <a:moveTo>
                  <a:pt x="779884" y="1370986"/>
                </a:moveTo>
                <a:lnTo>
                  <a:pt x="690444" y="1370986"/>
                </a:lnTo>
                <a:lnTo>
                  <a:pt x="690444" y="1556091"/>
                </a:lnTo>
                <a:lnTo>
                  <a:pt x="779884" y="1556091"/>
                </a:lnTo>
                <a:close/>
                <a:moveTo>
                  <a:pt x="2968253" y="1370986"/>
                </a:moveTo>
                <a:lnTo>
                  <a:pt x="2879099" y="1370986"/>
                </a:lnTo>
                <a:lnTo>
                  <a:pt x="2879099" y="1556091"/>
                </a:lnTo>
                <a:lnTo>
                  <a:pt x="2968729" y="155609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6" name="Google Shape;386;p17"/>
          <p:cNvGrpSpPr/>
          <p:nvPr/>
        </p:nvGrpSpPr>
        <p:grpSpPr>
          <a:xfrm>
            <a:off x="573701" y="4833233"/>
            <a:ext cx="576000" cy="550532"/>
            <a:chOff x="2743200" y="1682559"/>
            <a:chExt cx="3657599" cy="3495879"/>
          </a:xfrm>
        </p:grpSpPr>
        <p:sp>
          <p:nvSpPr>
            <p:cNvPr id="387" name="Google Shape;387;p17"/>
            <p:cNvSpPr/>
            <p:nvPr/>
          </p:nvSpPr>
          <p:spPr>
            <a:xfrm>
              <a:off x="3336981" y="2063856"/>
              <a:ext cx="3063818" cy="3114582"/>
            </a:xfrm>
            <a:custGeom>
              <a:avLst/>
              <a:gdLst/>
              <a:ahLst/>
              <a:cxnLst/>
              <a:rect l="l" t="t" r="r" b="b"/>
              <a:pathLst>
                <a:path w="3063818" h="3114582" extrusionOk="0">
                  <a:moveTo>
                    <a:pt x="3064415" y="2001367"/>
                  </a:moveTo>
                  <a:cubicBezTo>
                    <a:pt x="3060891" y="2010884"/>
                    <a:pt x="3057271" y="2021352"/>
                    <a:pt x="3053842" y="2031344"/>
                  </a:cubicBezTo>
                  <a:cubicBezTo>
                    <a:pt x="3019069" y="2138703"/>
                    <a:pt x="2903769" y="2197572"/>
                    <a:pt x="2796312" y="2162830"/>
                  </a:cubicBezTo>
                  <a:cubicBezTo>
                    <a:pt x="2765653" y="2152918"/>
                    <a:pt x="2737772" y="2135907"/>
                    <a:pt x="2714943" y="2113184"/>
                  </a:cubicBezTo>
                  <a:cubicBezTo>
                    <a:pt x="2697322" y="2095865"/>
                    <a:pt x="2684463" y="2092058"/>
                    <a:pt x="2663508" y="2103668"/>
                  </a:cubicBezTo>
                  <a:cubicBezTo>
                    <a:pt x="2641029" y="2116515"/>
                    <a:pt x="2616930" y="2126507"/>
                    <a:pt x="2594356" y="2137356"/>
                  </a:cubicBezTo>
                  <a:cubicBezTo>
                    <a:pt x="2632456" y="2355471"/>
                    <a:pt x="2596833" y="2469096"/>
                    <a:pt x="2445004" y="2605941"/>
                  </a:cubicBezTo>
                  <a:cubicBezTo>
                    <a:pt x="2455386" y="2625640"/>
                    <a:pt x="2464054" y="2648384"/>
                    <a:pt x="2478151" y="2665989"/>
                  </a:cubicBezTo>
                  <a:cubicBezTo>
                    <a:pt x="2485676" y="2675030"/>
                    <a:pt x="2504059" y="2678265"/>
                    <a:pt x="2517680" y="2678646"/>
                  </a:cubicBezTo>
                  <a:cubicBezTo>
                    <a:pt x="2646077" y="2682548"/>
                    <a:pt x="2730373" y="2816062"/>
                    <a:pt x="2676366" y="2931400"/>
                  </a:cubicBezTo>
                  <a:cubicBezTo>
                    <a:pt x="2635457" y="3017941"/>
                    <a:pt x="2532075" y="3054963"/>
                    <a:pt x="2445456" y="3014091"/>
                  </a:cubicBezTo>
                  <a:cubicBezTo>
                    <a:pt x="2444731" y="3013749"/>
                    <a:pt x="2444009" y="3013402"/>
                    <a:pt x="2443290" y="3013050"/>
                  </a:cubicBezTo>
                  <a:cubicBezTo>
                    <a:pt x="2354217" y="2971587"/>
                    <a:pt x="2315653" y="2865832"/>
                    <a:pt x="2357154" y="2776841"/>
                  </a:cubicBezTo>
                  <a:cubicBezTo>
                    <a:pt x="2357508" y="2776081"/>
                    <a:pt x="2357867" y="2775325"/>
                    <a:pt x="2358232" y="2774571"/>
                  </a:cubicBezTo>
                  <a:cubicBezTo>
                    <a:pt x="2366518" y="2757822"/>
                    <a:pt x="2385568" y="2740502"/>
                    <a:pt x="2383282" y="2725942"/>
                  </a:cubicBezTo>
                  <a:cubicBezTo>
                    <a:pt x="2379663" y="2702817"/>
                    <a:pt x="2362327" y="2681786"/>
                    <a:pt x="2349564" y="2657615"/>
                  </a:cubicBezTo>
                  <a:cubicBezTo>
                    <a:pt x="2265744" y="2687211"/>
                    <a:pt x="2181828" y="2695204"/>
                    <a:pt x="2096389" y="2672936"/>
                  </a:cubicBezTo>
                  <a:cubicBezTo>
                    <a:pt x="2092008" y="2671794"/>
                    <a:pt x="2084007" y="2670938"/>
                    <a:pt x="2082864" y="2672936"/>
                  </a:cubicBezTo>
                  <a:cubicBezTo>
                    <a:pt x="2071529" y="2693396"/>
                    <a:pt x="2060575" y="2714142"/>
                    <a:pt x="2050764" y="2735363"/>
                  </a:cubicBezTo>
                  <a:cubicBezTo>
                    <a:pt x="2040954" y="2756585"/>
                    <a:pt x="2033143" y="2770954"/>
                    <a:pt x="2054479" y="2794365"/>
                  </a:cubicBezTo>
                  <a:cubicBezTo>
                    <a:pt x="2110962" y="2856601"/>
                    <a:pt x="2120106" y="2931305"/>
                    <a:pt x="2083911" y="3006579"/>
                  </a:cubicBezTo>
                  <a:cubicBezTo>
                    <a:pt x="2047717" y="3081853"/>
                    <a:pt x="1984280" y="3116207"/>
                    <a:pt x="1901698" y="3114685"/>
                  </a:cubicBezTo>
                  <a:cubicBezTo>
                    <a:pt x="1801400" y="3112877"/>
                    <a:pt x="1719675" y="3028277"/>
                    <a:pt x="1716246" y="2924358"/>
                  </a:cubicBezTo>
                  <a:cubicBezTo>
                    <a:pt x="1713103" y="2827672"/>
                    <a:pt x="1791589" y="2734887"/>
                    <a:pt x="1888649" y="2730795"/>
                  </a:cubicBezTo>
                  <a:cubicBezTo>
                    <a:pt x="1929606" y="2729082"/>
                    <a:pt x="1947609" y="2714047"/>
                    <a:pt x="1958086" y="2678741"/>
                  </a:cubicBezTo>
                  <a:cubicBezTo>
                    <a:pt x="1964105" y="2661623"/>
                    <a:pt x="1971134" y="2644876"/>
                    <a:pt x="1979136" y="2628590"/>
                  </a:cubicBezTo>
                  <a:cubicBezTo>
                    <a:pt x="1949133" y="2602420"/>
                    <a:pt x="1919415" y="2580247"/>
                    <a:pt x="1894364" y="2553601"/>
                  </a:cubicBezTo>
                  <a:cubicBezTo>
                    <a:pt x="1869313" y="2526955"/>
                    <a:pt x="1849216" y="2496503"/>
                    <a:pt x="1825689" y="2465480"/>
                  </a:cubicBezTo>
                  <a:cubicBezTo>
                    <a:pt x="1817367" y="2469241"/>
                    <a:pt x="1808770" y="2472359"/>
                    <a:pt x="1799971" y="2474806"/>
                  </a:cubicBezTo>
                  <a:cubicBezTo>
                    <a:pt x="1766253" y="2481562"/>
                    <a:pt x="1754632" y="2501832"/>
                    <a:pt x="1749870" y="2535901"/>
                  </a:cubicBezTo>
                  <a:cubicBezTo>
                    <a:pt x="1737963" y="2621548"/>
                    <a:pt x="1661763" y="2681596"/>
                    <a:pt x="1573276" y="2680359"/>
                  </a:cubicBezTo>
                  <a:cubicBezTo>
                    <a:pt x="1487551" y="2679122"/>
                    <a:pt x="1412304" y="2615648"/>
                    <a:pt x="1400397" y="2533902"/>
                  </a:cubicBezTo>
                  <a:cubicBezTo>
                    <a:pt x="1387475" y="2449203"/>
                    <a:pt x="1438066" y="2367677"/>
                    <a:pt x="1519746" y="2341577"/>
                  </a:cubicBezTo>
                  <a:cubicBezTo>
                    <a:pt x="1576896" y="2323305"/>
                    <a:pt x="1634046" y="2327873"/>
                    <a:pt x="1678623" y="2366129"/>
                  </a:cubicBezTo>
                  <a:cubicBezTo>
                    <a:pt x="1709293" y="2392299"/>
                    <a:pt x="1733010" y="2390396"/>
                    <a:pt x="1763014" y="2374123"/>
                  </a:cubicBezTo>
                  <a:cubicBezTo>
                    <a:pt x="1768385" y="2371252"/>
                    <a:pt x="1773955" y="2368771"/>
                    <a:pt x="1779683" y="2366700"/>
                  </a:cubicBezTo>
                  <a:cubicBezTo>
                    <a:pt x="1785208" y="2282480"/>
                    <a:pt x="1790446" y="2204066"/>
                    <a:pt x="1795399" y="2128791"/>
                  </a:cubicBezTo>
                  <a:cubicBezTo>
                    <a:pt x="1747774" y="2162003"/>
                    <a:pt x="1693196" y="2199783"/>
                    <a:pt x="1638903" y="2237658"/>
                  </a:cubicBezTo>
                  <a:cubicBezTo>
                    <a:pt x="1469168" y="2355978"/>
                    <a:pt x="1299528" y="2474520"/>
                    <a:pt x="1129983" y="2593284"/>
                  </a:cubicBezTo>
                  <a:cubicBezTo>
                    <a:pt x="1110933" y="2606797"/>
                    <a:pt x="1098169" y="2608701"/>
                    <a:pt x="1077500" y="2594236"/>
                  </a:cubicBezTo>
                  <a:cubicBezTo>
                    <a:pt x="727869" y="2349222"/>
                    <a:pt x="377730" y="2104969"/>
                    <a:pt x="27083" y="1861477"/>
                  </a:cubicBezTo>
                  <a:cubicBezTo>
                    <a:pt x="9673" y="1851438"/>
                    <a:pt x="-547" y="1832417"/>
                    <a:pt x="698" y="1812373"/>
                  </a:cubicBezTo>
                  <a:cubicBezTo>
                    <a:pt x="1587" y="1348546"/>
                    <a:pt x="1588" y="884719"/>
                    <a:pt x="698" y="420892"/>
                  </a:cubicBezTo>
                  <a:cubicBezTo>
                    <a:pt x="698" y="395864"/>
                    <a:pt x="7366" y="383588"/>
                    <a:pt x="32226" y="374833"/>
                  </a:cubicBezTo>
                  <a:cubicBezTo>
                    <a:pt x="379317" y="251977"/>
                    <a:pt x="726027" y="127408"/>
                    <a:pt x="1073214" y="4932"/>
                  </a:cubicBezTo>
                  <a:cubicBezTo>
                    <a:pt x="1093000" y="-1443"/>
                    <a:pt x="1114292" y="-1443"/>
                    <a:pt x="1134079" y="4932"/>
                  </a:cubicBezTo>
                  <a:cubicBezTo>
                    <a:pt x="1480217" y="127313"/>
                    <a:pt x="1825784" y="251311"/>
                    <a:pt x="2172303" y="373881"/>
                  </a:cubicBezTo>
                  <a:cubicBezTo>
                    <a:pt x="2198116" y="383398"/>
                    <a:pt x="2205831" y="395483"/>
                    <a:pt x="2205736" y="422319"/>
                  </a:cubicBezTo>
                  <a:cubicBezTo>
                    <a:pt x="2204974" y="884877"/>
                    <a:pt x="2204752" y="1347499"/>
                    <a:pt x="2205069" y="1810184"/>
                  </a:cubicBezTo>
                  <a:cubicBezTo>
                    <a:pt x="2205069" y="1823031"/>
                    <a:pt x="2203545" y="1835878"/>
                    <a:pt x="2202784" y="1849296"/>
                  </a:cubicBezTo>
                  <a:cubicBezTo>
                    <a:pt x="2273078" y="1873182"/>
                    <a:pt x="2280508" y="1869851"/>
                    <a:pt x="2312226" y="1796671"/>
                  </a:cubicBezTo>
                  <a:cubicBezTo>
                    <a:pt x="2270983" y="1754608"/>
                    <a:pt x="2248980" y="1704267"/>
                    <a:pt x="2256124" y="1642982"/>
                  </a:cubicBezTo>
                  <a:cubicBezTo>
                    <a:pt x="2268160" y="1552940"/>
                    <a:pt x="2346922" y="1486919"/>
                    <a:pt x="2437765" y="1490720"/>
                  </a:cubicBezTo>
                  <a:cubicBezTo>
                    <a:pt x="2528726" y="1493295"/>
                    <a:pt x="2602729" y="1564713"/>
                    <a:pt x="2608454" y="1655448"/>
                  </a:cubicBezTo>
                  <a:cubicBezTo>
                    <a:pt x="2612840" y="1746056"/>
                    <a:pt x="2547164" y="1824977"/>
                    <a:pt x="2457197" y="1837210"/>
                  </a:cubicBezTo>
                  <a:cubicBezTo>
                    <a:pt x="2404904" y="1843967"/>
                    <a:pt x="2404904" y="1843967"/>
                    <a:pt x="2389093" y="1890692"/>
                  </a:cubicBezTo>
                  <a:lnTo>
                    <a:pt x="2553399" y="2037054"/>
                  </a:lnTo>
                  <a:cubicBezTo>
                    <a:pt x="2577783" y="2025634"/>
                    <a:pt x="2609692" y="2012692"/>
                    <a:pt x="2639124" y="1995753"/>
                  </a:cubicBezTo>
                  <a:cubicBezTo>
                    <a:pt x="2647029" y="1991280"/>
                    <a:pt x="2650840" y="1974721"/>
                    <a:pt x="2651602" y="1963397"/>
                  </a:cubicBezTo>
                  <a:cubicBezTo>
                    <a:pt x="2658078" y="1872326"/>
                    <a:pt x="2711419" y="1799811"/>
                    <a:pt x="2793810" y="1772309"/>
                  </a:cubicBezTo>
                  <a:cubicBezTo>
                    <a:pt x="2873979" y="1744707"/>
                    <a:pt x="2962862" y="1770373"/>
                    <a:pt x="3015933" y="1836449"/>
                  </a:cubicBezTo>
                  <a:cubicBezTo>
                    <a:pt x="3037173" y="1863761"/>
                    <a:pt x="3048508" y="1898876"/>
                    <a:pt x="3064320" y="1930375"/>
                  </a:cubicBezTo>
                  <a:close/>
                  <a:moveTo>
                    <a:pt x="1100931" y="2086443"/>
                  </a:moveTo>
                  <a:cubicBezTo>
                    <a:pt x="1103782" y="2085645"/>
                    <a:pt x="1106555" y="2084594"/>
                    <a:pt x="1109218" y="2083303"/>
                  </a:cubicBezTo>
                  <a:cubicBezTo>
                    <a:pt x="1305306" y="1946648"/>
                    <a:pt x="1501235" y="1809771"/>
                    <a:pt x="1697006" y="1672673"/>
                  </a:cubicBezTo>
                  <a:cubicBezTo>
                    <a:pt x="1706071" y="1663772"/>
                    <a:pt x="1710593" y="1651236"/>
                    <a:pt x="1709293" y="1638604"/>
                  </a:cubicBezTo>
                  <a:cubicBezTo>
                    <a:pt x="1696972" y="1572017"/>
                    <a:pt x="1716012" y="1503469"/>
                    <a:pt x="1760919" y="1452750"/>
                  </a:cubicBezTo>
                  <a:cubicBezTo>
                    <a:pt x="1770398" y="1441321"/>
                    <a:pt x="1775913" y="1427130"/>
                    <a:pt x="1776635" y="1412305"/>
                  </a:cubicBezTo>
                  <a:cubicBezTo>
                    <a:pt x="1777587" y="1187624"/>
                    <a:pt x="1776635" y="962848"/>
                    <a:pt x="1777778" y="738167"/>
                  </a:cubicBezTo>
                  <a:cubicBezTo>
                    <a:pt x="1777778" y="715518"/>
                    <a:pt x="1771206" y="704574"/>
                    <a:pt x="1749203" y="697247"/>
                  </a:cubicBezTo>
                  <a:cubicBezTo>
                    <a:pt x="1542034" y="627682"/>
                    <a:pt x="1335342" y="556785"/>
                    <a:pt x="1128173" y="487316"/>
                  </a:cubicBezTo>
                  <a:cubicBezTo>
                    <a:pt x="1112672" y="482444"/>
                    <a:pt x="1096048" y="482444"/>
                    <a:pt x="1080548" y="487316"/>
                  </a:cubicBezTo>
                  <a:cubicBezTo>
                    <a:pt x="872236" y="557166"/>
                    <a:pt x="664496" y="628539"/>
                    <a:pt x="456279" y="698579"/>
                  </a:cubicBezTo>
                  <a:cubicBezTo>
                    <a:pt x="436277" y="705336"/>
                    <a:pt x="428181" y="713425"/>
                    <a:pt x="428276" y="735693"/>
                  </a:cubicBezTo>
                  <a:cubicBezTo>
                    <a:pt x="429038" y="1021183"/>
                    <a:pt x="428276" y="1306674"/>
                    <a:pt x="429705" y="1591688"/>
                  </a:cubicBezTo>
                  <a:cubicBezTo>
                    <a:pt x="431376" y="1608300"/>
                    <a:pt x="439687" y="1623535"/>
                    <a:pt x="452755" y="1633941"/>
                  </a:cubicBezTo>
                  <a:cubicBezTo>
                    <a:pt x="505905" y="1673815"/>
                    <a:pt x="561340" y="1710928"/>
                    <a:pt x="615918" y="1748994"/>
                  </a:cubicBezTo>
                  <a:close/>
                  <a:moveTo>
                    <a:pt x="1775301" y="1762888"/>
                  </a:moveTo>
                  <a:lnTo>
                    <a:pt x="1774063" y="1751468"/>
                  </a:lnTo>
                  <a:cubicBezTo>
                    <a:pt x="1763300" y="1758700"/>
                    <a:pt x="1752346" y="1765933"/>
                    <a:pt x="1741678" y="1773356"/>
                  </a:cubicBezTo>
                  <a:cubicBezTo>
                    <a:pt x="1537843" y="1915593"/>
                    <a:pt x="1334040" y="2057926"/>
                    <a:pt x="1130268" y="2200354"/>
                  </a:cubicBezTo>
                  <a:cubicBezTo>
                    <a:pt x="1113600" y="2212059"/>
                    <a:pt x="1101693" y="2218435"/>
                    <a:pt x="1080738" y="2203875"/>
                  </a:cubicBezTo>
                  <a:cubicBezTo>
                    <a:pt x="835470" y="2031534"/>
                    <a:pt x="589249" y="1860620"/>
                    <a:pt x="344075" y="1688279"/>
                  </a:cubicBezTo>
                  <a:cubicBezTo>
                    <a:pt x="331720" y="1678716"/>
                    <a:pt x="323918" y="1664437"/>
                    <a:pt x="322548" y="1648882"/>
                  </a:cubicBezTo>
                  <a:cubicBezTo>
                    <a:pt x="321310" y="1318284"/>
                    <a:pt x="321786" y="987591"/>
                    <a:pt x="321120" y="656993"/>
                  </a:cubicBezTo>
                  <a:cubicBezTo>
                    <a:pt x="321120" y="637199"/>
                    <a:pt x="326739" y="628444"/>
                    <a:pt x="346266" y="621782"/>
                  </a:cubicBezTo>
                  <a:cubicBezTo>
                    <a:pt x="591725" y="539085"/>
                    <a:pt x="836708" y="455151"/>
                    <a:pt x="1082072" y="372454"/>
                  </a:cubicBezTo>
                  <a:cubicBezTo>
                    <a:pt x="1096432" y="367982"/>
                    <a:pt x="1111813" y="367982"/>
                    <a:pt x="1126173" y="372454"/>
                  </a:cubicBezTo>
                  <a:cubicBezTo>
                    <a:pt x="1369346" y="454389"/>
                    <a:pt x="1611948" y="537658"/>
                    <a:pt x="1855311" y="619879"/>
                  </a:cubicBezTo>
                  <a:cubicBezTo>
                    <a:pt x="1878743" y="627777"/>
                    <a:pt x="1885601" y="638912"/>
                    <a:pt x="1885506" y="662893"/>
                  </a:cubicBezTo>
                  <a:cubicBezTo>
                    <a:pt x="1884458" y="890048"/>
                    <a:pt x="1884839" y="1117203"/>
                    <a:pt x="1884839" y="1344454"/>
                  </a:cubicBezTo>
                  <a:lnTo>
                    <a:pt x="1884839" y="1388514"/>
                  </a:lnTo>
                  <a:cubicBezTo>
                    <a:pt x="1974755" y="1383756"/>
                    <a:pt x="2042001" y="1418681"/>
                    <a:pt x="2094389" y="1494812"/>
                  </a:cubicBezTo>
                  <a:cubicBezTo>
                    <a:pt x="2095627" y="1480918"/>
                    <a:pt x="2096580" y="1475303"/>
                    <a:pt x="2096580" y="1469689"/>
                  </a:cubicBezTo>
                  <a:cubicBezTo>
                    <a:pt x="2096580" y="1142612"/>
                    <a:pt x="2096580" y="815535"/>
                    <a:pt x="2097246" y="488553"/>
                  </a:cubicBezTo>
                  <a:cubicBezTo>
                    <a:pt x="2097246" y="463240"/>
                    <a:pt x="2084674" y="457054"/>
                    <a:pt x="2065433" y="450488"/>
                  </a:cubicBezTo>
                  <a:cubicBezTo>
                    <a:pt x="1754283" y="339718"/>
                    <a:pt x="1443133" y="228979"/>
                    <a:pt x="1131983" y="118272"/>
                  </a:cubicBezTo>
                  <a:cubicBezTo>
                    <a:pt x="1113410" y="112244"/>
                    <a:pt x="1093405" y="112244"/>
                    <a:pt x="1074833" y="118272"/>
                  </a:cubicBezTo>
                  <a:cubicBezTo>
                    <a:pt x="764604" y="227900"/>
                    <a:pt x="454851" y="339242"/>
                    <a:pt x="144622" y="449060"/>
                  </a:cubicBezTo>
                  <a:cubicBezTo>
                    <a:pt x="118523" y="458577"/>
                    <a:pt x="108331" y="469045"/>
                    <a:pt x="108426" y="498641"/>
                  </a:cubicBezTo>
                  <a:cubicBezTo>
                    <a:pt x="109569" y="916091"/>
                    <a:pt x="109570" y="1333542"/>
                    <a:pt x="108426" y="1750992"/>
                  </a:cubicBezTo>
                  <a:cubicBezTo>
                    <a:pt x="107035" y="1774407"/>
                    <a:pt x="119124" y="1796567"/>
                    <a:pt x="139573" y="1808090"/>
                  </a:cubicBezTo>
                  <a:cubicBezTo>
                    <a:pt x="330073" y="1939987"/>
                    <a:pt x="520573" y="2072518"/>
                    <a:pt x="711073" y="2205683"/>
                  </a:cubicBezTo>
                  <a:lnTo>
                    <a:pt x="1102455" y="2478422"/>
                  </a:lnTo>
                  <a:cubicBezTo>
                    <a:pt x="1107313" y="2475757"/>
                    <a:pt x="1110647" y="2474330"/>
                    <a:pt x="1113600" y="2472331"/>
                  </a:cubicBezTo>
                  <a:cubicBezTo>
                    <a:pt x="1389761" y="2279847"/>
                    <a:pt x="1665700" y="2087110"/>
                    <a:pt x="1941417" y="1894118"/>
                  </a:cubicBezTo>
                  <a:cubicBezTo>
                    <a:pt x="1949514" y="1888503"/>
                    <a:pt x="1958086" y="1869851"/>
                    <a:pt x="1954752" y="1864427"/>
                  </a:cubicBezTo>
                  <a:cubicBezTo>
                    <a:pt x="1941608" y="1843015"/>
                    <a:pt x="1950371" y="1808280"/>
                    <a:pt x="1914271" y="1800001"/>
                  </a:cubicBezTo>
                  <a:cubicBezTo>
                    <a:pt x="1867218" y="1789628"/>
                    <a:pt x="1821402" y="1775735"/>
                    <a:pt x="1775301" y="1763268"/>
                  </a:cubicBezTo>
                  <a:close/>
                  <a:moveTo>
                    <a:pt x="2197069" y="1962731"/>
                  </a:moveTo>
                  <a:cubicBezTo>
                    <a:pt x="2027418" y="1962204"/>
                    <a:pt x="1889461" y="2099181"/>
                    <a:pt x="1888933" y="2268677"/>
                  </a:cubicBezTo>
                  <a:cubicBezTo>
                    <a:pt x="1888931" y="2269440"/>
                    <a:pt x="1888931" y="2270203"/>
                    <a:pt x="1888935" y="2270965"/>
                  </a:cubicBezTo>
                  <a:cubicBezTo>
                    <a:pt x="1890396" y="2441039"/>
                    <a:pt x="2028644" y="2578227"/>
                    <a:pt x="2198878" y="2578534"/>
                  </a:cubicBezTo>
                  <a:cubicBezTo>
                    <a:pt x="2365852" y="2577487"/>
                    <a:pt x="2505774" y="2437121"/>
                    <a:pt x="2505583" y="2270965"/>
                  </a:cubicBezTo>
                  <a:cubicBezTo>
                    <a:pt x="2505373" y="2100819"/>
                    <a:pt x="2367369" y="1962941"/>
                    <a:pt x="2197068" y="1962731"/>
                  </a:cubicBezTo>
                  <a:close/>
                  <a:moveTo>
                    <a:pt x="2957068" y="1966252"/>
                  </a:moveTo>
                  <a:cubicBezTo>
                    <a:pt x="2955755" y="1912786"/>
                    <a:pt x="2912575" y="1869813"/>
                    <a:pt x="2859056" y="1868709"/>
                  </a:cubicBezTo>
                  <a:cubicBezTo>
                    <a:pt x="2804243" y="1870157"/>
                    <a:pt x="2760627" y="1915086"/>
                    <a:pt x="2760853" y="1969868"/>
                  </a:cubicBezTo>
                  <a:cubicBezTo>
                    <a:pt x="2761889" y="2023467"/>
                    <a:pt x="2806218" y="2066078"/>
                    <a:pt x="2859866" y="2065043"/>
                  </a:cubicBezTo>
                  <a:cubicBezTo>
                    <a:pt x="2860040" y="2065040"/>
                    <a:pt x="2860215" y="2065036"/>
                    <a:pt x="2860390" y="2065032"/>
                  </a:cubicBezTo>
                  <a:cubicBezTo>
                    <a:pt x="2914224" y="2064043"/>
                    <a:pt x="2957286" y="2020046"/>
                    <a:pt x="2957068" y="1966252"/>
                  </a:cubicBezTo>
                  <a:close/>
                  <a:moveTo>
                    <a:pt x="2009521" y="1593116"/>
                  </a:moveTo>
                  <a:cubicBezTo>
                    <a:pt x="2009126" y="1540140"/>
                    <a:pt x="1965820" y="1497514"/>
                    <a:pt x="1912795" y="1497910"/>
                  </a:cubicBezTo>
                  <a:cubicBezTo>
                    <a:pt x="1912049" y="1497915"/>
                    <a:pt x="1911302" y="1497929"/>
                    <a:pt x="1910557" y="1497952"/>
                  </a:cubicBezTo>
                  <a:cubicBezTo>
                    <a:pt x="1857534" y="1497369"/>
                    <a:pt x="1814077" y="1539841"/>
                    <a:pt x="1813493" y="1592815"/>
                  </a:cubicBezTo>
                  <a:cubicBezTo>
                    <a:pt x="1813485" y="1593613"/>
                    <a:pt x="1813486" y="1594411"/>
                    <a:pt x="1813497" y="1595209"/>
                  </a:cubicBezTo>
                  <a:cubicBezTo>
                    <a:pt x="1812915" y="1647695"/>
                    <a:pt x="1854977" y="1690741"/>
                    <a:pt x="1907509" y="1691420"/>
                  </a:cubicBezTo>
                  <a:cubicBezTo>
                    <a:pt x="1963039" y="1690754"/>
                    <a:pt x="2010283" y="1645265"/>
                    <a:pt x="2009521" y="1593116"/>
                  </a:cubicBezTo>
                  <a:close/>
                  <a:moveTo>
                    <a:pt x="1912080" y="2836427"/>
                  </a:moveTo>
                  <a:cubicBezTo>
                    <a:pt x="1864828" y="2836295"/>
                    <a:pt x="1826000" y="2873656"/>
                    <a:pt x="1824355" y="2920837"/>
                  </a:cubicBezTo>
                  <a:cubicBezTo>
                    <a:pt x="1823720" y="2968134"/>
                    <a:pt x="1861582" y="3006991"/>
                    <a:pt x="1908922" y="3007626"/>
                  </a:cubicBezTo>
                  <a:cubicBezTo>
                    <a:pt x="1908927" y="3007626"/>
                    <a:pt x="1908932" y="3007626"/>
                    <a:pt x="1908937" y="3007626"/>
                  </a:cubicBezTo>
                  <a:cubicBezTo>
                    <a:pt x="1956268" y="3008738"/>
                    <a:pt x="1995540" y="2971304"/>
                    <a:pt x="1996653" y="2924016"/>
                  </a:cubicBezTo>
                  <a:cubicBezTo>
                    <a:pt x="1996657" y="2923876"/>
                    <a:pt x="1996659" y="2923736"/>
                    <a:pt x="1996662" y="2923597"/>
                  </a:cubicBezTo>
                  <a:cubicBezTo>
                    <a:pt x="1997091" y="2876312"/>
                    <a:pt x="1959398" y="2837466"/>
                    <a:pt x="1912080" y="2836427"/>
                  </a:cubicBezTo>
                  <a:close/>
                  <a:moveTo>
                    <a:pt x="2430145" y="1738906"/>
                  </a:moveTo>
                  <a:cubicBezTo>
                    <a:pt x="2469791" y="1741272"/>
                    <a:pt x="2503851" y="1711080"/>
                    <a:pt x="2506219" y="1671470"/>
                  </a:cubicBezTo>
                  <a:cubicBezTo>
                    <a:pt x="2506314" y="1669874"/>
                    <a:pt x="2506357" y="1668276"/>
                    <a:pt x="2506345" y="1666677"/>
                  </a:cubicBezTo>
                  <a:cubicBezTo>
                    <a:pt x="2508211" y="1626041"/>
                    <a:pt x="2476751" y="1591587"/>
                    <a:pt x="2436077" y="1589723"/>
                  </a:cubicBezTo>
                  <a:cubicBezTo>
                    <a:pt x="2434101" y="1589632"/>
                    <a:pt x="2432122" y="1589621"/>
                    <a:pt x="2430145" y="1589690"/>
                  </a:cubicBezTo>
                  <a:cubicBezTo>
                    <a:pt x="2390445" y="1588552"/>
                    <a:pt x="2357338" y="1619784"/>
                    <a:pt x="2356199" y="1659449"/>
                  </a:cubicBezTo>
                  <a:cubicBezTo>
                    <a:pt x="2356151" y="1661128"/>
                    <a:pt x="2356161" y="1662809"/>
                    <a:pt x="2356231" y="1664488"/>
                  </a:cubicBezTo>
                  <a:cubicBezTo>
                    <a:pt x="2354239" y="1703382"/>
                    <a:pt x="2384182" y="1736526"/>
                    <a:pt x="2423112" y="1738517"/>
                  </a:cubicBezTo>
                  <a:cubicBezTo>
                    <a:pt x="2425455" y="1738636"/>
                    <a:pt x="2427802" y="1738639"/>
                    <a:pt x="2430145" y="1738526"/>
                  </a:cubicBezTo>
                  <a:close/>
                  <a:moveTo>
                    <a:pt x="2519585" y="2930448"/>
                  </a:moveTo>
                  <a:cubicBezTo>
                    <a:pt x="2557092" y="2932446"/>
                    <a:pt x="2589118" y="2903688"/>
                    <a:pt x="2591118" y="2866216"/>
                  </a:cubicBezTo>
                  <a:cubicBezTo>
                    <a:pt x="2591246" y="2863806"/>
                    <a:pt x="2591246" y="2861391"/>
                    <a:pt x="2591118" y="2858981"/>
                  </a:cubicBezTo>
                  <a:cubicBezTo>
                    <a:pt x="2592804" y="2816706"/>
                    <a:pt x="2559869" y="2781069"/>
                    <a:pt x="2517556" y="2779384"/>
                  </a:cubicBezTo>
                  <a:cubicBezTo>
                    <a:pt x="2516233" y="2779331"/>
                    <a:pt x="2514908" y="2779313"/>
                    <a:pt x="2513584" y="2779329"/>
                  </a:cubicBezTo>
                  <a:cubicBezTo>
                    <a:pt x="2470817" y="2779329"/>
                    <a:pt x="2442623" y="2807878"/>
                    <a:pt x="2442623" y="2850701"/>
                  </a:cubicBezTo>
                  <a:cubicBezTo>
                    <a:pt x="2442623" y="2896380"/>
                    <a:pt x="2474913" y="2929877"/>
                    <a:pt x="2519585" y="2930068"/>
                  </a:cubicBezTo>
                  <a:close/>
                  <a:moveTo>
                    <a:pt x="1577277" y="2580913"/>
                  </a:moveTo>
                  <a:cubicBezTo>
                    <a:pt x="1621663" y="2580913"/>
                    <a:pt x="1651000" y="2551127"/>
                    <a:pt x="1650905" y="2506971"/>
                  </a:cubicBezTo>
                  <a:cubicBezTo>
                    <a:pt x="1652540" y="2467008"/>
                    <a:pt x="1621441" y="2433287"/>
                    <a:pt x="1581441" y="2431653"/>
                  </a:cubicBezTo>
                  <a:cubicBezTo>
                    <a:pt x="1580086" y="2431598"/>
                    <a:pt x="1578729" y="2431581"/>
                    <a:pt x="1577372" y="2431601"/>
                  </a:cubicBezTo>
                  <a:cubicBezTo>
                    <a:pt x="1536138" y="2430739"/>
                    <a:pt x="1502013" y="2463436"/>
                    <a:pt x="1501150" y="2504632"/>
                  </a:cubicBezTo>
                  <a:cubicBezTo>
                    <a:pt x="1501122" y="2505951"/>
                    <a:pt x="1501130" y="2507270"/>
                    <a:pt x="1501172" y="2508589"/>
                  </a:cubicBezTo>
                  <a:cubicBezTo>
                    <a:pt x="1501934" y="2550936"/>
                    <a:pt x="1533271" y="2580818"/>
                    <a:pt x="1577277" y="2580532"/>
                  </a:cubicBezTo>
                  <a:close/>
                  <a:moveTo>
                    <a:pt x="2092484" y="1697796"/>
                  </a:moveTo>
                  <a:cubicBezTo>
                    <a:pt x="2080673" y="1712546"/>
                    <a:pt x="2073434" y="1726345"/>
                    <a:pt x="2062766" y="1733863"/>
                  </a:cubicBezTo>
                  <a:cubicBezTo>
                    <a:pt x="2027714" y="1757844"/>
                    <a:pt x="2031334" y="1784299"/>
                    <a:pt x="2054003" y="1813610"/>
                  </a:cubicBezTo>
                  <a:cubicBezTo>
                    <a:pt x="2103247" y="1787059"/>
                    <a:pt x="2105533" y="1780112"/>
                    <a:pt x="2092484" y="1697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17"/>
            <p:cNvSpPr/>
            <p:nvPr/>
          </p:nvSpPr>
          <p:spPr>
            <a:xfrm>
              <a:off x="2743200" y="2491163"/>
              <a:ext cx="355282" cy="354293"/>
            </a:xfrm>
            <a:custGeom>
              <a:avLst/>
              <a:gdLst/>
              <a:ahLst/>
              <a:cxnLst/>
              <a:rect l="l" t="t" r="r" b="b"/>
              <a:pathLst>
                <a:path w="355282" h="354293" extrusionOk="0">
                  <a:moveTo>
                    <a:pt x="596" y="125196"/>
                  </a:moveTo>
                  <a:lnTo>
                    <a:pt x="125660" y="125196"/>
                  </a:lnTo>
                  <a:lnTo>
                    <a:pt x="125660" y="151"/>
                  </a:lnTo>
                  <a:lnTo>
                    <a:pt x="232911" y="151"/>
                  </a:lnTo>
                  <a:lnTo>
                    <a:pt x="232911" y="122912"/>
                  </a:lnTo>
                  <a:lnTo>
                    <a:pt x="355879" y="122912"/>
                  </a:lnTo>
                  <a:lnTo>
                    <a:pt x="355879" y="230732"/>
                  </a:lnTo>
                  <a:lnTo>
                    <a:pt x="234626" y="230732"/>
                  </a:lnTo>
                  <a:lnTo>
                    <a:pt x="234626" y="354445"/>
                  </a:lnTo>
                  <a:lnTo>
                    <a:pt x="127374" y="354445"/>
                  </a:lnTo>
                  <a:lnTo>
                    <a:pt x="127374" y="232255"/>
                  </a:lnTo>
                  <a:lnTo>
                    <a:pt x="596" y="2322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17"/>
            <p:cNvSpPr/>
            <p:nvPr/>
          </p:nvSpPr>
          <p:spPr>
            <a:xfrm>
              <a:off x="3389471" y="1682559"/>
              <a:ext cx="354044" cy="353151"/>
            </a:xfrm>
            <a:custGeom>
              <a:avLst/>
              <a:gdLst/>
              <a:ahLst/>
              <a:cxnLst/>
              <a:rect l="l" t="t" r="r" b="b"/>
              <a:pathLst>
                <a:path w="354044" h="353151" extrusionOk="0">
                  <a:moveTo>
                    <a:pt x="233006" y="341"/>
                  </a:moveTo>
                  <a:lnTo>
                    <a:pt x="233006" y="122912"/>
                  </a:lnTo>
                  <a:lnTo>
                    <a:pt x="354641" y="122912"/>
                  </a:lnTo>
                  <a:lnTo>
                    <a:pt x="354641" y="231303"/>
                  </a:lnTo>
                  <a:lnTo>
                    <a:pt x="233006" y="231303"/>
                  </a:lnTo>
                  <a:lnTo>
                    <a:pt x="233006" y="353303"/>
                  </a:lnTo>
                  <a:lnTo>
                    <a:pt x="125279" y="353303"/>
                  </a:lnTo>
                  <a:lnTo>
                    <a:pt x="125279" y="232350"/>
                  </a:lnTo>
                  <a:lnTo>
                    <a:pt x="596" y="232350"/>
                  </a:lnTo>
                  <a:lnTo>
                    <a:pt x="596" y="124910"/>
                  </a:lnTo>
                  <a:lnTo>
                    <a:pt x="123564" y="124910"/>
                  </a:lnTo>
                  <a:lnTo>
                    <a:pt x="123564" y="1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17"/>
            <p:cNvSpPr/>
            <p:nvPr/>
          </p:nvSpPr>
          <p:spPr>
            <a:xfrm>
              <a:off x="2975419" y="1986892"/>
              <a:ext cx="102584" cy="103633"/>
            </a:xfrm>
            <a:custGeom>
              <a:avLst/>
              <a:gdLst/>
              <a:ahLst/>
              <a:cxnLst/>
              <a:rect l="l" t="t" r="r" b="b"/>
              <a:pathLst>
                <a:path w="102584" h="103633" extrusionOk="0">
                  <a:moveTo>
                    <a:pt x="596" y="151"/>
                  </a:moveTo>
                  <a:lnTo>
                    <a:pt x="103181" y="151"/>
                  </a:lnTo>
                  <a:lnTo>
                    <a:pt x="103181" y="103784"/>
                  </a:lnTo>
                  <a:lnTo>
                    <a:pt x="596" y="10378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17"/>
            <p:cNvSpPr/>
            <p:nvPr/>
          </p:nvSpPr>
          <p:spPr>
            <a:xfrm>
              <a:off x="4099845" y="3025411"/>
              <a:ext cx="679894" cy="665287"/>
            </a:xfrm>
            <a:custGeom>
              <a:avLst/>
              <a:gdLst/>
              <a:ahLst/>
              <a:cxnLst/>
              <a:rect l="l" t="t" r="r" b="b"/>
              <a:pathLst>
                <a:path w="679894" h="665287" extrusionOk="0">
                  <a:moveTo>
                    <a:pt x="489515" y="665439"/>
                  </a:moveTo>
                  <a:lnTo>
                    <a:pt x="192906" y="665439"/>
                  </a:lnTo>
                  <a:lnTo>
                    <a:pt x="192906" y="477967"/>
                  </a:lnTo>
                  <a:lnTo>
                    <a:pt x="596" y="477967"/>
                  </a:lnTo>
                  <a:lnTo>
                    <a:pt x="596" y="185910"/>
                  </a:lnTo>
                  <a:lnTo>
                    <a:pt x="190144" y="185910"/>
                  </a:lnTo>
                  <a:lnTo>
                    <a:pt x="190144" y="151"/>
                  </a:lnTo>
                  <a:lnTo>
                    <a:pt x="488086" y="151"/>
                  </a:lnTo>
                  <a:lnTo>
                    <a:pt x="488086" y="185149"/>
                  </a:lnTo>
                  <a:lnTo>
                    <a:pt x="680491" y="185149"/>
                  </a:lnTo>
                  <a:lnTo>
                    <a:pt x="680491" y="475969"/>
                  </a:lnTo>
                  <a:lnTo>
                    <a:pt x="489515" y="475969"/>
                  </a:lnTo>
                  <a:close/>
                  <a:moveTo>
                    <a:pt x="572477" y="292018"/>
                  </a:moveTo>
                  <a:lnTo>
                    <a:pt x="379882" y="292018"/>
                  </a:lnTo>
                  <a:lnTo>
                    <a:pt x="379882" y="106734"/>
                  </a:lnTo>
                  <a:lnTo>
                    <a:pt x="299395" y="106734"/>
                  </a:lnTo>
                  <a:lnTo>
                    <a:pt x="299395" y="293445"/>
                  </a:lnTo>
                  <a:lnTo>
                    <a:pt x="108324" y="293445"/>
                  </a:lnTo>
                  <a:lnTo>
                    <a:pt x="108324" y="371289"/>
                  </a:lnTo>
                  <a:lnTo>
                    <a:pt x="301301" y="371289"/>
                  </a:lnTo>
                  <a:lnTo>
                    <a:pt x="301301" y="557048"/>
                  </a:lnTo>
                  <a:lnTo>
                    <a:pt x="382073" y="557048"/>
                  </a:lnTo>
                  <a:lnTo>
                    <a:pt x="382073" y="368719"/>
                  </a:lnTo>
                  <a:lnTo>
                    <a:pt x="572573" y="36871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17"/>
            <p:cNvSpPr/>
            <p:nvPr/>
          </p:nvSpPr>
          <p:spPr>
            <a:xfrm>
              <a:off x="3874960" y="2852499"/>
              <a:ext cx="102584" cy="103252"/>
            </a:xfrm>
            <a:custGeom>
              <a:avLst/>
              <a:gdLst/>
              <a:ahLst/>
              <a:cxnLst/>
              <a:rect l="l" t="t" r="r" b="b"/>
              <a:pathLst>
                <a:path w="102584" h="103252" extrusionOk="0">
                  <a:moveTo>
                    <a:pt x="103180" y="151"/>
                  </a:moveTo>
                  <a:lnTo>
                    <a:pt x="103180" y="103403"/>
                  </a:lnTo>
                  <a:lnTo>
                    <a:pt x="596" y="103403"/>
                  </a:lnTo>
                  <a:lnTo>
                    <a:pt x="596" y="1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17"/>
            <p:cNvSpPr/>
            <p:nvPr/>
          </p:nvSpPr>
          <p:spPr>
            <a:xfrm>
              <a:off x="3873626" y="3067378"/>
              <a:ext cx="104013" cy="102110"/>
            </a:xfrm>
            <a:custGeom>
              <a:avLst/>
              <a:gdLst/>
              <a:ahLst/>
              <a:cxnLst/>
              <a:rect l="l" t="t" r="r" b="b"/>
              <a:pathLst>
                <a:path w="104013" h="102110" extrusionOk="0">
                  <a:moveTo>
                    <a:pt x="596" y="102262"/>
                  </a:moveTo>
                  <a:lnTo>
                    <a:pt x="596" y="151"/>
                  </a:lnTo>
                  <a:lnTo>
                    <a:pt x="104609" y="151"/>
                  </a:lnTo>
                  <a:lnTo>
                    <a:pt x="104609" y="10226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17"/>
            <p:cNvSpPr/>
            <p:nvPr/>
          </p:nvSpPr>
          <p:spPr>
            <a:xfrm>
              <a:off x="5366003" y="4208959"/>
              <a:ext cx="103727" cy="102015"/>
            </a:xfrm>
            <a:custGeom>
              <a:avLst/>
              <a:gdLst/>
              <a:ahLst/>
              <a:cxnLst/>
              <a:rect l="l" t="t" r="r" b="b"/>
              <a:pathLst>
                <a:path w="103727" h="102015" extrusionOk="0">
                  <a:moveTo>
                    <a:pt x="596" y="102166"/>
                  </a:moveTo>
                  <a:lnTo>
                    <a:pt x="596" y="151"/>
                  </a:lnTo>
                  <a:lnTo>
                    <a:pt x="104324" y="151"/>
                  </a:lnTo>
                  <a:lnTo>
                    <a:pt x="104324" y="1021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5" name="Google Shape;395;p17"/>
          <p:cNvGrpSpPr/>
          <p:nvPr/>
        </p:nvGrpSpPr>
        <p:grpSpPr>
          <a:xfrm>
            <a:off x="573701" y="3667764"/>
            <a:ext cx="576000" cy="575724"/>
            <a:chOff x="2743200" y="1600200"/>
            <a:chExt cx="3657599" cy="3655849"/>
          </a:xfrm>
        </p:grpSpPr>
        <p:sp>
          <p:nvSpPr>
            <p:cNvPr id="396" name="Google Shape;396;p17"/>
            <p:cNvSpPr/>
            <p:nvPr/>
          </p:nvSpPr>
          <p:spPr>
            <a:xfrm>
              <a:off x="4960643" y="1600200"/>
              <a:ext cx="1440156" cy="1440156"/>
            </a:xfrm>
            <a:custGeom>
              <a:avLst/>
              <a:gdLst/>
              <a:ahLst/>
              <a:cxnLst/>
              <a:rect l="l" t="t" r="r" b="b"/>
              <a:pathLst>
                <a:path w="1440156" h="1440156" extrusionOk="0">
                  <a:moveTo>
                    <a:pt x="68724" y="160"/>
                  </a:moveTo>
                  <a:cubicBezTo>
                    <a:pt x="157211" y="30544"/>
                    <a:pt x="247985" y="55405"/>
                    <a:pt x="333710" y="92266"/>
                  </a:cubicBezTo>
                  <a:cubicBezTo>
                    <a:pt x="895685" y="334106"/>
                    <a:pt x="1259349" y="751301"/>
                    <a:pt x="1428037" y="1339089"/>
                  </a:cubicBezTo>
                  <a:cubicBezTo>
                    <a:pt x="1431180" y="1350233"/>
                    <a:pt x="1436228" y="1360901"/>
                    <a:pt x="1440324" y="1371760"/>
                  </a:cubicBezTo>
                  <a:lnTo>
                    <a:pt x="1440324" y="1407478"/>
                  </a:lnTo>
                  <a:cubicBezTo>
                    <a:pt x="1426132" y="1427767"/>
                    <a:pt x="1409939" y="1444721"/>
                    <a:pt x="1382031" y="1439292"/>
                  </a:cubicBezTo>
                  <a:cubicBezTo>
                    <a:pt x="1352408" y="1433482"/>
                    <a:pt x="1345169" y="1410717"/>
                    <a:pt x="1338121" y="1384999"/>
                  </a:cubicBezTo>
                  <a:cubicBezTo>
                    <a:pt x="1179339" y="811785"/>
                    <a:pt x="827486" y="406877"/>
                    <a:pt x="278560" y="176372"/>
                  </a:cubicBezTo>
                  <a:cubicBezTo>
                    <a:pt x="206551" y="146178"/>
                    <a:pt x="130256" y="125985"/>
                    <a:pt x="55389" y="102839"/>
                  </a:cubicBezTo>
                  <a:cubicBezTo>
                    <a:pt x="30434" y="95124"/>
                    <a:pt x="7002" y="88361"/>
                    <a:pt x="1192" y="58834"/>
                  </a:cubicBezTo>
                  <a:cubicBezTo>
                    <a:pt x="-4237" y="30925"/>
                    <a:pt x="12717" y="14638"/>
                    <a:pt x="33005" y="5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17"/>
            <p:cNvSpPr/>
            <p:nvPr/>
          </p:nvSpPr>
          <p:spPr>
            <a:xfrm>
              <a:off x="4960689" y="3817651"/>
              <a:ext cx="1440110" cy="1438389"/>
            </a:xfrm>
            <a:custGeom>
              <a:avLst/>
              <a:gdLst/>
              <a:ahLst/>
              <a:cxnLst/>
              <a:rect l="l" t="t" r="r" b="b"/>
              <a:pathLst>
                <a:path w="1440110" h="1438389" extrusionOk="0">
                  <a:moveTo>
                    <a:pt x="1440278" y="68708"/>
                  </a:moveTo>
                  <a:cubicBezTo>
                    <a:pt x="1416847" y="139479"/>
                    <a:pt x="1396939" y="211583"/>
                    <a:pt x="1369317" y="280735"/>
                  </a:cubicBezTo>
                  <a:cubicBezTo>
                    <a:pt x="1130049" y="879159"/>
                    <a:pt x="699360" y="1263619"/>
                    <a:pt x="77251" y="1434117"/>
                  </a:cubicBezTo>
                  <a:cubicBezTo>
                    <a:pt x="35817" y="1445547"/>
                    <a:pt x="10576" y="1434689"/>
                    <a:pt x="2289" y="1403637"/>
                  </a:cubicBezTo>
                  <a:cubicBezTo>
                    <a:pt x="-5998" y="1372585"/>
                    <a:pt x="9909" y="1350392"/>
                    <a:pt x="51438" y="1339534"/>
                  </a:cubicBezTo>
                  <a:cubicBezTo>
                    <a:pt x="403863" y="1247427"/>
                    <a:pt x="703424" y="1067690"/>
                    <a:pt x="945931" y="795180"/>
                  </a:cubicBezTo>
                  <a:cubicBezTo>
                    <a:pt x="1129332" y="589089"/>
                    <a:pt x="1261819" y="342841"/>
                    <a:pt x="1332741" y="76233"/>
                  </a:cubicBezTo>
                  <a:cubicBezTo>
                    <a:pt x="1334646" y="69280"/>
                    <a:pt x="1336932" y="62517"/>
                    <a:pt x="1338265" y="55564"/>
                  </a:cubicBezTo>
                  <a:cubicBezTo>
                    <a:pt x="1343314" y="29656"/>
                    <a:pt x="1352363" y="6986"/>
                    <a:pt x="1381985" y="1176"/>
                  </a:cubicBezTo>
                  <a:cubicBezTo>
                    <a:pt x="1409893" y="-4253"/>
                    <a:pt x="1425991" y="12892"/>
                    <a:pt x="1440278" y="329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17"/>
            <p:cNvSpPr/>
            <p:nvPr/>
          </p:nvSpPr>
          <p:spPr>
            <a:xfrm>
              <a:off x="2743200" y="3817706"/>
              <a:ext cx="1440190" cy="1438343"/>
            </a:xfrm>
            <a:custGeom>
              <a:avLst/>
              <a:gdLst/>
              <a:ahLst/>
              <a:cxnLst/>
              <a:rect l="l" t="t" r="r" b="b"/>
              <a:pathLst>
                <a:path w="1440190" h="1438343" extrusionOk="0">
                  <a:moveTo>
                    <a:pt x="167" y="32935"/>
                  </a:moveTo>
                  <a:cubicBezTo>
                    <a:pt x="14360" y="12646"/>
                    <a:pt x="30552" y="-4308"/>
                    <a:pt x="58460" y="1216"/>
                  </a:cubicBezTo>
                  <a:cubicBezTo>
                    <a:pt x="88083" y="7027"/>
                    <a:pt x="95512" y="29791"/>
                    <a:pt x="102275" y="55509"/>
                  </a:cubicBezTo>
                  <a:cubicBezTo>
                    <a:pt x="231720" y="535569"/>
                    <a:pt x="508898" y="903805"/>
                    <a:pt x="937999" y="1156218"/>
                  </a:cubicBezTo>
                  <a:cubicBezTo>
                    <a:pt x="1079033" y="1238012"/>
                    <a:pt x="1230850" y="1299605"/>
                    <a:pt x="1389008" y="1339193"/>
                  </a:cubicBezTo>
                  <a:cubicBezTo>
                    <a:pt x="1413773" y="1345575"/>
                    <a:pt x="1434156" y="1354909"/>
                    <a:pt x="1439395" y="1382627"/>
                  </a:cubicBezTo>
                  <a:cubicBezTo>
                    <a:pt x="1446539" y="1420727"/>
                    <a:pt x="1413011" y="1446826"/>
                    <a:pt x="1369958" y="1436062"/>
                  </a:cubicBezTo>
                  <a:cubicBezTo>
                    <a:pt x="1222117" y="1400257"/>
                    <a:pt x="1079476" y="1345646"/>
                    <a:pt x="945524" y="1273566"/>
                  </a:cubicBezTo>
                  <a:cubicBezTo>
                    <a:pt x="468893" y="1013533"/>
                    <a:pt x="157743" y="621802"/>
                    <a:pt x="12074" y="98371"/>
                  </a:cubicBezTo>
                  <a:cubicBezTo>
                    <a:pt x="9216" y="88846"/>
                    <a:pt x="4644" y="79321"/>
                    <a:pt x="834" y="691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17"/>
            <p:cNvSpPr/>
            <p:nvPr/>
          </p:nvSpPr>
          <p:spPr>
            <a:xfrm>
              <a:off x="2743200" y="1600200"/>
              <a:ext cx="1440093" cy="1440156"/>
            </a:xfrm>
            <a:custGeom>
              <a:avLst/>
              <a:gdLst/>
              <a:ahLst/>
              <a:cxnLst/>
              <a:rect l="l" t="t" r="r" b="b"/>
              <a:pathLst>
                <a:path w="1440093" h="1440156" extrusionOk="0">
                  <a:moveTo>
                    <a:pt x="167" y="1371760"/>
                  </a:moveTo>
                  <a:cubicBezTo>
                    <a:pt x="31028" y="1282225"/>
                    <a:pt x="56079" y="1190118"/>
                    <a:pt x="93607" y="1103440"/>
                  </a:cubicBezTo>
                  <a:cubicBezTo>
                    <a:pt x="335924" y="543466"/>
                    <a:pt x="752642" y="180658"/>
                    <a:pt x="1339097" y="12447"/>
                  </a:cubicBezTo>
                  <a:cubicBezTo>
                    <a:pt x="1350241" y="9208"/>
                    <a:pt x="1360909" y="4255"/>
                    <a:pt x="1371767" y="160"/>
                  </a:cubicBezTo>
                  <a:lnTo>
                    <a:pt x="1407486" y="160"/>
                  </a:lnTo>
                  <a:cubicBezTo>
                    <a:pt x="1427774" y="14352"/>
                    <a:pt x="1444729" y="30449"/>
                    <a:pt x="1439204" y="58452"/>
                  </a:cubicBezTo>
                  <a:cubicBezTo>
                    <a:pt x="1433299" y="88075"/>
                    <a:pt x="1410629" y="95410"/>
                    <a:pt x="1384912" y="102268"/>
                  </a:cubicBezTo>
                  <a:cubicBezTo>
                    <a:pt x="858751" y="246000"/>
                    <a:pt x="469274" y="559468"/>
                    <a:pt x="227339" y="1048481"/>
                  </a:cubicBezTo>
                  <a:cubicBezTo>
                    <a:pt x="174570" y="1155256"/>
                    <a:pt x="142471" y="1272223"/>
                    <a:pt x="102561" y="1385190"/>
                  </a:cubicBezTo>
                  <a:cubicBezTo>
                    <a:pt x="93893" y="1409764"/>
                    <a:pt x="87893" y="1433577"/>
                    <a:pt x="58460" y="1439292"/>
                  </a:cubicBezTo>
                  <a:cubicBezTo>
                    <a:pt x="30552" y="1444721"/>
                    <a:pt x="14264" y="1427767"/>
                    <a:pt x="167" y="14074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17"/>
            <p:cNvSpPr/>
            <p:nvPr/>
          </p:nvSpPr>
          <p:spPr>
            <a:xfrm>
              <a:off x="3015710" y="1872801"/>
              <a:ext cx="3112492" cy="3112509"/>
            </a:xfrm>
            <a:custGeom>
              <a:avLst/>
              <a:gdLst/>
              <a:ahLst/>
              <a:cxnLst/>
              <a:rect l="l" t="t" r="r" b="b"/>
              <a:pathLst>
                <a:path w="3112492" h="3112509" extrusionOk="0">
                  <a:moveTo>
                    <a:pt x="1557791" y="163"/>
                  </a:moveTo>
                  <a:cubicBezTo>
                    <a:pt x="2415517" y="1973"/>
                    <a:pt x="3115414" y="703394"/>
                    <a:pt x="3112652" y="1558548"/>
                  </a:cubicBezTo>
                  <a:cubicBezTo>
                    <a:pt x="3109985" y="2416560"/>
                    <a:pt x="2407135" y="3117124"/>
                    <a:pt x="1553314" y="3112647"/>
                  </a:cubicBezTo>
                  <a:cubicBezTo>
                    <a:pt x="695111" y="3108075"/>
                    <a:pt x="-118" y="2411131"/>
                    <a:pt x="167" y="1555881"/>
                  </a:cubicBezTo>
                  <a:cubicBezTo>
                    <a:pt x="548" y="699203"/>
                    <a:pt x="702255" y="-1647"/>
                    <a:pt x="1557791" y="163"/>
                  </a:cubicBezTo>
                  <a:close/>
                  <a:moveTo>
                    <a:pt x="1554933" y="3013397"/>
                  </a:moveTo>
                  <a:cubicBezTo>
                    <a:pt x="2356557" y="3014730"/>
                    <a:pt x="3011591" y="2361411"/>
                    <a:pt x="3013496" y="1558739"/>
                  </a:cubicBezTo>
                  <a:cubicBezTo>
                    <a:pt x="3015401" y="756067"/>
                    <a:pt x="2363034" y="102176"/>
                    <a:pt x="1559696" y="99318"/>
                  </a:cubicBezTo>
                  <a:cubicBezTo>
                    <a:pt x="756357" y="96461"/>
                    <a:pt x="99989" y="751971"/>
                    <a:pt x="99418" y="1555691"/>
                  </a:cubicBezTo>
                  <a:cubicBezTo>
                    <a:pt x="98846" y="2357505"/>
                    <a:pt x="752357" y="3012063"/>
                    <a:pt x="1554933" y="30133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17"/>
            <p:cNvSpPr/>
            <p:nvPr/>
          </p:nvSpPr>
          <p:spPr>
            <a:xfrm>
              <a:off x="3505309" y="2290986"/>
              <a:ext cx="2132441" cy="2131565"/>
            </a:xfrm>
            <a:custGeom>
              <a:avLst/>
              <a:gdLst/>
              <a:ahLst/>
              <a:cxnLst/>
              <a:rect l="l" t="t" r="r" b="b"/>
              <a:pathLst>
                <a:path w="2132441" h="2131565" extrusionOk="0">
                  <a:moveTo>
                    <a:pt x="1926489" y="837564"/>
                  </a:moveTo>
                  <a:lnTo>
                    <a:pt x="1926489" y="2052954"/>
                  </a:lnTo>
                  <a:cubicBezTo>
                    <a:pt x="1926489" y="2121248"/>
                    <a:pt x="1916107" y="2131726"/>
                    <a:pt x="1848194" y="2131726"/>
                  </a:cubicBezTo>
                  <a:lnTo>
                    <a:pt x="286951" y="2131726"/>
                  </a:lnTo>
                  <a:cubicBezTo>
                    <a:pt x="218371" y="2131726"/>
                    <a:pt x="207703" y="2121248"/>
                    <a:pt x="207703" y="2054001"/>
                  </a:cubicBezTo>
                  <a:lnTo>
                    <a:pt x="207703" y="837468"/>
                  </a:lnTo>
                  <a:cubicBezTo>
                    <a:pt x="155030" y="837468"/>
                    <a:pt x="104166" y="840326"/>
                    <a:pt x="53970" y="835944"/>
                  </a:cubicBezTo>
                  <a:cubicBezTo>
                    <a:pt x="33889" y="832282"/>
                    <a:pt x="16247" y="820405"/>
                    <a:pt x="5297" y="803178"/>
                  </a:cubicBezTo>
                  <a:cubicBezTo>
                    <a:pt x="-7086" y="781938"/>
                    <a:pt x="4249" y="759459"/>
                    <a:pt x="25395" y="744790"/>
                  </a:cubicBezTo>
                  <a:cubicBezTo>
                    <a:pt x="30348" y="741456"/>
                    <a:pt x="34920" y="737742"/>
                    <a:pt x="39777" y="734217"/>
                  </a:cubicBezTo>
                  <a:lnTo>
                    <a:pt x="643377" y="296067"/>
                  </a:lnTo>
                  <a:lnTo>
                    <a:pt x="1021614" y="20890"/>
                  </a:lnTo>
                  <a:cubicBezTo>
                    <a:pt x="1059238" y="-6447"/>
                    <a:pt x="1073526" y="-6828"/>
                    <a:pt x="1110768" y="20223"/>
                  </a:cubicBezTo>
                  <a:cubicBezTo>
                    <a:pt x="1439317" y="258666"/>
                    <a:pt x="1767739" y="497077"/>
                    <a:pt x="2096034" y="735456"/>
                  </a:cubicBezTo>
                  <a:cubicBezTo>
                    <a:pt x="2119657" y="752410"/>
                    <a:pt x="2140231" y="771460"/>
                    <a:pt x="2129848" y="802893"/>
                  </a:cubicBezTo>
                  <a:cubicBezTo>
                    <a:pt x="2119466" y="834325"/>
                    <a:pt x="2092224" y="838135"/>
                    <a:pt x="2062983" y="838135"/>
                  </a:cubicBezTo>
                  <a:cubicBezTo>
                    <a:pt x="2019072" y="836897"/>
                    <a:pt x="1975067" y="837564"/>
                    <a:pt x="1926489" y="837564"/>
                  </a:cubicBezTo>
                  <a:close/>
                  <a:moveTo>
                    <a:pt x="1585209" y="2030379"/>
                  </a:moveTo>
                  <a:lnTo>
                    <a:pt x="1827810" y="2030379"/>
                  </a:lnTo>
                  <a:lnTo>
                    <a:pt x="1827810" y="830325"/>
                  </a:lnTo>
                  <a:cubicBezTo>
                    <a:pt x="1827810" y="745647"/>
                    <a:pt x="1831906" y="741361"/>
                    <a:pt x="1914774" y="737646"/>
                  </a:cubicBezTo>
                  <a:cubicBezTo>
                    <a:pt x="1916393" y="737646"/>
                    <a:pt x="1917822" y="734979"/>
                    <a:pt x="1920870" y="732312"/>
                  </a:cubicBezTo>
                  <a:cubicBezTo>
                    <a:pt x="1916488" y="728598"/>
                    <a:pt x="1912392" y="724692"/>
                    <a:pt x="1907820" y="721454"/>
                  </a:cubicBezTo>
                  <a:cubicBezTo>
                    <a:pt x="1634516" y="522762"/>
                    <a:pt x="1361339" y="323912"/>
                    <a:pt x="1088289" y="124903"/>
                  </a:cubicBezTo>
                  <a:cubicBezTo>
                    <a:pt x="1069239" y="110711"/>
                    <a:pt x="1058000" y="116616"/>
                    <a:pt x="1042188" y="128142"/>
                  </a:cubicBezTo>
                  <a:cubicBezTo>
                    <a:pt x="812572" y="295591"/>
                    <a:pt x="582512" y="462723"/>
                    <a:pt x="352007" y="629538"/>
                  </a:cubicBezTo>
                  <a:cubicBezTo>
                    <a:pt x="305334" y="663447"/>
                    <a:pt x="258852" y="697546"/>
                    <a:pt x="209132" y="733646"/>
                  </a:cubicBezTo>
                  <a:cubicBezTo>
                    <a:pt x="305906" y="749553"/>
                    <a:pt x="305906" y="749553"/>
                    <a:pt x="305906" y="845565"/>
                  </a:cubicBezTo>
                  <a:lnTo>
                    <a:pt x="305906" y="2029903"/>
                  </a:lnTo>
                  <a:lnTo>
                    <a:pt x="486881" y="2029903"/>
                  </a:lnTo>
                  <a:lnTo>
                    <a:pt x="486881" y="1988755"/>
                  </a:lnTo>
                  <a:cubicBezTo>
                    <a:pt x="486881" y="1843594"/>
                    <a:pt x="488786" y="1698338"/>
                    <a:pt x="486309" y="1553082"/>
                  </a:cubicBezTo>
                  <a:cubicBezTo>
                    <a:pt x="484500" y="1451164"/>
                    <a:pt x="530410" y="1379822"/>
                    <a:pt x="616516" y="1332864"/>
                  </a:cubicBezTo>
                  <a:cubicBezTo>
                    <a:pt x="652344" y="1314000"/>
                    <a:pt x="690129" y="1299115"/>
                    <a:pt x="729197" y="1288477"/>
                  </a:cubicBezTo>
                  <a:cubicBezTo>
                    <a:pt x="777393" y="1274666"/>
                    <a:pt x="827209" y="1266760"/>
                    <a:pt x="880263" y="1254949"/>
                  </a:cubicBezTo>
                  <a:cubicBezTo>
                    <a:pt x="823383" y="1201830"/>
                    <a:pt x="784914" y="1131965"/>
                    <a:pt x="770440" y="1055496"/>
                  </a:cubicBezTo>
                  <a:cubicBezTo>
                    <a:pt x="730530" y="853756"/>
                    <a:pt x="824923" y="668971"/>
                    <a:pt x="1071144" y="688116"/>
                  </a:cubicBezTo>
                  <a:cubicBezTo>
                    <a:pt x="1181920" y="696784"/>
                    <a:pt x="1265931" y="764316"/>
                    <a:pt x="1296601" y="871092"/>
                  </a:cubicBezTo>
                  <a:cubicBezTo>
                    <a:pt x="1314262" y="935683"/>
                    <a:pt x="1314853" y="1003752"/>
                    <a:pt x="1298316" y="1068640"/>
                  </a:cubicBezTo>
                  <a:cubicBezTo>
                    <a:pt x="1282662" y="1138320"/>
                    <a:pt x="1246853" y="1201854"/>
                    <a:pt x="1195350" y="1251330"/>
                  </a:cubicBezTo>
                  <a:cubicBezTo>
                    <a:pt x="1271550" y="1272761"/>
                    <a:pt x="1348608" y="1288001"/>
                    <a:pt x="1420617" y="1316385"/>
                  </a:cubicBezTo>
                  <a:cubicBezTo>
                    <a:pt x="1530535" y="1359724"/>
                    <a:pt x="1588828" y="1441639"/>
                    <a:pt x="1585971" y="1565179"/>
                  </a:cubicBezTo>
                  <a:cubicBezTo>
                    <a:pt x="1582637" y="1705577"/>
                    <a:pt x="1585209" y="1846166"/>
                    <a:pt x="1585209" y="1986564"/>
                  </a:cubicBezTo>
                  <a:close/>
                  <a:moveTo>
                    <a:pt x="1486720" y="2030379"/>
                  </a:moveTo>
                  <a:lnTo>
                    <a:pt x="1486720" y="1990660"/>
                  </a:lnTo>
                  <a:cubicBezTo>
                    <a:pt x="1486720" y="1849023"/>
                    <a:pt x="1484529" y="1707291"/>
                    <a:pt x="1487577" y="1565655"/>
                  </a:cubicBezTo>
                  <a:cubicBezTo>
                    <a:pt x="1489387" y="1486597"/>
                    <a:pt x="1453573" y="1437067"/>
                    <a:pt x="1384612" y="1407349"/>
                  </a:cubicBezTo>
                  <a:cubicBezTo>
                    <a:pt x="1359615" y="1396514"/>
                    <a:pt x="1333782" y="1387722"/>
                    <a:pt x="1307364" y="1381060"/>
                  </a:cubicBezTo>
                  <a:cubicBezTo>
                    <a:pt x="1179253" y="1349437"/>
                    <a:pt x="1048761" y="1334483"/>
                    <a:pt x="918078" y="1354295"/>
                  </a:cubicBezTo>
                  <a:cubicBezTo>
                    <a:pt x="835046" y="1367361"/>
                    <a:pt x="753368" y="1387924"/>
                    <a:pt x="674047" y="1415731"/>
                  </a:cubicBezTo>
                  <a:cubicBezTo>
                    <a:pt x="613182" y="1436877"/>
                    <a:pt x="584417" y="1487359"/>
                    <a:pt x="585560" y="1556130"/>
                  </a:cubicBezTo>
                  <a:cubicBezTo>
                    <a:pt x="588132" y="1702529"/>
                    <a:pt x="586322" y="1848928"/>
                    <a:pt x="586417" y="1995423"/>
                  </a:cubicBezTo>
                  <a:cubicBezTo>
                    <a:pt x="586417" y="2006853"/>
                    <a:pt x="587655" y="2018283"/>
                    <a:pt x="588322" y="2029808"/>
                  </a:cubicBezTo>
                  <a:lnTo>
                    <a:pt x="727673" y="2029808"/>
                  </a:lnTo>
                  <a:lnTo>
                    <a:pt x="727673" y="1984660"/>
                  </a:lnTo>
                  <a:cubicBezTo>
                    <a:pt x="727673" y="1879885"/>
                    <a:pt x="727673" y="1775110"/>
                    <a:pt x="727673" y="1670335"/>
                  </a:cubicBezTo>
                  <a:cubicBezTo>
                    <a:pt x="727673" y="1628234"/>
                    <a:pt x="746247" y="1606326"/>
                    <a:pt x="778536" y="1607374"/>
                  </a:cubicBezTo>
                  <a:cubicBezTo>
                    <a:pt x="809207" y="1608231"/>
                    <a:pt x="825590" y="1629282"/>
                    <a:pt x="825685" y="1670049"/>
                  </a:cubicBezTo>
                  <a:cubicBezTo>
                    <a:pt x="825685" y="1777205"/>
                    <a:pt x="825685" y="1884361"/>
                    <a:pt x="825685" y="1991517"/>
                  </a:cubicBezTo>
                  <a:lnTo>
                    <a:pt x="825685" y="2029617"/>
                  </a:lnTo>
                  <a:lnTo>
                    <a:pt x="1245452" y="2029617"/>
                  </a:lnTo>
                  <a:cubicBezTo>
                    <a:pt x="1245452" y="1909507"/>
                    <a:pt x="1245452" y="1791492"/>
                    <a:pt x="1245452" y="1674144"/>
                  </a:cubicBezTo>
                  <a:cubicBezTo>
                    <a:pt x="1245452" y="1628615"/>
                    <a:pt x="1262216" y="1606517"/>
                    <a:pt x="1295553" y="1607469"/>
                  </a:cubicBezTo>
                  <a:cubicBezTo>
                    <a:pt x="1328891" y="1608422"/>
                    <a:pt x="1344512" y="1630520"/>
                    <a:pt x="1344702" y="1676335"/>
                  </a:cubicBezTo>
                  <a:cubicBezTo>
                    <a:pt x="1344702" y="1728723"/>
                    <a:pt x="1344702" y="1781110"/>
                    <a:pt x="1344702" y="1833498"/>
                  </a:cubicBezTo>
                  <a:lnTo>
                    <a:pt x="1344702" y="2030760"/>
                  </a:lnTo>
                  <a:close/>
                  <a:moveTo>
                    <a:pt x="1209352" y="974057"/>
                  </a:moveTo>
                  <a:cubicBezTo>
                    <a:pt x="1209352" y="961008"/>
                    <a:pt x="1210400" y="947863"/>
                    <a:pt x="1209352" y="934909"/>
                  </a:cubicBezTo>
                  <a:cubicBezTo>
                    <a:pt x="1201256" y="851851"/>
                    <a:pt x="1149345" y="797273"/>
                    <a:pt x="1070192" y="788034"/>
                  </a:cubicBezTo>
                  <a:cubicBezTo>
                    <a:pt x="967322" y="776223"/>
                    <a:pt x="895599" y="812132"/>
                    <a:pt x="872262" y="892713"/>
                  </a:cubicBezTo>
                  <a:cubicBezTo>
                    <a:pt x="844926" y="987392"/>
                    <a:pt x="860642" y="1077213"/>
                    <a:pt x="921697" y="1155127"/>
                  </a:cubicBezTo>
                  <a:cubicBezTo>
                    <a:pt x="986467" y="1237804"/>
                    <a:pt x="1087432" y="1235899"/>
                    <a:pt x="1152107" y="1153413"/>
                  </a:cubicBezTo>
                  <a:cubicBezTo>
                    <a:pt x="1191538" y="1102141"/>
                    <a:pt x="1211789" y="1038691"/>
                    <a:pt x="1209352" y="9740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Zoonosis</a:t>
            </a:r>
            <a:endParaRPr/>
          </a:p>
        </p:txBody>
      </p:sp>
      <p:sp>
        <p:nvSpPr>
          <p:cNvPr id="407" name="Google Shape;407;p18"/>
          <p:cNvSpPr/>
          <p:nvPr/>
        </p:nvSpPr>
        <p:spPr>
          <a:xfrm>
            <a:off x="5096385" y="2831664"/>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8" name="Google Shape;408;p18"/>
          <p:cNvSpPr/>
          <p:nvPr/>
        </p:nvSpPr>
        <p:spPr>
          <a:xfrm>
            <a:off x="860417" y="283166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9" name="Google Shape;409;p18"/>
          <p:cNvSpPr/>
          <p:nvPr/>
        </p:nvSpPr>
        <p:spPr>
          <a:xfrm>
            <a:off x="860417" y="3984163"/>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18"/>
          <p:cNvSpPr txBox="1"/>
          <p:nvPr/>
        </p:nvSpPr>
        <p:spPr>
          <a:xfrm>
            <a:off x="1436512" y="3032551"/>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Restricción de importaciones</a:t>
            </a:r>
            <a:endParaRPr/>
          </a:p>
        </p:txBody>
      </p:sp>
      <p:sp>
        <p:nvSpPr>
          <p:cNvPr id="411" name="Google Shape;411;p18"/>
          <p:cNvSpPr/>
          <p:nvPr/>
        </p:nvSpPr>
        <p:spPr>
          <a:xfrm>
            <a:off x="429701" y="27236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8"/>
          <p:cNvSpPr txBox="1"/>
          <p:nvPr/>
        </p:nvSpPr>
        <p:spPr>
          <a:xfrm>
            <a:off x="5673764" y="3032550"/>
            <a:ext cx="283566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Aislamiento</a:t>
            </a:r>
            <a:endParaRPr/>
          </a:p>
        </p:txBody>
      </p:sp>
      <p:sp>
        <p:nvSpPr>
          <p:cNvPr id="413" name="Google Shape;413;p18"/>
          <p:cNvSpPr/>
          <p:nvPr/>
        </p:nvSpPr>
        <p:spPr>
          <a:xfrm>
            <a:off x="4666953" y="27236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8"/>
          <p:cNvSpPr txBox="1"/>
          <p:nvPr/>
        </p:nvSpPr>
        <p:spPr>
          <a:xfrm>
            <a:off x="1436512" y="418505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Sacrificio o tratamiento</a:t>
            </a:r>
            <a:endParaRPr/>
          </a:p>
        </p:txBody>
      </p:sp>
      <p:sp>
        <p:nvSpPr>
          <p:cNvPr id="415" name="Google Shape;415;p18"/>
          <p:cNvSpPr/>
          <p:nvPr/>
        </p:nvSpPr>
        <p:spPr>
          <a:xfrm>
            <a:off x="429701" y="387616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8"/>
          <p:cNvSpPr/>
          <p:nvPr/>
        </p:nvSpPr>
        <p:spPr>
          <a:xfrm>
            <a:off x="5096385" y="3984163"/>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7" name="Google Shape;417;p18"/>
          <p:cNvSpPr txBox="1"/>
          <p:nvPr/>
        </p:nvSpPr>
        <p:spPr>
          <a:xfrm>
            <a:off x="5673764" y="4185053"/>
            <a:ext cx="283566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Inmunización</a:t>
            </a:r>
            <a:endParaRPr/>
          </a:p>
        </p:txBody>
      </p:sp>
      <p:sp>
        <p:nvSpPr>
          <p:cNvPr id="418" name="Google Shape;418;p18"/>
          <p:cNvSpPr/>
          <p:nvPr/>
        </p:nvSpPr>
        <p:spPr>
          <a:xfrm>
            <a:off x="4666953" y="387616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9" name="Google Shape;419;p18"/>
          <p:cNvGrpSpPr/>
          <p:nvPr/>
        </p:nvGrpSpPr>
        <p:grpSpPr>
          <a:xfrm>
            <a:off x="4864953" y="2953577"/>
            <a:ext cx="468000" cy="385118"/>
            <a:chOff x="2743200" y="1924050"/>
            <a:chExt cx="3657600" cy="3009847"/>
          </a:xfrm>
        </p:grpSpPr>
        <p:sp>
          <p:nvSpPr>
            <p:cNvPr id="420" name="Google Shape;420;p18"/>
            <p:cNvSpPr/>
            <p:nvPr/>
          </p:nvSpPr>
          <p:spPr>
            <a:xfrm>
              <a:off x="2743200" y="1924050"/>
              <a:ext cx="3657600" cy="3009847"/>
            </a:xfrm>
            <a:custGeom>
              <a:avLst/>
              <a:gdLst/>
              <a:ahLst/>
              <a:cxnLst/>
              <a:rect l="l" t="t" r="r" b="b"/>
              <a:pathLst>
                <a:path w="3657600" h="3009847" extrusionOk="0">
                  <a:moveTo>
                    <a:pt x="3657767" y="1689098"/>
                  </a:moveTo>
                  <a:lnTo>
                    <a:pt x="3657767" y="1903411"/>
                  </a:lnTo>
                  <a:cubicBezTo>
                    <a:pt x="3616143" y="1903982"/>
                    <a:pt x="3574424" y="1906459"/>
                    <a:pt x="3532990" y="1904554"/>
                  </a:cubicBezTo>
                  <a:cubicBezTo>
                    <a:pt x="3507177" y="1903316"/>
                    <a:pt x="3498605" y="1913222"/>
                    <a:pt x="3492985" y="1936748"/>
                  </a:cubicBezTo>
                  <a:cubicBezTo>
                    <a:pt x="3429263" y="2200115"/>
                    <a:pt x="3366302" y="2463672"/>
                    <a:pt x="3298675" y="2725990"/>
                  </a:cubicBezTo>
                  <a:cubicBezTo>
                    <a:pt x="3284685" y="2781045"/>
                    <a:pt x="3260450" y="2832973"/>
                    <a:pt x="3227237" y="2879057"/>
                  </a:cubicBezTo>
                  <a:cubicBezTo>
                    <a:pt x="3156371" y="2974878"/>
                    <a:pt x="3053025" y="3009549"/>
                    <a:pt x="2935963" y="3009549"/>
                  </a:cubicBezTo>
                  <a:cubicBezTo>
                    <a:pt x="2238479" y="3009549"/>
                    <a:pt x="1540963" y="3009549"/>
                    <a:pt x="843416" y="3009549"/>
                  </a:cubicBezTo>
                  <a:cubicBezTo>
                    <a:pt x="795791" y="3009549"/>
                    <a:pt x="748166" y="3010502"/>
                    <a:pt x="700541" y="3009549"/>
                  </a:cubicBezTo>
                  <a:cubicBezTo>
                    <a:pt x="531376" y="3005168"/>
                    <a:pt x="403361" y="2904774"/>
                    <a:pt x="361927" y="2740563"/>
                  </a:cubicBezTo>
                  <a:cubicBezTo>
                    <a:pt x="311635" y="2541205"/>
                    <a:pt x="263629" y="2341275"/>
                    <a:pt x="214575" y="2141631"/>
                  </a:cubicBezTo>
                  <a:cubicBezTo>
                    <a:pt x="195525" y="2063431"/>
                    <a:pt x="176475" y="1985231"/>
                    <a:pt x="155996" y="1903506"/>
                  </a:cubicBezTo>
                  <a:lnTo>
                    <a:pt x="167" y="1903506"/>
                  </a:lnTo>
                  <a:lnTo>
                    <a:pt x="167" y="1689098"/>
                  </a:lnTo>
                  <a:lnTo>
                    <a:pt x="170474" y="1689098"/>
                  </a:lnTo>
                  <a:cubicBezTo>
                    <a:pt x="173713" y="1674811"/>
                    <a:pt x="176570" y="1663286"/>
                    <a:pt x="179047" y="1651665"/>
                  </a:cubicBezTo>
                  <a:cubicBezTo>
                    <a:pt x="239340" y="1369154"/>
                    <a:pt x="298871" y="1086547"/>
                    <a:pt x="360022" y="803940"/>
                  </a:cubicBezTo>
                  <a:cubicBezTo>
                    <a:pt x="398884" y="624775"/>
                    <a:pt x="533567" y="517523"/>
                    <a:pt x="716924" y="517523"/>
                  </a:cubicBezTo>
                  <a:cubicBezTo>
                    <a:pt x="845511" y="517523"/>
                    <a:pt x="974099" y="517523"/>
                    <a:pt x="1102686" y="517523"/>
                  </a:cubicBezTo>
                  <a:lnTo>
                    <a:pt x="1143929" y="517523"/>
                  </a:lnTo>
                  <a:lnTo>
                    <a:pt x="1143929" y="125"/>
                  </a:lnTo>
                  <a:lnTo>
                    <a:pt x="2516291" y="125"/>
                  </a:lnTo>
                  <a:lnTo>
                    <a:pt x="2516291" y="517523"/>
                  </a:lnTo>
                  <a:cubicBezTo>
                    <a:pt x="2664786" y="517523"/>
                    <a:pt x="2809852" y="516857"/>
                    <a:pt x="2955013" y="517523"/>
                  </a:cubicBezTo>
                  <a:cubicBezTo>
                    <a:pt x="3118552" y="516102"/>
                    <a:pt x="3260411" y="630187"/>
                    <a:pt x="3294103" y="790224"/>
                  </a:cubicBezTo>
                  <a:cubicBezTo>
                    <a:pt x="3340585" y="1000346"/>
                    <a:pt x="3384400" y="1210943"/>
                    <a:pt x="3429453" y="1421351"/>
                  </a:cubicBezTo>
                  <a:cubicBezTo>
                    <a:pt x="3448503" y="1510251"/>
                    <a:pt x="3467553" y="1599436"/>
                    <a:pt x="3486603" y="1688908"/>
                  </a:cubicBezTo>
                  <a:close/>
                  <a:moveTo>
                    <a:pt x="3279625" y="1908173"/>
                  </a:moveTo>
                  <a:lnTo>
                    <a:pt x="379357" y="1908173"/>
                  </a:lnTo>
                  <a:cubicBezTo>
                    <a:pt x="380691" y="1915793"/>
                    <a:pt x="381167" y="1920365"/>
                    <a:pt x="382310" y="1924842"/>
                  </a:cubicBezTo>
                  <a:cubicBezTo>
                    <a:pt x="443842" y="2176493"/>
                    <a:pt x="505469" y="2428175"/>
                    <a:pt x="567191" y="2679889"/>
                  </a:cubicBezTo>
                  <a:cubicBezTo>
                    <a:pt x="587003" y="2760185"/>
                    <a:pt x="633866" y="2795141"/>
                    <a:pt x="719591" y="2795141"/>
                  </a:cubicBezTo>
                  <a:cubicBezTo>
                    <a:pt x="1459048" y="2795141"/>
                    <a:pt x="2198442" y="2795141"/>
                    <a:pt x="2937773" y="2795141"/>
                  </a:cubicBezTo>
                  <a:cubicBezTo>
                    <a:pt x="3026450" y="2795141"/>
                    <a:pt x="3071123" y="2758947"/>
                    <a:pt x="3092363" y="2672936"/>
                  </a:cubicBezTo>
                  <a:cubicBezTo>
                    <a:pt x="3115541" y="2578257"/>
                    <a:pt x="3138718" y="2483610"/>
                    <a:pt x="3161896" y="2388995"/>
                  </a:cubicBezTo>
                  <a:cubicBezTo>
                    <a:pt x="3201044" y="2229642"/>
                    <a:pt x="3239906" y="2070098"/>
                    <a:pt x="3279625" y="1908173"/>
                  </a:cubicBezTo>
                  <a:close/>
                  <a:moveTo>
                    <a:pt x="3264671" y="1689098"/>
                  </a:moveTo>
                  <a:cubicBezTo>
                    <a:pt x="3264668" y="1682475"/>
                    <a:pt x="3264254" y="1675858"/>
                    <a:pt x="3263432" y="1669286"/>
                  </a:cubicBezTo>
                  <a:cubicBezTo>
                    <a:pt x="3205330" y="1396744"/>
                    <a:pt x="3147069" y="1124679"/>
                    <a:pt x="3088649" y="853089"/>
                  </a:cubicBezTo>
                  <a:cubicBezTo>
                    <a:pt x="3070170" y="767364"/>
                    <a:pt x="3025784" y="732026"/>
                    <a:pt x="2938820" y="731931"/>
                  </a:cubicBezTo>
                  <a:cubicBezTo>
                    <a:pt x="2785277" y="731931"/>
                    <a:pt x="2631766" y="731931"/>
                    <a:pt x="2478287" y="731931"/>
                  </a:cubicBezTo>
                  <a:cubicBezTo>
                    <a:pt x="1891547" y="731931"/>
                    <a:pt x="1304807" y="731931"/>
                    <a:pt x="718067" y="731931"/>
                  </a:cubicBezTo>
                  <a:cubicBezTo>
                    <a:pt x="634342" y="731931"/>
                    <a:pt x="587669" y="768126"/>
                    <a:pt x="570620" y="847088"/>
                  </a:cubicBezTo>
                  <a:cubicBezTo>
                    <a:pt x="525662" y="1054987"/>
                    <a:pt x="481021" y="1262982"/>
                    <a:pt x="436698" y="1471071"/>
                  </a:cubicBezTo>
                  <a:cubicBezTo>
                    <a:pt x="421363" y="1542699"/>
                    <a:pt x="406504" y="1614518"/>
                    <a:pt x="390978" y="1688622"/>
                  </a:cubicBezTo>
                  <a:close/>
                  <a:moveTo>
                    <a:pt x="2297502" y="515714"/>
                  </a:moveTo>
                  <a:lnTo>
                    <a:pt x="2297502" y="213676"/>
                  </a:lnTo>
                  <a:lnTo>
                    <a:pt x="1360337" y="213676"/>
                  </a:lnTo>
                  <a:lnTo>
                    <a:pt x="1360337" y="5157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18"/>
            <p:cNvSpPr/>
            <p:nvPr/>
          </p:nvSpPr>
          <p:spPr>
            <a:xfrm>
              <a:off x="3888581" y="2907220"/>
              <a:ext cx="209550" cy="446532"/>
            </a:xfrm>
            <a:custGeom>
              <a:avLst/>
              <a:gdLst/>
              <a:ahLst/>
              <a:cxnLst/>
              <a:rect l="l" t="t" r="r" b="b"/>
              <a:pathLst>
                <a:path w="209550" h="446532" extrusionOk="0">
                  <a:moveTo>
                    <a:pt x="167" y="125"/>
                  </a:moveTo>
                  <a:lnTo>
                    <a:pt x="209717" y="125"/>
                  </a:lnTo>
                  <a:lnTo>
                    <a:pt x="209717" y="446657"/>
                  </a:lnTo>
                  <a:lnTo>
                    <a:pt x="167" y="446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18"/>
            <p:cNvSpPr/>
            <p:nvPr/>
          </p:nvSpPr>
          <p:spPr>
            <a:xfrm>
              <a:off x="4467129" y="2907220"/>
              <a:ext cx="209073" cy="446436"/>
            </a:xfrm>
            <a:custGeom>
              <a:avLst/>
              <a:gdLst/>
              <a:ahLst/>
              <a:cxnLst/>
              <a:rect l="l" t="t" r="r" b="b"/>
              <a:pathLst>
                <a:path w="209073" h="446436" extrusionOk="0">
                  <a:moveTo>
                    <a:pt x="167" y="125"/>
                  </a:moveTo>
                  <a:lnTo>
                    <a:pt x="209241" y="125"/>
                  </a:lnTo>
                  <a:lnTo>
                    <a:pt x="209241" y="446562"/>
                  </a:lnTo>
                  <a:lnTo>
                    <a:pt x="167" y="44656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18"/>
            <p:cNvSpPr/>
            <p:nvPr/>
          </p:nvSpPr>
          <p:spPr>
            <a:xfrm>
              <a:off x="5045487" y="2908173"/>
              <a:ext cx="209550" cy="446722"/>
            </a:xfrm>
            <a:custGeom>
              <a:avLst/>
              <a:gdLst/>
              <a:ahLst/>
              <a:cxnLst/>
              <a:rect l="l" t="t" r="r" b="b"/>
              <a:pathLst>
                <a:path w="209550" h="446722" extrusionOk="0">
                  <a:moveTo>
                    <a:pt x="209717" y="446848"/>
                  </a:moveTo>
                  <a:lnTo>
                    <a:pt x="167" y="446848"/>
                  </a:lnTo>
                  <a:lnTo>
                    <a:pt x="167" y="125"/>
                  </a:lnTo>
                  <a:lnTo>
                    <a:pt x="209717" y="1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24" name="Google Shape;424;p18"/>
          <p:cNvSpPr/>
          <p:nvPr/>
        </p:nvSpPr>
        <p:spPr>
          <a:xfrm>
            <a:off x="646751" y="2950239"/>
            <a:ext cx="468000" cy="468000"/>
          </a:xfrm>
          <a:custGeom>
            <a:avLst/>
            <a:gdLst/>
            <a:ahLst/>
            <a:cxnLst/>
            <a:rect l="l" t="t" r="r" b="b"/>
            <a:pathLst>
              <a:path w="174307" h="174307" extrusionOk="0">
                <a:moveTo>
                  <a:pt x="49530" y="109538"/>
                </a:moveTo>
                <a:lnTo>
                  <a:pt x="76200" y="81915"/>
                </a:lnTo>
                <a:lnTo>
                  <a:pt x="103823" y="109538"/>
                </a:lnTo>
                <a:lnTo>
                  <a:pt x="110490" y="102870"/>
                </a:lnTo>
                <a:lnTo>
                  <a:pt x="82868" y="76200"/>
                </a:lnTo>
                <a:lnTo>
                  <a:pt x="109538" y="48578"/>
                </a:lnTo>
                <a:lnTo>
                  <a:pt x="102870" y="41910"/>
                </a:lnTo>
                <a:lnTo>
                  <a:pt x="76200" y="69533"/>
                </a:lnTo>
                <a:lnTo>
                  <a:pt x="49530" y="42863"/>
                </a:lnTo>
                <a:lnTo>
                  <a:pt x="42863" y="48578"/>
                </a:lnTo>
                <a:lnTo>
                  <a:pt x="70485" y="76200"/>
                </a:lnTo>
                <a:lnTo>
                  <a:pt x="42863" y="102870"/>
                </a:lnTo>
                <a:lnTo>
                  <a:pt x="49530" y="109538"/>
                </a:lnTo>
                <a:close/>
                <a:moveTo>
                  <a:pt x="9525" y="142875"/>
                </a:moveTo>
                <a:lnTo>
                  <a:pt x="9525" y="9525"/>
                </a:lnTo>
                <a:lnTo>
                  <a:pt x="9525" y="142875"/>
                </a:lnTo>
                <a:close/>
                <a:moveTo>
                  <a:pt x="15240" y="152400"/>
                </a:moveTo>
                <a:cubicBezTo>
                  <a:pt x="10477" y="152400"/>
                  <a:pt x="7620" y="150495"/>
                  <a:pt x="3810" y="147638"/>
                </a:cubicBezTo>
                <a:cubicBezTo>
                  <a:pt x="1905" y="144780"/>
                  <a:pt x="0" y="140970"/>
                  <a:pt x="0" y="137160"/>
                </a:cubicBezTo>
                <a:lnTo>
                  <a:pt x="0" y="15240"/>
                </a:lnTo>
                <a:cubicBezTo>
                  <a:pt x="0" y="10477"/>
                  <a:pt x="1905" y="7620"/>
                  <a:pt x="4763" y="3810"/>
                </a:cubicBezTo>
                <a:cubicBezTo>
                  <a:pt x="7620" y="0"/>
                  <a:pt x="11430" y="0"/>
                  <a:pt x="15240" y="0"/>
                </a:cubicBezTo>
                <a:lnTo>
                  <a:pt x="137160" y="0"/>
                </a:lnTo>
                <a:cubicBezTo>
                  <a:pt x="141923" y="0"/>
                  <a:pt x="144780" y="1905"/>
                  <a:pt x="148590" y="4763"/>
                </a:cubicBezTo>
                <a:cubicBezTo>
                  <a:pt x="152400" y="7620"/>
                  <a:pt x="152400" y="11430"/>
                  <a:pt x="152400" y="15240"/>
                </a:cubicBezTo>
                <a:lnTo>
                  <a:pt x="152400" y="89535"/>
                </a:lnTo>
                <a:cubicBezTo>
                  <a:pt x="150495" y="89535"/>
                  <a:pt x="149543" y="88583"/>
                  <a:pt x="147638" y="88583"/>
                </a:cubicBezTo>
                <a:cubicBezTo>
                  <a:pt x="145733" y="88583"/>
                  <a:pt x="144780" y="88583"/>
                  <a:pt x="142875" y="88583"/>
                </a:cubicBezTo>
                <a:lnTo>
                  <a:pt x="142875" y="15240"/>
                </a:lnTo>
                <a:cubicBezTo>
                  <a:pt x="142875" y="13335"/>
                  <a:pt x="141923" y="12383"/>
                  <a:pt x="140970" y="11430"/>
                </a:cubicBezTo>
                <a:cubicBezTo>
                  <a:pt x="140018" y="10477"/>
                  <a:pt x="138113" y="9525"/>
                  <a:pt x="137160" y="9525"/>
                </a:cubicBezTo>
                <a:lnTo>
                  <a:pt x="15240" y="9525"/>
                </a:lnTo>
                <a:cubicBezTo>
                  <a:pt x="14288" y="9525"/>
                  <a:pt x="12383" y="10477"/>
                  <a:pt x="11430" y="11430"/>
                </a:cubicBezTo>
                <a:cubicBezTo>
                  <a:pt x="10477" y="12383"/>
                  <a:pt x="9525" y="14288"/>
                  <a:pt x="9525" y="15240"/>
                </a:cubicBezTo>
                <a:lnTo>
                  <a:pt x="9525" y="137160"/>
                </a:lnTo>
                <a:cubicBezTo>
                  <a:pt x="9525" y="139065"/>
                  <a:pt x="10477" y="140018"/>
                  <a:pt x="11430" y="140970"/>
                </a:cubicBezTo>
                <a:cubicBezTo>
                  <a:pt x="12383" y="141923"/>
                  <a:pt x="14288" y="142875"/>
                  <a:pt x="15240" y="142875"/>
                </a:cubicBezTo>
                <a:lnTo>
                  <a:pt x="88583" y="142875"/>
                </a:lnTo>
                <a:cubicBezTo>
                  <a:pt x="88583" y="144780"/>
                  <a:pt x="88583" y="145733"/>
                  <a:pt x="88583" y="147638"/>
                </a:cubicBezTo>
                <a:cubicBezTo>
                  <a:pt x="88583" y="149543"/>
                  <a:pt x="88583" y="150495"/>
                  <a:pt x="89535" y="152400"/>
                </a:cubicBezTo>
                <a:lnTo>
                  <a:pt x="15240" y="152400"/>
                </a:lnTo>
                <a:close/>
                <a:moveTo>
                  <a:pt x="140970" y="111443"/>
                </a:moveTo>
                <a:lnTo>
                  <a:pt x="147638" y="118110"/>
                </a:lnTo>
                <a:lnTo>
                  <a:pt x="127635" y="138113"/>
                </a:lnTo>
                <a:lnTo>
                  <a:pt x="174308" y="138113"/>
                </a:lnTo>
                <a:lnTo>
                  <a:pt x="174308" y="147638"/>
                </a:lnTo>
                <a:lnTo>
                  <a:pt x="127635" y="147638"/>
                </a:lnTo>
                <a:lnTo>
                  <a:pt x="147638" y="167640"/>
                </a:lnTo>
                <a:lnTo>
                  <a:pt x="140970" y="174308"/>
                </a:lnTo>
                <a:lnTo>
                  <a:pt x="109538" y="142875"/>
                </a:lnTo>
                <a:lnTo>
                  <a:pt x="140970" y="1114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18"/>
          <p:cNvSpPr/>
          <p:nvPr/>
        </p:nvSpPr>
        <p:spPr>
          <a:xfrm>
            <a:off x="640017" y="4074163"/>
            <a:ext cx="443369" cy="468000"/>
          </a:xfrm>
          <a:custGeom>
            <a:avLst/>
            <a:gdLst/>
            <a:ahLst/>
            <a:cxnLst/>
            <a:rect l="l" t="t" r="r" b="b"/>
            <a:pathLst>
              <a:path w="171450" h="180975" extrusionOk="0">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18"/>
          <p:cNvSpPr/>
          <p:nvPr/>
        </p:nvSpPr>
        <p:spPr>
          <a:xfrm>
            <a:off x="4882953" y="4101955"/>
            <a:ext cx="432000" cy="412417"/>
          </a:xfrm>
          <a:custGeom>
            <a:avLst/>
            <a:gdLst/>
            <a:ahLst/>
            <a:cxnLst/>
            <a:rect l="l" t="t" r="r" b="b"/>
            <a:pathLst>
              <a:path w="155166" h="148132" extrusionOk="0">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9"/>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Enfermedades transmitidas por vectores</a:t>
            </a:r>
            <a:endParaRPr/>
          </a:p>
        </p:txBody>
      </p:sp>
      <p:sp>
        <p:nvSpPr>
          <p:cNvPr id="432" name="Google Shape;432;p19"/>
          <p:cNvSpPr/>
          <p:nvPr/>
        </p:nvSpPr>
        <p:spPr>
          <a:xfrm>
            <a:off x="431800" y="2678376"/>
            <a:ext cx="1980000" cy="3059527"/>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p19"/>
          <p:cNvSpPr/>
          <p:nvPr/>
        </p:nvSpPr>
        <p:spPr>
          <a:xfrm>
            <a:off x="2517719" y="2678376"/>
            <a:ext cx="1980000" cy="3059527"/>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4" name="Google Shape;434;p19"/>
          <p:cNvSpPr/>
          <p:nvPr/>
        </p:nvSpPr>
        <p:spPr>
          <a:xfrm>
            <a:off x="4603638" y="2678376"/>
            <a:ext cx="1980000" cy="3059527"/>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5" name="Google Shape;435;p19"/>
          <p:cNvSpPr/>
          <p:nvPr/>
        </p:nvSpPr>
        <p:spPr>
          <a:xfrm>
            <a:off x="6689558" y="2678376"/>
            <a:ext cx="1980000" cy="3059527"/>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19"/>
          <p:cNvSpPr/>
          <p:nvPr/>
        </p:nvSpPr>
        <p:spPr>
          <a:xfrm>
            <a:off x="989800" y="224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9"/>
          <p:cNvSpPr/>
          <p:nvPr/>
        </p:nvSpPr>
        <p:spPr>
          <a:xfrm>
            <a:off x="3075719" y="224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9"/>
          <p:cNvSpPr/>
          <p:nvPr/>
        </p:nvSpPr>
        <p:spPr>
          <a:xfrm>
            <a:off x="5161638" y="224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9"/>
          <p:cNvSpPr/>
          <p:nvPr/>
        </p:nvSpPr>
        <p:spPr>
          <a:xfrm>
            <a:off x="7242654" y="22463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9"/>
          <p:cNvSpPr txBox="1"/>
          <p:nvPr/>
        </p:nvSpPr>
        <p:spPr>
          <a:xfrm>
            <a:off x="731581" y="3483851"/>
            <a:ext cx="145457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Insecticidas</a:t>
            </a:r>
            <a:endParaRPr/>
          </a:p>
        </p:txBody>
      </p:sp>
      <p:sp>
        <p:nvSpPr>
          <p:cNvPr id="441" name="Google Shape;441;p19"/>
          <p:cNvSpPr txBox="1"/>
          <p:nvPr/>
        </p:nvSpPr>
        <p:spPr>
          <a:xfrm>
            <a:off x="2824533" y="3483850"/>
            <a:ext cx="1411137"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Eliminación de criaderos</a:t>
            </a:r>
            <a:endParaRPr/>
          </a:p>
        </p:txBody>
      </p:sp>
      <p:sp>
        <p:nvSpPr>
          <p:cNvPr id="442" name="Google Shape;442;p19"/>
          <p:cNvSpPr txBox="1"/>
          <p:nvPr/>
        </p:nvSpPr>
        <p:spPr>
          <a:xfrm>
            <a:off x="4909027" y="3483850"/>
            <a:ext cx="141557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Manipulación de basura y residuos sólidos</a:t>
            </a:r>
            <a:endParaRPr/>
          </a:p>
        </p:txBody>
      </p:sp>
      <p:sp>
        <p:nvSpPr>
          <p:cNvPr id="443" name="Google Shape;443;p19"/>
          <p:cNvSpPr txBox="1"/>
          <p:nvPr/>
        </p:nvSpPr>
        <p:spPr>
          <a:xfrm>
            <a:off x="6997096" y="3483850"/>
            <a:ext cx="1415323"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Protección personal (mosquitos, repelentes, mosquiteros)</a:t>
            </a:r>
            <a:endParaRPr/>
          </a:p>
        </p:txBody>
      </p:sp>
      <p:grpSp>
        <p:nvGrpSpPr>
          <p:cNvPr id="444" name="Google Shape;444;p19"/>
          <p:cNvGrpSpPr/>
          <p:nvPr/>
        </p:nvGrpSpPr>
        <p:grpSpPr>
          <a:xfrm>
            <a:off x="1201708" y="2408360"/>
            <a:ext cx="364217" cy="539449"/>
            <a:chOff x="3257985" y="1479437"/>
            <a:chExt cx="2629715" cy="3894923"/>
          </a:xfrm>
        </p:grpSpPr>
        <p:sp>
          <p:nvSpPr>
            <p:cNvPr id="445" name="Google Shape;445;p19"/>
            <p:cNvSpPr/>
            <p:nvPr/>
          </p:nvSpPr>
          <p:spPr>
            <a:xfrm>
              <a:off x="4172712" y="1705402"/>
              <a:ext cx="1714988" cy="3668958"/>
            </a:xfrm>
            <a:custGeom>
              <a:avLst/>
              <a:gdLst/>
              <a:ahLst/>
              <a:cxnLst/>
              <a:rect l="l" t="t" r="r" b="b"/>
              <a:pathLst>
                <a:path w="1714988" h="3668958" extrusionOk="0">
                  <a:moveTo>
                    <a:pt x="38213" y="3669131"/>
                  </a:moveTo>
                  <a:cubicBezTo>
                    <a:pt x="7257" y="3648970"/>
                    <a:pt x="113" y="3619776"/>
                    <a:pt x="113" y="3584306"/>
                  </a:cubicBezTo>
                  <a:cubicBezTo>
                    <a:pt x="684" y="2780562"/>
                    <a:pt x="907" y="1976849"/>
                    <a:pt x="780" y="1173169"/>
                  </a:cubicBezTo>
                  <a:cubicBezTo>
                    <a:pt x="780" y="899770"/>
                    <a:pt x="173277" y="682763"/>
                    <a:pt x="435977" y="623519"/>
                  </a:cubicBezTo>
                  <a:cubicBezTo>
                    <a:pt x="472839" y="615151"/>
                    <a:pt x="511129" y="612773"/>
                    <a:pt x="554468" y="606782"/>
                  </a:cubicBezTo>
                  <a:lnTo>
                    <a:pt x="554468" y="568744"/>
                  </a:lnTo>
                  <a:cubicBezTo>
                    <a:pt x="554468" y="406512"/>
                    <a:pt x="554468" y="244248"/>
                    <a:pt x="554468" y="81952"/>
                  </a:cubicBezTo>
                  <a:cubicBezTo>
                    <a:pt x="554468" y="11677"/>
                    <a:pt x="574089" y="-6296"/>
                    <a:pt x="644574" y="2072"/>
                  </a:cubicBezTo>
                  <a:cubicBezTo>
                    <a:pt x="794498" y="19760"/>
                    <a:pt x="944326" y="38399"/>
                    <a:pt x="1094154" y="57133"/>
                  </a:cubicBezTo>
                  <a:cubicBezTo>
                    <a:pt x="1143303" y="63219"/>
                    <a:pt x="1159496" y="82047"/>
                    <a:pt x="1159591" y="133209"/>
                  </a:cubicBezTo>
                  <a:cubicBezTo>
                    <a:pt x="1159591" y="277753"/>
                    <a:pt x="1159591" y="422203"/>
                    <a:pt x="1159591" y="566747"/>
                  </a:cubicBezTo>
                  <a:lnTo>
                    <a:pt x="1159591" y="598414"/>
                  </a:lnTo>
                  <a:cubicBezTo>
                    <a:pt x="1239696" y="619810"/>
                    <a:pt x="1318278" y="629510"/>
                    <a:pt x="1386858" y="661082"/>
                  </a:cubicBezTo>
                  <a:cubicBezTo>
                    <a:pt x="1596408" y="757318"/>
                    <a:pt x="1704326" y="926682"/>
                    <a:pt x="1712803" y="1156147"/>
                  </a:cubicBezTo>
                  <a:cubicBezTo>
                    <a:pt x="1717185" y="1273875"/>
                    <a:pt x="1714041" y="1391983"/>
                    <a:pt x="1713565" y="1509806"/>
                  </a:cubicBezTo>
                  <a:cubicBezTo>
                    <a:pt x="1713565" y="1554595"/>
                    <a:pt x="1691562" y="1580652"/>
                    <a:pt x="1656415" y="1581317"/>
                  </a:cubicBezTo>
                  <a:cubicBezTo>
                    <a:pt x="1619744" y="1581983"/>
                    <a:pt x="1598789" y="1556212"/>
                    <a:pt x="1598408" y="1508284"/>
                  </a:cubicBezTo>
                  <a:cubicBezTo>
                    <a:pt x="1598408" y="1453129"/>
                    <a:pt x="1598408" y="1398925"/>
                    <a:pt x="1598408" y="1342153"/>
                  </a:cubicBezTo>
                  <a:lnTo>
                    <a:pt x="117556" y="1342153"/>
                  </a:lnTo>
                  <a:lnTo>
                    <a:pt x="117556" y="3183100"/>
                  </a:lnTo>
                  <a:lnTo>
                    <a:pt x="1598408" y="3183100"/>
                  </a:lnTo>
                  <a:lnTo>
                    <a:pt x="1598408" y="1845777"/>
                  </a:lnTo>
                  <a:cubicBezTo>
                    <a:pt x="1598408" y="1834365"/>
                    <a:pt x="1598408" y="1822859"/>
                    <a:pt x="1598408" y="1811542"/>
                  </a:cubicBezTo>
                  <a:cubicBezTo>
                    <a:pt x="1600313" y="1772363"/>
                    <a:pt x="1621744" y="1749065"/>
                    <a:pt x="1655558" y="1749065"/>
                  </a:cubicBezTo>
                  <a:cubicBezTo>
                    <a:pt x="1687371" y="1749065"/>
                    <a:pt x="1709565" y="1771412"/>
                    <a:pt x="1713184" y="1807834"/>
                  </a:cubicBezTo>
                  <a:cubicBezTo>
                    <a:pt x="1713868" y="1817962"/>
                    <a:pt x="1714027" y="1828119"/>
                    <a:pt x="1713660" y="1838264"/>
                  </a:cubicBezTo>
                  <a:cubicBezTo>
                    <a:pt x="1713660" y="2418915"/>
                    <a:pt x="1713660" y="2999534"/>
                    <a:pt x="1713660" y="3580122"/>
                  </a:cubicBezTo>
                  <a:cubicBezTo>
                    <a:pt x="1713660" y="3616448"/>
                    <a:pt x="1707945" y="3647639"/>
                    <a:pt x="1675560" y="3669131"/>
                  </a:cubicBezTo>
                  <a:close/>
                  <a:moveTo>
                    <a:pt x="118032" y="1221382"/>
                  </a:moveTo>
                  <a:lnTo>
                    <a:pt x="1594407" y="1221382"/>
                  </a:lnTo>
                  <a:cubicBezTo>
                    <a:pt x="1626792" y="955116"/>
                    <a:pt x="1430292" y="730691"/>
                    <a:pt x="1172069" y="726317"/>
                  </a:cubicBezTo>
                  <a:cubicBezTo>
                    <a:pt x="969091" y="722893"/>
                    <a:pt x="766113" y="724890"/>
                    <a:pt x="563136" y="725556"/>
                  </a:cubicBezTo>
                  <a:cubicBezTo>
                    <a:pt x="288054" y="726412"/>
                    <a:pt x="93458" y="942183"/>
                    <a:pt x="118032" y="1221382"/>
                  </a:cubicBezTo>
                  <a:close/>
                  <a:moveTo>
                    <a:pt x="118032" y="3551973"/>
                  </a:moveTo>
                  <a:lnTo>
                    <a:pt x="1595741" y="3551973"/>
                  </a:lnTo>
                  <a:lnTo>
                    <a:pt x="1595741" y="3305202"/>
                  </a:lnTo>
                  <a:lnTo>
                    <a:pt x="117651" y="3305202"/>
                  </a:lnTo>
                  <a:close/>
                  <a:moveTo>
                    <a:pt x="1043481" y="166587"/>
                  </a:moveTo>
                  <a:lnTo>
                    <a:pt x="672578" y="120276"/>
                  </a:lnTo>
                  <a:lnTo>
                    <a:pt x="672578" y="608209"/>
                  </a:lnTo>
                  <a:lnTo>
                    <a:pt x="1043100" y="6082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19"/>
            <p:cNvSpPr/>
            <p:nvPr/>
          </p:nvSpPr>
          <p:spPr>
            <a:xfrm>
              <a:off x="4419726" y="3427412"/>
              <a:ext cx="1219045" cy="1035116"/>
            </a:xfrm>
            <a:custGeom>
              <a:avLst/>
              <a:gdLst/>
              <a:ahLst/>
              <a:cxnLst/>
              <a:rect l="l" t="t" r="r" b="b"/>
              <a:pathLst>
                <a:path w="1219045" h="1035116" extrusionOk="0">
                  <a:moveTo>
                    <a:pt x="937723" y="800273"/>
                  </a:moveTo>
                  <a:cubicBezTo>
                    <a:pt x="993730" y="786579"/>
                    <a:pt x="1024496" y="816439"/>
                    <a:pt x="1054785" y="848866"/>
                  </a:cubicBezTo>
                  <a:cubicBezTo>
                    <a:pt x="1079836" y="875778"/>
                    <a:pt x="1107078" y="900693"/>
                    <a:pt x="1132605" y="927130"/>
                  </a:cubicBezTo>
                  <a:cubicBezTo>
                    <a:pt x="1162989" y="958701"/>
                    <a:pt x="1165656" y="993696"/>
                    <a:pt x="1140701" y="1017470"/>
                  </a:cubicBezTo>
                  <a:cubicBezTo>
                    <a:pt x="1115745" y="1041244"/>
                    <a:pt x="1082979" y="1038867"/>
                    <a:pt x="1050213" y="1007485"/>
                  </a:cubicBezTo>
                  <a:cubicBezTo>
                    <a:pt x="1031036" y="990846"/>
                    <a:pt x="1013171" y="972756"/>
                    <a:pt x="996778" y="953376"/>
                  </a:cubicBezTo>
                  <a:cubicBezTo>
                    <a:pt x="970203" y="918857"/>
                    <a:pt x="936866" y="903927"/>
                    <a:pt x="894575" y="912675"/>
                  </a:cubicBezTo>
                  <a:cubicBezTo>
                    <a:pt x="877239" y="916289"/>
                    <a:pt x="857332" y="921519"/>
                    <a:pt x="844950" y="932836"/>
                  </a:cubicBezTo>
                  <a:cubicBezTo>
                    <a:pt x="696360" y="1069202"/>
                    <a:pt x="523957" y="1069677"/>
                    <a:pt x="375939" y="932836"/>
                  </a:cubicBezTo>
                  <a:cubicBezTo>
                    <a:pt x="342411" y="901930"/>
                    <a:pt x="275355" y="902785"/>
                    <a:pt x="242589" y="934832"/>
                  </a:cubicBezTo>
                  <a:cubicBezTo>
                    <a:pt x="216395" y="960698"/>
                    <a:pt x="191154" y="987515"/>
                    <a:pt x="164103" y="1012525"/>
                  </a:cubicBezTo>
                  <a:cubicBezTo>
                    <a:pt x="133813" y="1041054"/>
                    <a:pt x="99904" y="1041054"/>
                    <a:pt x="76377" y="1015378"/>
                  </a:cubicBezTo>
                  <a:cubicBezTo>
                    <a:pt x="54851" y="992080"/>
                    <a:pt x="57327" y="958321"/>
                    <a:pt x="84093" y="930363"/>
                  </a:cubicBezTo>
                  <a:cubicBezTo>
                    <a:pt x="119335" y="893846"/>
                    <a:pt x="153435" y="855618"/>
                    <a:pt x="192582" y="823761"/>
                  </a:cubicBezTo>
                  <a:cubicBezTo>
                    <a:pt x="214299" y="806074"/>
                    <a:pt x="245351" y="799797"/>
                    <a:pt x="276498" y="786484"/>
                  </a:cubicBezTo>
                  <a:cubicBezTo>
                    <a:pt x="268116" y="753771"/>
                    <a:pt x="257448" y="712880"/>
                    <a:pt x="247161" y="672370"/>
                  </a:cubicBezTo>
                  <a:cubicBezTo>
                    <a:pt x="244589" y="670944"/>
                    <a:pt x="242208" y="668471"/>
                    <a:pt x="240303" y="668756"/>
                  </a:cubicBezTo>
                  <a:cubicBezTo>
                    <a:pt x="175437" y="678266"/>
                    <a:pt x="128574" y="649737"/>
                    <a:pt x="89046" y="601239"/>
                  </a:cubicBezTo>
                  <a:cubicBezTo>
                    <a:pt x="68281" y="575848"/>
                    <a:pt x="42087" y="554927"/>
                    <a:pt x="19799" y="530583"/>
                  </a:cubicBezTo>
                  <a:cubicBezTo>
                    <a:pt x="-6204" y="502055"/>
                    <a:pt x="-6109" y="468676"/>
                    <a:pt x="18084" y="445948"/>
                  </a:cubicBezTo>
                  <a:cubicBezTo>
                    <a:pt x="40563" y="424837"/>
                    <a:pt x="73901" y="425503"/>
                    <a:pt x="100380" y="450038"/>
                  </a:cubicBezTo>
                  <a:cubicBezTo>
                    <a:pt x="128289" y="475903"/>
                    <a:pt x="152863" y="505573"/>
                    <a:pt x="182200" y="529537"/>
                  </a:cubicBezTo>
                  <a:cubicBezTo>
                    <a:pt x="198737" y="541299"/>
                    <a:pt x="218158" y="548365"/>
                    <a:pt x="238398" y="549983"/>
                  </a:cubicBezTo>
                  <a:cubicBezTo>
                    <a:pt x="242779" y="549983"/>
                    <a:pt x="251637" y="524212"/>
                    <a:pt x="256305" y="509662"/>
                  </a:cubicBezTo>
                  <a:cubicBezTo>
                    <a:pt x="267449" y="474952"/>
                    <a:pt x="277260" y="439862"/>
                    <a:pt x="288975" y="400493"/>
                  </a:cubicBezTo>
                  <a:cubicBezTo>
                    <a:pt x="253257" y="388131"/>
                    <a:pt x="217919" y="375198"/>
                    <a:pt x="182010" y="364547"/>
                  </a:cubicBezTo>
                  <a:cubicBezTo>
                    <a:pt x="153402" y="357153"/>
                    <a:pt x="129941" y="336759"/>
                    <a:pt x="118668" y="309487"/>
                  </a:cubicBezTo>
                  <a:cubicBezTo>
                    <a:pt x="104190" y="277155"/>
                    <a:pt x="86569" y="246249"/>
                    <a:pt x="71710" y="214392"/>
                  </a:cubicBezTo>
                  <a:cubicBezTo>
                    <a:pt x="54279" y="176354"/>
                    <a:pt x="63709" y="144307"/>
                    <a:pt x="94475" y="129662"/>
                  </a:cubicBezTo>
                  <a:cubicBezTo>
                    <a:pt x="125241" y="115017"/>
                    <a:pt x="153149" y="127190"/>
                    <a:pt x="173151" y="161804"/>
                  </a:cubicBezTo>
                  <a:cubicBezTo>
                    <a:pt x="173893" y="162849"/>
                    <a:pt x="174531" y="163964"/>
                    <a:pt x="175056" y="165133"/>
                  </a:cubicBezTo>
                  <a:cubicBezTo>
                    <a:pt x="195535" y="248151"/>
                    <a:pt x="259353" y="278676"/>
                    <a:pt x="334314" y="293416"/>
                  </a:cubicBezTo>
                  <a:cubicBezTo>
                    <a:pt x="347554" y="296079"/>
                    <a:pt x="362889" y="287235"/>
                    <a:pt x="377367" y="283906"/>
                  </a:cubicBezTo>
                  <a:cubicBezTo>
                    <a:pt x="378415" y="283906"/>
                    <a:pt x="379082" y="282004"/>
                    <a:pt x="380130" y="281434"/>
                  </a:cubicBezTo>
                  <a:cubicBezTo>
                    <a:pt x="423373" y="256519"/>
                    <a:pt x="434422" y="221429"/>
                    <a:pt x="432993" y="170553"/>
                  </a:cubicBezTo>
                  <a:cubicBezTo>
                    <a:pt x="430231" y="72985"/>
                    <a:pt x="522719" y="-5753"/>
                    <a:pt x="619493" y="523"/>
                  </a:cubicBezTo>
                  <a:cubicBezTo>
                    <a:pt x="717951" y="5462"/>
                    <a:pt x="793756" y="89151"/>
                    <a:pt x="788810" y="187449"/>
                  </a:cubicBezTo>
                  <a:cubicBezTo>
                    <a:pt x="788595" y="191719"/>
                    <a:pt x="788226" y="195979"/>
                    <a:pt x="787704" y="200223"/>
                  </a:cubicBezTo>
                  <a:cubicBezTo>
                    <a:pt x="784085" y="229322"/>
                    <a:pt x="797229" y="239782"/>
                    <a:pt x="812850" y="258896"/>
                  </a:cubicBezTo>
                  <a:cubicBezTo>
                    <a:pt x="849522" y="302925"/>
                    <a:pt x="886002" y="294557"/>
                    <a:pt x="932961" y="280007"/>
                  </a:cubicBezTo>
                  <a:cubicBezTo>
                    <a:pt x="982014" y="264792"/>
                    <a:pt x="1015447" y="240923"/>
                    <a:pt x="1031735" y="192330"/>
                  </a:cubicBezTo>
                  <a:cubicBezTo>
                    <a:pt x="1037321" y="176821"/>
                    <a:pt x="1045151" y="162211"/>
                    <a:pt x="1054976" y="148966"/>
                  </a:cubicBezTo>
                  <a:cubicBezTo>
                    <a:pt x="1072597" y="124337"/>
                    <a:pt x="1097267" y="116444"/>
                    <a:pt x="1125175" y="129947"/>
                  </a:cubicBezTo>
                  <a:cubicBezTo>
                    <a:pt x="1153083" y="143451"/>
                    <a:pt x="1165847" y="168651"/>
                    <a:pt x="1154417" y="196514"/>
                  </a:cubicBezTo>
                  <a:cubicBezTo>
                    <a:pt x="1133687" y="245388"/>
                    <a:pt x="1109759" y="292848"/>
                    <a:pt x="1082789" y="338586"/>
                  </a:cubicBezTo>
                  <a:cubicBezTo>
                    <a:pt x="1075169" y="351519"/>
                    <a:pt x="1054214" y="358366"/>
                    <a:pt x="1038117" y="364452"/>
                  </a:cubicBezTo>
                  <a:cubicBezTo>
                    <a:pt x="1002969" y="377765"/>
                    <a:pt x="966870" y="388796"/>
                    <a:pt x="931913" y="400588"/>
                  </a:cubicBezTo>
                  <a:cubicBezTo>
                    <a:pt x="944486" y="448136"/>
                    <a:pt x="955440" y="491689"/>
                    <a:pt x="967822" y="535148"/>
                  </a:cubicBezTo>
                  <a:cubicBezTo>
                    <a:pt x="974490" y="558256"/>
                    <a:pt x="1004303" y="562345"/>
                    <a:pt x="1026306" y="542185"/>
                  </a:cubicBezTo>
                  <a:cubicBezTo>
                    <a:pt x="1051547" y="519172"/>
                    <a:pt x="1074978" y="494067"/>
                    <a:pt x="1099267" y="469912"/>
                  </a:cubicBezTo>
                  <a:cubicBezTo>
                    <a:pt x="1142034" y="427405"/>
                    <a:pt x="1176324" y="420273"/>
                    <a:pt x="1203471" y="448421"/>
                  </a:cubicBezTo>
                  <a:cubicBezTo>
                    <a:pt x="1230617" y="476569"/>
                    <a:pt x="1222521" y="508711"/>
                    <a:pt x="1179277" y="552360"/>
                  </a:cubicBezTo>
                  <a:lnTo>
                    <a:pt x="1136129" y="595438"/>
                  </a:lnTo>
                  <a:cubicBezTo>
                    <a:pt x="1068597" y="662860"/>
                    <a:pt x="1068597" y="662860"/>
                    <a:pt x="972585" y="670848"/>
                  </a:cubicBezTo>
                  <a:cubicBezTo>
                    <a:pt x="968298" y="689867"/>
                    <a:pt x="964203" y="710598"/>
                    <a:pt x="958773" y="730949"/>
                  </a:cubicBezTo>
                  <a:cubicBezTo>
                    <a:pt x="953344" y="751299"/>
                    <a:pt x="946581" y="771079"/>
                    <a:pt x="937723" y="800273"/>
                  </a:cubicBezTo>
                  <a:close/>
                  <a:moveTo>
                    <a:pt x="352031" y="613031"/>
                  </a:moveTo>
                  <a:cubicBezTo>
                    <a:pt x="368033" y="667045"/>
                    <a:pt x="378034" y="723721"/>
                    <a:pt x="401085" y="774692"/>
                  </a:cubicBezTo>
                  <a:cubicBezTo>
                    <a:pt x="458235" y="900788"/>
                    <a:pt x="591585" y="953376"/>
                    <a:pt x="702932" y="896604"/>
                  </a:cubicBezTo>
                  <a:cubicBezTo>
                    <a:pt x="783894" y="855333"/>
                    <a:pt x="829138" y="784012"/>
                    <a:pt x="847902" y="697475"/>
                  </a:cubicBezTo>
                  <a:cubicBezTo>
                    <a:pt x="876477" y="564342"/>
                    <a:pt x="850474" y="446139"/>
                    <a:pt x="746937" y="350948"/>
                  </a:cubicBezTo>
                  <a:cubicBezTo>
                    <a:pt x="729411" y="334877"/>
                    <a:pt x="713314" y="326984"/>
                    <a:pt x="686930" y="341439"/>
                  </a:cubicBezTo>
                  <a:cubicBezTo>
                    <a:pt x="639364" y="368345"/>
                    <a:pt x="581143" y="368345"/>
                    <a:pt x="533577" y="341439"/>
                  </a:cubicBezTo>
                  <a:cubicBezTo>
                    <a:pt x="507574" y="327365"/>
                    <a:pt x="491667" y="334307"/>
                    <a:pt x="473475" y="350283"/>
                  </a:cubicBezTo>
                  <a:cubicBezTo>
                    <a:pt x="394798" y="419132"/>
                    <a:pt x="362794" y="508046"/>
                    <a:pt x="352031" y="613031"/>
                  </a:cubicBezTo>
                  <a:close/>
                  <a:moveTo>
                    <a:pt x="611397" y="115588"/>
                  </a:moveTo>
                  <a:cubicBezTo>
                    <a:pt x="576861" y="116031"/>
                    <a:pt x="548382" y="142731"/>
                    <a:pt x="545769" y="177115"/>
                  </a:cubicBezTo>
                  <a:cubicBezTo>
                    <a:pt x="544625" y="212652"/>
                    <a:pt x="572552" y="242387"/>
                    <a:pt x="608148" y="243530"/>
                  </a:cubicBezTo>
                  <a:cubicBezTo>
                    <a:pt x="642798" y="244642"/>
                    <a:pt x="672128" y="218204"/>
                    <a:pt x="674547" y="183676"/>
                  </a:cubicBezTo>
                  <a:cubicBezTo>
                    <a:pt x="675422" y="147658"/>
                    <a:pt x="647434" y="117482"/>
                    <a:pt x="611397" y="115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19"/>
            <p:cNvSpPr/>
            <p:nvPr/>
          </p:nvSpPr>
          <p:spPr>
            <a:xfrm>
              <a:off x="3466124" y="2508616"/>
              <a:ext cx="189424" cy="152490"/>
            </a:xfrm>
            <a:custGeom>
              <a:avLst/>
              <a:gdLst/>
              <a:ahLst/>
              <a:cxnLst/>
              <a:rect l="l" t="t" r="r" b="b"/>
              <a:pathLst>
                <a:path w="189424" h="152490" extrusionOk="0">
                  <a:moveTo>
                    <a:pt x="48999" y="152662"/>
                  </a:moveTo>
                  <a:cubicBezTo>
                    <a:pt x="31568" y="136686"/>
                    <a:pt x="6137" y="124134"/>
                    <a:pt x="1374" y="106161"/>
                  </a:cubicBezTo>
                  <a:cubicBezTo>
                    <a:pt x="-3388" y="88188"/>
                    <a:pt x="5851" y="53954"/>
                    <a:pt x="20424" y="44634"/>
                  </a:cubicBezTo>
                  <a:cubicBezTo>
                    <a:pt x="54482" y="23032"/>
                    <a:pt x="92327" y="8060"/>
                    <a:pt x="131962" y="510"/>
                  </a:cubicBezTo>
                  <a:cubicBezTo>
                    <a:pt x="148535" y="-2628"/>
                    <a:pt x="179587" y="16676"/>
                    <a:pt x="186731" y="33223"/>
                  </a:cubicBezTo>
                  <a:cubicBezTo>
                    <a:pt x="193874" y="49770"/>
                    <a:pt x="186731" y="86096"/>
                    <a:pt x="172634" y="95225"/>
                  </a:cubicBezTo>
                  <a:cubicBezTo>
                    <a:pt x="137963" y="118618"/>
                    <a:pt x="96148" y="131837"/>
                    <a:pt x="48999" y="1526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19"/>
            <p:cNvSpPr/>
            <p:nvPr/>
          </p:nvSpPr>
          <p:spPr>
            <a:xfrm>
              <a:off x="3779520" y="2371256"/>
              <a:ext cx="191166" cy="154421"/>
            </a:xfrm>
            <a:custGeom>
              <a:avLst/>
              <a:gdLst/>
              <a:ahLst/>
              <a:cxnLst/>
              <a:rect l="l" t="t" r="r" b="b"/>
              <a:pathLst>
                <a:path w="191166" h="154421" extrusionOk="0">
                  <a:moveTo>
                    <a:pt x="143178" y="172"/>
                  </a:moveTo>
                  <a:cubicBezTo>
                    <a:pt x="161276" y="18525"/>
                    <a:pt x="185279" y="32219"/>
                    <a:pt x="190136" y="50953"/>
                  </a:cubicBezTo>
                  <a:cubicBezTo>
                    <a:pt x="194708" y="68165"/>
                    <a:pt x="184993" y="100497"/>
                    <a:pt x="171086" y="109246"/>
                  </a:cubicBezTo>
                  <a:cubicBezTo>
                    <a:pt x="136874" y="130794"/>
                    <a:pt x="99063" y="146030"/>
                    <a:pt x="59453" y="154226"/>
                  </a:cubicBezTo>
                  <a:cubicBezTo>
                    <a:pt x="42689" y="157459"/>
                    <a:pt x="12590" y="138726"/>
                    <a:pt x="3637" y="121989"/>
                  </a:cubicBezTo>
                  <a:cubicBezTo>
                    <a:pt x="-4269" y="107344"/>
                    <a:pt x="1922" y="70637"/>
                    <a:pt x="14305" y="62459"/>
                  </a:cubicBezTo>
                  <a:cubicBezTo>
                    <a:pt x="51452" y="37925"/>
                    <a:pt x="94791" y="22519"/>
                    <a:pt x="143178"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19"/>
            <p:cNvSpPr/>
            <p:nvPr/>
          </p:nvSpPr>
          <p:spPr>
            <a:xfrm>
              <a:off x="3778941" y="1596136"/>
              <a:ext cx="197717" cy="153581"/>
            </a:xfrm>
            <a:custGeom>
              <a:avLst/>
              <a:gdLst/>
              <a:ahLst/>
              <a:cxnLst/>
              <a:rect l="l" t="t" r="r" b="b"/>
              <a:pathLst>
                <a:path w="197717" h="153581" extrusionOk="0">
                  <a:moveTo>
                    <a:pt x="47459" y="172"/>
                  </a:moveTo>
                  <a:cubicBezTo>
                    <a:pt x="96037" y="22329"/>
                    <a:pt x="138899" y="38210"/>
                    <a:pt x="177285" y="60938"/>
                  </a:cubicBezTo>
                  <a:cubicBezTo>
                    <a:pt x="197255" y="72827"/>
                    <a:pt x="203791" y="98627"/>
                    <a:pt x="191883" y="118566"/>
                  </a:cubicBezTo>
                  <a:cubicBezTo>
                    <a:pt x="190574" y="120758"/>
                    <a:pt x="189067" y="122827"/>
                    <a:pt x="187381" y="124746"/>
                  </a:cubicBezTo>
                  <a:cubicBezTo>
                    <a:pt x="173380" y="140247"/>
                    <a:pt x="146424" y="156794"/>
                    <a:pt x="128707" y="153275"/>
                  </a:cubicBezTo>
                  <a:cubicBezTo>
                    <a:pt x="91323" y="146333"/>
                    <a:pt x="55702" y="132011"/>
                    <a:pt x="23932" y="111148"/>
                  </a:cubicBezTo>
                  <a:cubicBezTo>
                    <a:pt x="8597" y="101068"/>
                    <a:pt x="-2833" y="69496"/>
                    <a:pt x="787" y="50858"/>
                  </a:cubicBezTo>
                  <a:cubicBezTo>
                    <a:pt x="4406" y="32219"/>
                    <a:pt x="29266" y="18906"/>
                    <a:pt x="47459"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19"/>
            <p:cNvSpPr/>
            <p:nvPr/>
          </p:nvSpPr>
          <p:spPr>
            <a:xfrm>
              <a:off x="4093805" y="1733249"/>
              <a:ext cx="189711" cy="153022"/>
            </a:xfrm>
            <a:custGeom>
              <a:avLst/>
              <a:gdLst/>
              <a:ahLst/>
              <a:cxnLst/>
              <a:rect l="l" t="t" r="r" b="b"/>
              <a:pathLst>
                <a:path w="189711" h="153022" extrusionOk="0">
                  <a:moveTo>
                    <a:pt x="141122" y="153194"/>
                  </a:moveTo>
                  <a:cubicBezTo>
                    <a:pt x="93497" y="131608"/>
                    <a:pt x="50540" y="117629"/>
                    <a:pt x="14630" y="93380"/>
                  </a:cubicBezTo>
                  <a:cubicBezTo>
                    <a:pt x="1676" y="84631"/>
                    <a:pt x="-4420" y="46878"/>
                    <a:pt x="3962" y="30712"/>
                  </a:cubicBezTo>
                  <a:cubicBezTo>
                    <a:pt x="12344" y="14546"/>
                    <a:pt x="43205" y="-2666"/>
                    <a:pt x="60541" y="567"/>
                  </a:cubicBezTo>
                  <a:cubicBezTo>
                    <a:pt x="98964" y="8042"/>
                    <a:pt x="135577" y="22863"/>
                    <a:pt x="168364" y="44215"/>
                  </a:cubicBezTo>
                  <a:cubicBezTo>
                    <a:pt x="183223" y="53725"/>
                    <a:pt x="193224" y="87008"/>
                    <a:pt x="188747" y="105457"/>
                  </a:cubicBezTo>
                  <a:cubicBezTo>
                    <a:pt x="184271" y="123905"/>
                    <a:pt x="158839" y="136077"/>
                    <a:pt x="141122" y="1531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19"/>
            <p:cNvSpPr/>
            <p:nvPr/>
          </p:nvSpPr>
          <p:spPr>
            <a:xfrm>
              <a:off x="3461269" y="1479437"/>
              <a:ext cx="199483" cy="146867"/>
            </a:xfrm>
            <a:custGeom>
              <a:avLst/>
              <a:gdLst/>
              <a:ahLst/>
              <a:cxnLst/>
              <a:rect l="l" t="t" r="r" b="b"/>
              <a:pathLst>
                <a:path w="199483" h="146867" extrusionOk="0">
                  <a:moveTo>
                    <a:pt x="199586" y="79498"/>
                  </a:moveTo>
                  <a:cubicBezTo>
                    <a:pt x="200253" y="126570"/>
                    <a:pt x="167011" y="155099"/>
                    <a:pt x="129863" y="145019"/>
                  </a:cubicBezTo>
                  <a:cubicBezTo>
                    <a:pt x="94643" y="134924"/>
                    <a:pt x="60505" y="121387"/>
                    <a:pt x="27946" y="104603"/>
                  </a:cubicBezTo>
                  <a:cubicBezTo>
                    <a:pt x="-58" y="90719"/>
                    <a:pt x="-5582" y="62857"/>
                    <a:pt x="5371" y="35850"/>
                  </a:cubicBezTo>
                  <a:cubicBezTo>
                    <a:pt x="16325" y="8843"/>
                    <a:pt x="40519" y="-6182"/>
                    <a:pt x="70046" y="2756"/>
                  </a:cubicBezTo>
                  <a:cubicBezTo>
                    <a:pt x="104089" y="12483"/>
                    <a:pt x="137006" y="25775"/>
                    <a:pt x="168249" y="42411"/>
                  </a:cubicBezTo>
                  <a:cubicBezTo>
                    <a:pt x="183870" y="51160"/>
                    <a:pt x="193109" y="71415"/>
                    <a:pt x="199586" y="794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19"/>
            <p:cNvSpPr/>
            <p:nvPr/>
          </p:nvSpPr>
          <p:spPr>
            <a:xfrm>
              <a:off x="4091866" y="2257774"/>
              <a:ext cx="192313" cy="153422"/>
            </a:xfrm>
            <a:custGeom>
              <a:avLst/>
              <a:gdLst/>
              <a:ahLst/>
              <a:cxnLst/>
              <a:rect l="l" t="t" r="r" b="b"/>
              <a:pathLst>
                <a:path w="192313" h="153422" extrusionOk="0">
                  <a:moveTo>
                    <a:pt x="49241" y="153594"/>
                  </a:moveTo>
                  <a:cubicBezTo>
                    <a:pt x="31429" y="136382"/>
                    <a:pt x="7045" y="123259"/>
                    <a:pt x="1616" y="104715"/>
                  </a:cubicBezTo>
                  <a:cubicBezTo>
                    <a:pt x="-3814" y="86172"/>
                    <a:pt x="6188" y="54600"/>
                    <a:pt x="20094" y="46137"/>
                  </a:cubicBezTo>
                  <a:cubicBezTo>
                    <a:pt x="55579" y="24247"/>
                    <a:pt x="94662" y="8794"/>
                    <a:pt x="135537" y="491"/>
                  </a:cubicBezTo>
                  <a:cubicBezTo>
                    <a:pt x="151634" y="-2647"/>
                    <a:pt x="181638" y="17989"/>
                    <a:pt x="189734" y="35106"/>
                  </a:cubicBezTo>
                  <a:cubicBezTo>
                    <a:pt x="196878" y="50226"/>
                    <a:pt x="188972" y="85886"/>
                    <a:pt x="175828" y="94350"/>
                  </a:cubicBezTo>
                  <a:cubicBezTo>
                    <a:pt x="139442" y="117934"/>
                    <a:pt x="96961" y="132103"/>
                    <a:pt x="49241" y="1535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19"/>
            <p:cNvSpPr/>
            <p:nvPr/>
          </p:nvSpPr>
          <p:spPr>
            <a:xfrm>
              <a:off x="3863480" y="2010073"/>
              <a:ext cx="201990" cy="115860"/>
            </a:xfrm>
            <a:custGeom>
              <a:avLst/>
              <a:gdLst/>
              <a:ahLst/>
              <a:cxnLst/>
              <a:rect l="l" t="t" r="r" b="b"/>
              <a:pathLst>
                <a:path w="201990" h="115860" extrusionOk="0">
                  <a:moveTo>
                    <a:pt x="94270" y="116010"/>
                  </a:moveTo>
                  <a:cubicBezTo>
                    <a:pt x="77123" y="115532"/>
                    <a:pt x="60031" y="113848"/>
                    <a:pt x="43121" y="110970"/>
                  </a:cubicBezTo>
                  <a:cubicBezTo>
                    <a:pt x="15306" y="106399"/>
                    <a:pt x="-3614" y="80292"/>
                    <a:pt x="735" y="52486"/>
                  </a:cubicBezTo>
                  <a:cubicBezTo>
                    <a:pt x="3116" y="23197"/>
                    <a:pt x="20547" y="3037"/>
                    <a:pt x="51789" y="1420"/>
                  </a:cubicBezTo>
                  <a:cubicBezTo>
                    <a:pt x="83263" y="-244"/>
                    <a:pt x="114803" y="-244"/>
                    <a:pt x="146277" y="1420"/>
                  </a:cubicBezTo>
                  <a:cubicBezTo>
                    <a:pt x="179329" y="3037"/>
                    <a:pt x="202665" y="26525"/>
                    <a:pt x="202093" y="56195"/>
                  </a:cubicBezTo>
                  <a:cubicBezTo>
                    <a:pt x="201522" y="88432"/>
                    <a:pt x="183043" y="107832"/>
                    <a:pt x="152182" y="113252"/>
                  </a:cubicBezTo>
                  <a:cubicBezTo>
                    <a:pt x="132947" y="115273"/>
                    <a:pt x="113611" y="116194"/>
                    <a:pt x="94270" y="1160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19"/>
            <p:cNvSpPr/>
            <p:nvPr/>
          </p:nvSpPr>
          <p:spPr>
            <a:xfrm>
              <a:off x="3537523" y="2010263"/>
              <a:ext cx="200942" cy="112504"/>
            </a:xfrm>
            <a:custGeom>
              <a:avLst/>
              <a:gdLst/>
              <a:ahLst/>
              <a:cxnLst/>
              <a:rect l="l" t="t" r="r" b="b"/>
              <a:pathLst>
                <a:path w="200942" h="112504" extrusionOk="0">
                  <a:moveTo>
                    <a:pt x="101521" y="850"/>
                  </a:moveTo>
                  <a:cubicBezTo>
                    <a:pt x="117891" y="-54"/>
                    <a:pt x="134299" y="-54"/>
                    <a:pt x="150670" y="850"/>
                  </a:cubicBezTo>
                  <a:cubicBezTo>
                    <a:pt x="178674" y="1674"/>
                    <a:pt x="200930" y="24611"/>
                    <a:pt x="200866" y="52582"/>
                  </a:cubicBezTo>
                  <a:cubicBezTo>
                    <a:pt x="202962" y="83107"/>
                    <a:pt x="187627" y="106596"/>
                    <a:pt x="157718" y="109639"/>
                  </a:cubicBezTo>
                  <a:cubicBezTo>
                    <a:pt x="119056" y="113871"/>
                    <a:pt x="80036" y="113680"/>
                    <a:pt x="41418" y="109068"/>
                  </a:cubicBezTo>
                  <a:cubicBezTo>
                    <a:pt x="11414" y="105360"/>
                    <a:pt x="-2302" y="80540"/>
                    <a:pt x="460" y="50395"/>
                  </a:cubicBezTo>
                  <a:cubicBezTo>
                    <a:pt x="1374" y="24111"/>
                    <a:pt x="22343" y="2928"/>
                    <a:pt x="48657" y="1706"/>
                  </a:cubicBezTo>
                  <a:cubicBezTo>
                    <a:pt x="66265" y="754"/>
                    <a:pt x="83912" y="754"/>
                    <a:pt x="101521" y="17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19"/>
            <p:cNvSpPr/>
            <p:nvPr/>
          </p:nvSpPr>
          <p:spPr>
            <a:xfrm>
              <a:off x="3257985" y="2009587"/>
              <a:ext cx="149336" cy="118427"/>
            </a:xfrm>
            <a:custGeom>
              <a:avLst/>
              <a:gdLst/>
              <a:ahLst/>
              <a:cxnLst/>
              <a:rect l="l" t="t" r="r" b="b"/>
              <a:pathLst>
                <a:path w="149336" h="118427" extrusionOk="0">
                  <a:moveTo>
                    <a:pt x="77878" y="670"/>
                  </a:moveTo>
                  <a:cubicBezTo>
                    <a:pt x="107405" y="-1518"/>
                    <a:pt x="139790" y="2381"/>
                    <a:pt x="148267" y="35379"/>
                  </a:cubicBezTo>
                  <a:cubicBezTo>
                    <a:pt x="152090" y="57907"/>
                    <a:pt x="146552" y="81017"/>
                    <a:pt x="132932" y="99378"/>
                  </a:cubicBezTo>
                  <a:cubicBezTo>
                    <a:pt x="113882" y="123913"/>
                    <a:pt x="42254" y="125339"/>
                    <a:pt x="20156" y="101470"/>
                  </a:cubicBezTo>
                  <a:cubicBezTo>
                    <a:pt x="5344" y="84382"/>
                    <a:pt x="-1755" y="61951"/>
                    <a:pt x="535" y="39469"/>
                  </a:cubicBezTo>
                  <a:cubicBezTo>
                    <a:pt x="8059" y="670"/>
                    <a:pt x="43588" y="-757"/>
                    <a:pt x="77878" y="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9"/>
            <p:cNvSpPr/>
            <p:nvPr/>
          </p:nvSpPr>
          <p:spPr>
            <a:xfrm>
              <a:off x="4189332" y="2009798"/>
              <a:ext cx="159653" cy="115288"/>
            </a:xfrm>
            <a:custGeom>
              <a:avLst/>
              <a:gdLst/>
              <a:ahLst/>
              <a:cxnLst/>
              <a:rect l="l" t="t" r="r" b="b"/>
              <a:pathLst>
                <a:path w="159653" h="115288" extrusionOk="0">
                  <a:moveTo>
                    <a:pt x="87601" y="174"/>
                  </a:moveTo>
                  <a:cubicBezTo>
                    <a:pt x="97344" y="122"/>
                    <a:pt x="107070" y="982"/>
                    <a:pt x="116652" y="2742"/>
                  </a:cubicBezTo>
                  <a:cubicBezTo>
                    <a:pt x="146501" y="9542"/>
                    <a:pt x="165176" y="39213"/>
                    <a:pt x="158364" y="69014"/>
                  </a:cubicBezTo>
                  <a:cubicBezTo>
                    <a:pt x="157526" y="72680"/>
                    <a:pt x="156316" y="76252"/>
                    <a:pt x="154752" y="79674"/>
                  </a:cubicBezTo>
                  <a:cubicBezTo>
                    <a:pt x="137798" y="116285"/>
                    <a:pt x="103793" y="116285"/>
                    <a:pt x="70265" y="115144"/>
                  </a:cubicBezTo>
                  <a:cubicBezTo>
                    <a:pt x="40452" y="114574"/>
                    <a:pt x="15211" y="106205"/>
                    <a:pt x="4067" y="75014"/>
                  </a:cubicBezTo>
                  <a:cubicBezTo>
                    <a:pt x="-11554" y="31651"/>
                    <a:pt x="19688" y="364"/>
                    <a:pt x="87601" y="1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19"/>
            <p:cNvSpPr/>
            <p:nvPr/>
          </p:nvSpPr>
          <p:spPr>
            <a:xfrm>
              <a:off x="4972996" y="2010972"/>
              <a:ext cx="113644" cy="112879"/>
            </a:xfrm>
            <a:custGeom>
              <a:avLst/>
              <a:gdLst/>
              <a:ahLst/>
              <a:cxnLst/>
              <a:rect l="l" t="t" r="r" b="b"/>
              <a:pathLst>
                <a:path w="113644" h="112879" extrusionOk="0">
                  <a:moveTo>
                    <a:pt x="113752" y="58054"/>
                  </a:moveTo>
                  <a:cubicBezTo>
                    <a:pt x="111711" y="89727"/>
                    <a:pt x="84850" y="114060"/>
                    <a:pt x="53077" y="113019"/>
                  </a:cubicBezTo>
                  <a:cubicBezTo>
                    <a:pt x="22792" y="110334"/>
                    <a:pt x="-300" y="84793"/>
                    <a:pt x="118" y="54440"/>
                  </a:cubicBezTo>
                  <a:cubicBezTo>
                    <a:pt x="1083" y="23521"/>
                    <a:pt x="26970" y="-763"/>
                    <a:pt x="57940" y="200"/>
                  </a:cubicBezTo>
                  <a:cubicBezTo>
                    <a:pt x="58765" y="225"/>
                    <a:pt x="59589" y="269"/>
                    <a:pt x="60412" y="331"/>
                  </a:cubicBezTo>
                  <a:cubicBezTo>
                    <a:pt x="90737" y="2351"/>
                    <a:pt x="114174" y="27714"/>
                    <a:pt x="113752" y="580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8" name="Google Shape;458;p19"/>
          <p:cNvGrpSpPr/>
          <p:nvPr/>
        </p:nvGrpSpPr>
        <p:grpSpPr>
          <a:xfrm>
            <a:off x="3237719" y="2397853"/>
            <a:ext cx="540000" cy="517504"/>
            <a:chOff x="2743200" y="1676388"/>
            <a:chExt cx="3657600" cy="3505225"/>
          </a:xfrm>
        </p:grpSpPr>
        <p:sp>
          <p:nvSpPr>
            <p:cNvPr id="459" name="Google Shape;459;p19"/>
            <p:cNvSpPr/>
            <p:nvPr/>
          </p:nvSpPr>
          <p:spPr>
            <a:xfrm>
              <a:off x="2743200" y="1676388"/>
              <a:ext cx="3657600" cy="3505225"/>
            </a:xfrm>
            <a:custGeom>
              <a:avLst/>
              <a:gdLst/>
              <a:ahLst/>
              <a:cxnLst/>
              <a:rect l="l" t="t" r="r" b="b"/>
              <a:pathLst>
                <a:path w="3657600" h="3505225" extrusionOk="0">
                  <a:moveTo>
                    <a:pt x="3651671" y="1083251"/>
                  </a:moveTo>
                  <a:cubicBezTo>
                    <a:pt x="3639149" y="1008720"/>
                    <a:pt x="3602308" y="940430"/>
                    <a:pt x="3546896" y="889036"/>
                  </a:cubicBezTo>
                  <a:cubicBezTo>
                    <a:pt x="3539393" y="879893"/>
                    <a:pt x="3536355" y="867881"/>
                    <a:pt x="3538610" y="856270"/>
                  </a:cubicBezTo>
                  <a:cubicBezTo>
                    <a:pt x="3592712" y="656245"/>
                    <a:pt x="3480031" y="457363"/>
                    <a:pt x="3282006" y="407357"/>
                  </a:cubicBezTo>
                  <a:cubicBezTo>
                    <a:pt x="3265680" y="405045"/>
                    <a:pt x="3252964" y="392017"/>
                    <a:pt x="3251050" y="375639"/>
                  </a:cubicBezTo>
                  <a:cubicBezTo>
                    <a:pt x="3205616" y="184663"/>
                    <a:pt x="3000638" y="63981"/>
                    <a:pt x="2812233" y="118464"/>
                  </a:cubicBezTo>
                  <a:cubicBezTo>
                    <a:pt x="2788611" y="125322"/>
                    <a:pt x="2776705" y="120655"/>
                    <a:pt x="2760703" y="103986"/>
                  </a:cubicBezTo>
                  <a:cubicBezTo>
                    <a:pt x="2627353" y="-34508"/>
                    <a:pt x="2390847" y="-34412"/>
                    <a:pt x="2256735" y="103986"/>
                  </a:cubicBezTo>
                  <a:cubicBezTo>
                    <a:pt x="2240447" y="120845"/>
                    <a:pt x="2228160" y="124941"/>
                    <a:pt x="2205110" y="118178"/>
                  </a:cubicBezTo>
                  <a:cubicBezTo>
                    <a:pt x="2016991" y="63981"/>
                    <a:pt x="1809727" y="185615"/>
                    <a:pt x="1766198" y="375353"/>
                  </a:cubicBezTo>
                  <a:cubicBezTo>
                    <a:pt x="1764480" y="391771"/>
                    <a:pt x="1751708" y="404859"/>
                    <a:pt x="1735337" y="406976"/>
                  </a:cubicBezTo>
                  <a:cubicBezTo>
                    <a:pt x="1542880" y="455497"/>
                    <a:pt x="1426196" y="650848"/>
                    <a:pt x="1474717" y="843305"/>
                  </a:cubicBezTo>
                  <a:cubicBezTo>
                    <a:pt x="1475788" y="847552"/>
                    <a:pt x="1476936" y="851780"/>
                    <a:pt x="1478162" y="855985"/>
                  </a:cubicBezTo>
                  <a:cubicBezTo>
                    <a:pt x="1480656" y="867317"/>
                    <a:pt x="1477851" y="879168"/>
                    <a:pt x="1470542" y="888179"/>
                  </a:cubicBezTo>
                  <a:cubicBezTo>
                    <a:pt x="1319856" y="1034769"/>
                    <a:pt x="1319285" y="1265274"/>
                    <a:pt x="1469399" y="1410530"/>
                  </a:cubicBezTo>
                  <a:cubicBezTo>
                    <a:pt x="1477271" y="1419120"/>
                    <a:pt x="1480780" y="1430841"/>
                    <a:pt x="1478924" y="1442344"/>
                  </a:cubicBezTo>
                  <a:cubicBezTo>
                    <a:pt x="1423583" y="1643131"/>
                    <a:pt x="1537502" y="1843156"/>
                    <a:pt x="1736861" y="1894781"/>
                  </a:cubicBezTo>
                  <a:cubicBezTo>
                    <a:pt x="1748935" y="1898646"/>
                    <a:pt x="1758693" y="1907637"/>
                    <a:pt x="1763531" y="1919356"/>
                  </a:cubicBezTo>
                  <a:cubicBezTo>
                    <a:pt x="1815918" y="2120429"/>
                    <a:pt x="2013181" y="2234729"/>
                    <a:pt x="2214158" y="2179388"/>
                  </a:cubicBezTo>
                  <a:cubicBezTo>
                    <a:pt x="2222350" y="2177198"/>
                    <a:pt x="2234637" y="2175007"/>
                    <a:pt x="2240066" y="2179388"/>
                  </a:cubicBezTo>
                  <a:cubicBezTo>
                    <a:pt x="2268641" y="2201772"/>
                    <a:pt x="2297216" y="2225870"/>
                    <a:pt x="2323982" y="2250540"/>
                  </a:cubicBezTo>
                  <a:cubicBezTo>
                    <a:pt x="2328961" y="2256972"/>
                    <a:pt x="2331432" y="2264995"/>
                    <a:pt x="2330935" y="2273114"/>
                  </a:cubicBezTo>
                  <a:cubicBezTo>
                    <a:pt x="2330935" y="2439706"/>
                    <a:pt x="2331602" y="2606489"/>
                    <a:pt x="2330935" y="2773082"/>
                  </a:cubicBezTo>
                  <a:cubicBezTo>
                    <a:pt x="2330935" y="2804800"/>
                    <a:pt x="2292835" y="2830232"/>
                    <a:pt x="2262069" y="2823183"/>
                  </a:cubicBezTo>
                  <a:cubicBezTo>
                    <a:pt x="2138766" y="2795024"/>
                    <a:pt x="2011111" y="2847705"/>
                    <a:pt x="1943553" y="2954628"/>
                  </a:cubicBezTo>
                  <a:lnTo>
                    <a:pt x="1925741" y="2982441"/>
                  </a:lnTo>
                  <a:cubicBezTo>
                    <a:pt x="1893928" y="2972916"/>
                    <a:pt x="1864115" y="2964629"/>
                    <a:pt x="1835349" y="2953866"/>
                  </a:cubicBezTo>
                  <a:cubicBezTo>
                    <a:pt x="1825685" y="2949448"/>
                    <a:pt x="1818347" y="2941141"/>
                    <a:pt x="1815156" y="2931006"/>
                  </a:cubicBezTo>
                  <a:cubicBezTo>
                    <a:pt x="1786581" y="2815277"/>
                    <a:pt x="1716096" y="2735744"/>
                    <a:pt x="1610559" y="2684499"/>
                  </a:cubicBezTo>
                  <a:cubicBezTo>
                    <a:pt x="1602272" y="2680499"/>
                    <a:pt x="1594176" y="2676117"/>
                    <a:pt x="1588747" y="2673259"/>
                  </a:cubicBezTo>
                  <a:cubicBezTo>
                    <a:pt x="1591985" y="2636969"/>
                    <a:pt x="1597224" y="2604013"/>
                    <a:pt x="1597415" y="2571056"/>
                  </a:cubicBezTo>
                  <a:cubicBezTo>
                    <a:pt x="1598304" y="2390081"/>
                    <a:pt x="1598304" y="2209106"/>
                    <a:pt x="1597415" y="2028131"/>
                  </a:cubicBezTo>
                  <a:cubicBezTo>
                    <a:pt x="1597415" y="1868302"/>
                    <a:pt x="1499021" y="1769908"/>
                    <a:pt x="1339001" y="1769527"/>
                  </a:cubicBezTo>
                  <a:cubicBezTo>
                    <a:pt x="1105639" y="1768956"/>
                    <a:pt x="872276" y="1768956"/>
                    <a:pt x="638914" y="1769527"/>
                  </a:cubicBezTo>
                  <a:cubicBezTo>
                    <a:pt x="625859" y="1769102"/>
                    <a:pt x="612803" y="1770318"/>
                    <a:pt x="600052" y="1773147"/>
                  </a:cubicBezTo>
                  <a:cubicBezTo>
                    <a:pt x="575273" y="1777967"/>
                    <a:pt x="558559" y="1801282"/>
                    <a:pt x="561952" y="1826296"/>
                  </a:cubicBezTo>
                  <a:cubicBezTo>
                    <a:pt x="561301" y="1851446"/>
                    <a:pt x="580325" y="1872764"/>
                    <a:pt x="605386" y="1874969"/>
                  </a:cubicBezTo>
                  <a:cubicBezTo>
                    <a:pt x="618411" y="1876449"/>
                    <a:pt x="631530" y="1876926"/>
                    <a:pt x="644629" y="1876398"/>
                  </a:cubicBezTo>
                  <a:cubicBezTo>
                    <a:pt x="876785" y="1876398"/>
                    <a:pt x="1108941" y="1876398"/>
                    <a:pt x="1341097" y="1876398"/>
                  </a:cubicBezTo>
                  <a:cubicBezTo>
                    <a:pt x="1433585" y="1876398"/>
                    <a:pt x="1489115" y="1926023"/>
                    <a:pt x="1489782" y="2012796"/>
                  </a:cubicBezTo>
                  <a:cubicBezTo>
                    <a:pt x="1491179" y="2204503"/>
                    <a:pt x="1491179" y="2396177"/>
                    <a:pt x="1489782" y="2587820"/>
                  </a:cubicBezTo>
                  <a:cubicBezTo>
                    <a:pt x="1489115" y="2670783"/>
                    <a:pt x="1434156" y="2723456"/>
                    <a:pt x="1351384" y="2723551"/>
                  </a:cubicBezTo>
                  <a:cubicBezTo>
                    <a:pt x="991910" y="2724060"/>
                    <a:pt x="632373" y="2724060"/>
                    <a:pt x="272773" y="2723551"/>
                  </a:cubicBezTo>
                  <a:cubicBezTo>
                    <a:pt x="187810" y="2723551"/>
                    <a:pt x="134374" y="2670212"/>
                    <a:pt x="134089" y="2585344"/>
                  </a:cubicBezTo>
                  <a:cubicBezTo>
                    <a:pt x="133517" y="2394844"/>
                    <a:pt x="133517" y="2204344"/>
                    <a:pt x="134089" y="2013844"/>
                  </a:cubicBezTo>
                  <a:cubicBezTo>
                    <a:pt x="134089" y="1932119"/>
                    <a:pt x="184952" y="1880494"/>
                    <a:pt x="266867" y="1876779"/>
                  </a:cubicBezTo>
                  <a:cubicBezTo>
                    <a:pt x="296490" y="1875350"/>
                    <a:pt x="326303" y="1876779"/>
                    <a:pt x="356116" y="1876112"/>
                  </a:cubicBezTo>
                  <a:cubicBezTo>
                    <a:pt x="394217" y="1875160"/>
                    <a:pt x="415743" y="1857062"/>
                    <a:pt x="416791" y="1825344"/>
                  </a:cubicBezTo>
                  <a:cubicBezTo>
                    <a:pt x="417839" y="1793626"/>
                    <a:pt x="395645" y="1770480"/>
                    <a:pt x="356593" y="1769623"/>
                  </a:cubicBezTo>
                  <a:cubicBezTo>
                    <a:pt x="317364" y="1768081"/>
                    <a:pt x="278077" y="1768972"/>
                    <a:pt x="238959" y="1772290"/>
                  </a:cubicBezTo>
                  <a:cubicBezTo>
                    <a:pt x="119518" y="1782394"/>
                    <a:pt x="27756" y="1882356"/>
                    <a:pt x="27885" y="2002223"/>
                  </a:cubicBezTo>
                  <a:cubicBezTo>
                    <a:pt x="25853" y="2200978"/>
                    <a:pt x="25853" y="2399797"/>
                    <a:pt x="27885" y="2598679"/>
                  </a:cubicBezTo>
                  <a:cubicBezTo>
                    <a:pt x="29314" y="2728124"/>
                    <a:pt x="130850" y="2827279"/>
                    <a:pt x="260676" y="2830803"/>
                  </a:cubicBezTo>
                  <a:cubicBezTo>
                    <a:pt x="286394" y="2831565"/>
                    <a:pt x="312206" y="2830803"/>
                    <a:pt x="338686" y="2830803"/>
                  </a:cubicBezTo>
                  <a:cubicBezTo>
                    <a:pt x="327065" y="2865665"/>
                    <a:pt x="318302" y="2897478"/>
                    <a:pt x="305539" y="2927767"/>
                  </a:cubicBezTo>
                  <a:cubicBezTo>
                    <a:pt x="300206" y="2940548"/>
                    <a:pt x="289883" y="2950595"/>
                    <a:pt x="276964" y="2955580"/>
                  </a:cubicBezTo>
                  <a:cubicBezTo>
                    <a:pt x="148376" y="2988537"/>
                    <a:pt x="67414" y="3071786"/>
                    <a:pt x="21313" y="3192848"/>
                  </a:cubicBezTo>
                  <a:cubicBezTo>
                    <a:pt x="12931" y="3214661"/>
                    <a:pt x="7120" y="3237521"/>
                    <a:pt x="167" y="3259523"/>
                  </a:cubicBezTo>
                  <a:lnTo>
                    <a:pt x="167" y="3359536"/>
                  </a:lnTo>
                  <a:cubicBezTo>
                    <a:pt x="10835" y="3389540"/>
                    <a:pt x="19979" y="3420115"/>
                    <a:pt x="32648" y="3449261"/>
                  </a:cubicBezTo>
                  <a:cubicBezTo>
                    <a:pt x="46161" y="3483738"/>
                    <a:pt x="80145" y="3505767"/>
                    <a:pt x="117134" y="3504030"/>
                  </a:cubicBezTo>
                  <a:lnTo>
                    <a:pt x="134946" y="3504030"/>
                  </a:lnTo>
                  <a:cubicBezTo>
                    <a:pt x="744546" y="3504030"/>
                    <a:pt x="1354146" y="3504030"/>
                    <a:pt x="1963746" y="3504030"/>
                  </a:cubicBezTo>
                  <a:cubicBezTo>
                    <a:pt x="1979067" y="3504994"/>
                    <a:pt x="1994430" y="3502989"/>
                    <a:pt x="2008990" y="3498125"/>
                  </a:cubicBezTo>
                  <a:cubicBezTo>
                    <a:pt x="2034231" y="3487647"/>
                    <a:pt x="2042804" y="3465454"/>
                    <a:pt x="2037565" y="3439165"/>
                  </a:cubicBezTo>
                  <a:cubicBezTo>
                    <a:pt x="2031469" y="3410590"/>
                    <a:pt x="2010228" y="3398017"/>
                    <a:pt x="1982796" y="3397541"/>
                  </a:cubicBezTo>
                  <a:cubicBezTo>
                    <a:pt x="1929266" y="3396588"/>
                    <a:pt x="1875545" y="3394778"/>
                    <a:pt x="1822109" y="3398017"/>
                  </a:cubicBezTo>
                  <a:cubicBezTo>
                    <a:pt x="1787343" y="3400017"/>
                    <a:pt x="1779533" y="3384587"/>
                    <a:pt x="1777818" y="3354869"/>
                  </a:cubicBezTo>
                  <a:cubicBezTo>
                    <a:pt x="1771817" y="3247808"/>
                    <a:pt x="1844493" y="3163607"/>
                    <a:pt x="1951554" y="3154272"/>
                  </a:cubicBezTo>
                  <a:cubicBezTo>
                    <a:pt x="1991750" y="3150748"/>
                    <a:pt x="2006323" y="3136270"/>
                    <a:pt x="2009561" y="3097122"/>
                  </a:cubicBezTo>
                  <a:cubicBezTo>
                    <a:pt x="2020610" y="2962820"/>
                    <a:pt x="2153675" y="2885096"/>
                    <a:pt x="2274261" y="2942626"/>
                  </a:cubicBezTo>
                  <a:cubicBezTo>
                    <a:pt x="2311409" y="2960438"/>
                    <a:pt x="2332649" y="2954819"/>
                    <a:pt x="2356462" y="2920909"/>
                  </a:cubicBezTo>
                  <a:cubicBezTo>
                    <a:pt x="2433614" y="2811182"/>
                    <a:pt x="2583919" y="2810515"/>
                    <a:pt x="2659833" y="2919671"/>
                  </a:cubicBezTo>
                  <a:cubicBezTo>
                    <a:pt x="2684693" y="2955295"/>
                    <a:pt x="2705458" y="2960724"/>
                    <a:pt x="2744796" y="2941674"/>
                  </a:cubicBezTo>
                  <a:cubicBezTo>
                    <a:pt x="2835942" y="2897671"/>
                    <a:pt x="2945503" y="2935888"/>
                    <a:pt x="2989506" y="3027034"/>
                  </a:cubicBezTo>
                  <a:cubicBezTo>
                    <a:pt x="2999886" y="3048536"/>
                    <a:pt x="3005965" y="3071860"/>
                    <a:pt x="3007400" y="3095693"/>
                  </a:cubicBezTo>
                  <a:cubicBezTo>
                    <a:pt x="3010163" y="3136460"/>
                    <a:pt x="3024926" y="3150938"/>
                    <a:pt x="3067694" y="3154558"/>
                  </a:cubicBezTo>
                  <a:cubicBezTo>
                    <a:pt x="3170018" y="3161794"/>
                    <a:pt x="3247102" y="3250611"/>
                    <a:pt x="3239865" y="3352936"/>
                  </a:cubicBezTo>
                  <a:cubicBezTo>
                    <a:pt x="3239680" y="3355553"/>
                    <a:pt x="3239440" y="3358166"/>
                    <a:pt x="3239144" y="3360774"/>
                  </a:cubicBezTo>
                  <a:cubicBezTo>
                    <a:pt x="3236381" y="3389349"/>
                    <a:pt x="3225428" y="3398112"/>
                    <a:pt x="3196757" y="3398017"/>
                  </a:cubicBezTo>
                  <a:cubicBezTo>
                    <a:pt x="2885988" y="3397064"/>
                    <a:pt x="2575251" y="3396906"/>
                    <a:pt x="2264546" y="3397541"/>
                  </a:cubicBezTo>
                  <a:cubicBezTo>
                    <a:pt x="2250314" y="3396849"/>
                    <a:pt x="2236054" y="3398099"/>
                    <a:pt x="2222159" y="3401255"/>
                  </a:cubicBezTo>
                  <a:cubicBezTo>
                    <a:pt x="2194251" y="3409066"/>
                    <a:pt x="2181773" y="3429830"/>
                    <a:pt x="2185012" y="3458405"/>
                  </a:cubicBezTo>
                  <a:cubicBezTo>
                    <a:pt x="2186202" y="3483340"/>
                    <a:pt x="2206444" y="3503124"/>
                    <a:pt x="2231399" y="3503744"/>
                  </a:cubicBezTo>
                  <a:cubicBezTo>
                    <a:pt x="2244353" y="3504983"/>
                    <a:pt x="2257592" y="3504601"/>
                    <a:pt x="2270642" y="3504601"/>
                  </a:cubicBezTo>
                  <a:cubicBezTo>
                    <a:pt x="2582585" y="3504601"/>
                    <a:pt x="2894529" y="3503649"/>
                    <a:pt x="3206378" y="3505363"/>
                  </a:cubicBezTo>
                  <a:cubicBezTo>
                    <a:pt x="3282578" y="3505840"/>
                    <a:pt x="3325250" y="3494029"/>
                    <a:pt x="3342871" y="3385634"/>
                  </a:cubicBezTo>
                  <a:cubicBezTo>
                    <a:pt x="3365605" y="3239474"/>
                    <a:pt x="3276434" y="3099116"/>
                    <a:pt x="3134464" y="3057593"/>
                  </a:cubicBezTo>
                  <a:cubicBezTo>
                    <a:pt x="3118564" y="3053988"/>
                    <a:pt x="3106391" y="3041177"/>
                    <a:pt x="3103603" y="3025113"/>
                  </a:cubicBezTo>
                  <a:cubicBezTo>
                    <a:pt x="3059027" y="2875300"/>
                    <a:pt x="2904670" y="2786886"/>
                    <a:pt x="2752892" y="2824231"/>
                  </a:cubicBezTo>
                  <a:cubicBezTo>
                    <a:pt x="2720507" y="2832041"/>
                    <a:pt x="2712411" y="2820230"/>
                    <a:pt x="2712506" y="2791465"/>
                  </a:cubicBezTo>
                  <a:cubicBezTo>
                    <a:pt x="2712506" y="2615252"/>
                    <a:pt x="2713459" y="2439040"/>
                    <a:pt x="2711840" y="2262923"/>
                  </a:cubicBezTo>
                  <a:cubicBezTo>
                    <a:pt x="2711840" y="2235586"/>
                    <a:pt x="2731652" y="2228156"/>
                    <a:pt x="2743653" y="2211964"/>
                  </a:cubicBezTo>
                  <a:cubicBezTo>
                    <a:pt x="2768132" y="2178817"/>
                    <a:pt x="2794707" y="2177579"/>
                    <a:pt x="2834236" y="2186437"/>
                  </a:cubicBezTo>
                  <a:cubicBezTo>
                    <a:pt x="3018830" y="2227490"/>
                    <a:pt x="3204854" y="2107665"/>
                    <a:pt x="3252383" y="1923166"/>
                  </a:cubicBezTo>
                  <a:cubicBezTo>
                    <a:pt x="3256902" y="1909953"/>
                    <a:pt x="3267111" y="1899465"/>
                    <a:pt x="3280196" y="1894591"/>
                  </a:cubicBezTo>
                  <a:cubicBezTo>
                    <a:pt x="3474207" y="1844711"/>
                    <a:pt x="3591048" y="1646998"/>
                    <a:pt x="3541169" y="1452987"/>
                  </a:cubicBezTo>
                  <a:cubicBezTo>
                    <a:pt x="3540532" y="1450512"/>
                    <a:pt x="3539870" y="1448044"/>
                    <a:pt x="3539181" y="1445582"/>
                  </a:cubicBezTo>
                  <a:cubicBezTo>
                    <a:pt x="3536558" y="1432949"/>
                    <a:pt x="3539739" y="1419804"/>
                    <a:pt x="3547849" y="1409768"/>
                  </a:cubicBezTo>
                  <a:cubicBezTo>
                    <a:pt x="3603084" y="1358111"/>
                    <a:pt x="3639659" y="1289617"/>
                    <a:pt x="3651862" y="1214982"/>
                  </a:cubicBezTo>
                  <a:cubicBezTo>
                    <a:pt x="3653280" y="1210614"/>
                    <a:pt x="3655266" y="1206451"/>
                    <a:pt x="3657767" y="1202599"/>
                  </a:cubicBezTo>
                  <a:lnTo>
                    <a:pt x="3657767" y="1095443"/>
                  </a:lnTo>
                  <a:cubicBezTo>
                    <a:pt x="3655161" y="1091693"/>
                    <a:pt x="3653108" y="1087586"/>
                    <a:pt x="3651671" y="1083251"/>
                  </a:cubicBezTo>
                  <a:close/>
                  <a:moveTo>
                    <a:pt x="645676" y="3395731"/>
                  </a:moveTo>
                  <a:cubicBezTo>
                    <a:pt x="632723" y="3396398"/>
                    <a:pt x="621197" y="3397445"/>
                    <a:pt x="609672" y="3397445"/>
                  </a:cubicBezTo>
                  <a:cubicBezTo>
                    <a:pt x="459653" y="3397445"/>
                    <a:pt x="309730" y="3396588"/>
                    <a:pt x="159806" y="3398303"/>
                  </a:cubicBezTo>
                  <a:cubicBezTo>
                    <a:pt x="129231" y="3398303"/>
                    <a:pt x="118944" y="3387254"/>
                    <a:pt x="112753" y="3360203"/>
                  </a:cubicBezTo>
                  <a:cubicBezTo>
                    <a:pt x="79987" y="3216470"/>
                    <a:pt x="188095" y="3068737"/>
                    <a:pt x="335543" y="3057784"/>
                  </a:cubicBezTo>
                  <a:cubicBezTo>
                    <a:pt x="392693" y="3053498"/>
                    <a:pt x="403075" y="3041020"/>
                    <a:pt x="407551" y="2983012"/>
                  </a:cubicBezTo>
                  <a:cubicBezTo>
                    <a:pt x="409206" y="2957902"/>
                    <a:pt x="414932" y="2933228"/>
                    <a:pt x="424506" y="2909956"/>
                  </a:cubicBezTo>
                  <a:cubicBezTo>
                    <a:pt x="446509" y="2858425"/>
                    <a:pt x="476036" y="2817182"/>
                    <a:pt x="544426" y="2829755"/>
                  </a:cubicBezTo>
                  <a:cubicBezTo>
                    <a:pt x="576430" y="2835566"/>
                    <a:pt x="610434" y="2830708"/>
                    <a:pt x="645676" y="2830708"/>
                  </a:cubicBezTo>
                  <a:close/>
                  <a:moveTo>
                    <a:pt x="867514" y="3395731"/>
                  </a:moveTo>
                  <a:lnTo>
                    <a:pt x="757500" y="3395731"/>
                  </a:lnTo>
                  <a:lnTo>
                    <a:pt x="757500" y="2833184"/>
                  </a:lnTo>
                  <a:lnTo>
                    <a:pt x="867514" y="2833184"/>
                  </a:lnTo>
                  <a:close/>
                  <a:moveTo>
                    <a:pt x="1672472" y="3395064"/>
                  </a:moveTo>
                  <a:lnTo>
                    <a:pt x="978861" y="3395064"/>
                  </a:lnTo>
                  <a:lnTo>
                    <a:pt x="978861" y="2831184"/>
                  </a:lnTo>
                  <a:lnTo>
                    <a:pt x="1018580" y="2831184"/>
                  </a:lnTo>
                  <a:cubicBezTo>
                    <a:pt x="1128023" y="2831184"/>
                    <a:pt x="1237655" y="2831184"/>
                    <a:pt x="1346812" y="2831184"/>
                  </a:cubicBezTo>
                  <a:cubicBezTo>
                    <a:pt x="1404302" y="2832247"/>
                    <a:pt x="1460553" y="2814412"/>
                    <a:pt x="1506927" y="2780416"/>
                  </a:cubicBezTo>
                  <a:cubicBezTo>
                    <a:pt x="1519162" y="2772993"/>
                    <a:pt x="1533943" y="2771025"/>
                    <a:pt x="1547694" y="2774986"/>
                  </a:cubicBezTo>
                  <a:cubicBezTo>
                    <a:pt x="1644307" y="2806861"/>
                    <a:pt x="1710706" y="2895710"/>
                    <a:pt x="1713905" y="2997395"/>
                  </a:cubicBezTo>
                  <a:cubicBezTo>
                    <a:pt x="1716001" y="3036257"/>
                    <a:pt x="1731908" y="3052831"/>
                    <a:pt x="1770484" y="3056736"/>
                  </a:cubicBezTo>
                  <a:cubicBezTo>
                    <a:pt x="1792582" y="3058927"/>
                    <a:pt x="1814680" y="3061403"/>
                    <a:pt x="1846684" y="3064832"/>
                  </a:cubicBezTo>
                  <a:cubicBezTo>
                    <a:pt x="1714858" y="3142366"/>
                    <a:pt x="1657041" y="3249236"/>
                    <a:pt x="1672472" y="3394969"/>
                  </a:cubicBezTo>
                  <a:close/>
                  <a:moveTo>
                    <a:pt x="3439264" y="1355761"/>
                  </a:moveTo>
                  <a:cubicBezTo>
                    <a:pt x="3402497" y="1375859"/>
                    <a:pt x="3398687" y="1401958"/>
                    <a:pt x="3418785" y="1440343"/>
                  </a:cubicBezTo>
                  <a:cubicBezTo>
                    <a:pt x="3497938" y="1591410"/>
                    <a:pt x="3392020" y="1780767"/>
                    <a:pt x="3221141" y="1793721"/>
                  </a:cubicBezTo>
                  <a:cubicBezTo>
                    <a:pt x="3165230" y="1798007"/>
                    <a:pt x="3153609" y="1810009"/>
                    <a:pt x="3151228" y="1865635"/>
                  </a:cubicBezTo>
                  <a:cubicBezTo>
                    <a:pt x="3144370" y="2024988"/>
                    <a:pt x="2952917" y="2137002"/>
                    <a:pt x="2808804" y="2065660"/>
                  </a:cubicBezTo>
                  <a:cubicBezTo>
                    <a:pt x="2762322" y="2042704"/>
                    <a:pt x="2756798" y="2042800"/>
                    <a:pt x="2712602" y="2071184"/>
                  </a:cubicBezTo>
                  <a:cubicBezTo>
                    <a:pt x="2712602" y="1929738"/>
                    <a:pt x="2718031" y="1792578"/>
                    <a:pt x="2710601" y="1656180"/>
                  </a:cubicBezTo>
                  <a:cubicBezTo>
                    <a:pt x="2705934" y="1570455"/>
                    <a:pt x="2729651" y="1509019"/>
                    <a:pt x="2794612" y="1452345"/>
                  </a:cubicBezTo>
                  <a:cubicBezTo>
                    <a:pt x="2878051" y="1379955"/>
                    <a:pt x="2952536" y="1297373"/>
                    <a:pt x="3030641" y="1218887"/>
                  </a:cubicBezTo>
                  <a:cubicBezTo>
                    <a:pt x="3094745" y="1154498"/>
                    <a:pt x="3094745" y="1083346"/>
                    <a:pt x="3031213" y="1018862"/>
                  </a:cubicBezTo>
                  <a:cubicBezTo>
                    <a:pt x="3022831" y="1010385"/>
                    <a:pt x="3014449" y="1002003"/>
                    <a:pt x="3005972" y="993621"/>
                  </a:cubicBezTo>
                  <a:cubicBezTo>
                    <a:pt x="2941297" y="929994"/>
                    <a:pt x="2870145" y="929899"/>
                    <a:pt x="2805947" y="993621"/>
                  </a:cubicBezTo>
                  <a:cubicBezTo>
                    <a:pt x="2777372" y="1022196"/>
                    <a:pt x="2750130" y="1051533"/>
                    <a:pt x="2722317" y="1080489"/>
                  </a:cubicBezTo>
                  <a:lnTo>
                    <a:pt x="2712792" y="1077060"/>
                  </a:lnTo>
                  <a:lnTo>
                    <a:pt x="2712792" y="951330"/>
                  </a:lnTo>
                  <a:cubicBezTo>
                    <a:pt x="2712792" y="808455"/>
                    <a:pt x="2676883" y="772546"/>
                    <a:pt x="2533436" y="772546"/>
                  </a:cubicBezTo>
                  <a:cubicBezTo>
                    <a:pt x="2509624" y="772546"/>
                    <a:pt x="2485811" y="772546"/>
                    <a:pt x="2461999" y="772546"/>
                  </a:cubicBezTo>
                  <a:cubicBezTo>
                    <a:pt x="2389323" y="773689"/>
                    <a:pt x="2337412" y="820171"/>
                    <a:pt x="2332554" y="892942"/>
                  </a:cubicBezTo>
                  <a:cubicBezTo>
                    <a:pt x="2330316" y="935775"/>
                    <a:pt x="2330316" y="978696"/>
                    <a:pt x="2332554" y="1021529"/>
                  </a:cubicBezTo>
                  <a:cubicBezTo>
                    <a:pt x="2333792" y="1055724"/>
                    <a:pt x="2356081" y="1076488"/>
                    <a:pt x="2386180" y="1076393"/>
                  </a:cubicBezTo>
                  <a:cubicBezTo>
                    <a:pt x="2416279" y="1076298"/>
                    <a:pt x="2437234" y="1055533"/>
                    <a:pt x="2438472" y="1020862"/>
                  </a:cubicBezTo>
                  <a:cubicBezTo>
                    <a:pt x="2439710" y="986191"/>
                    <a:pt x="2439615" y="949425"/>
                    <a:pt x="2438472" y="913706"/>
                  </a:cubicBezTo>
                  <a:cubicBezTo>
                    <a:pt x="2437901" y="886941"/>
                    <a:pt x="2450283" y="878178"/>
                    <a:pt x="2475715" y="879321"/>
                  </a:cubicBezTo>
                  <a:cubicBezTo>
                    <a:pt x="2506619" y="880893"/>
                    <a:pt x="2537584" y="880893"/>
                    <a:pt x="2568488" y="879321"/>
                  </a:cubicBezTo>
                  <a:cubicBezTo>
                    <a:pt x="2597063" y="877606"/>
                    <a:pt x="2606588" y="890084"/>
                    <a:pt x="2606017" y="917421"/>
                  </a:cubicBezTo>
                  <a:cubicBezTo>
                    <a:pt x="2605255" y="1010290"/>
                    <a:pt x="2606017" y="1103158"/>
                    <a:pt x="2606017" y="1196027"/>
                  </a:cubicBezTo>
                  <a:cubicBezTo>
                    <a:pt x="2606017" y="1224602"/>
                    <a:pt x="2606588" y="1252320"/>
                    <a:pt x="2637545" y="1265369"/>
                  </a:cubicBezTo>
                  <a:cubicBezTo>
                    <a:pt x="2668501" y="1278418"/>
                    <a:pt x="2691361" y="1261273"/>
                    <a:pt x="2712506" y="1239556"/>
                  </a:cubicBezTo>
                  <a:cubicBezTo>
                    <a:pt x="2767561" y="1183454"/>
                    <a:pt x="2824235" y="1128971"/>
                    <a:pt x="2878718" y="1072393"/>
                  </a:cubicBezTo>
                  <a:cubicBezTo>
                    <a:pt x="2899006" y="1051342"/>
                    <a:pt x="2915198" y="1048580"/>
                    <a:pt x="2933867" y="1072393"/>
                  </a:cubicBezTo>
                  <a:cubicBezTo>
                    <a:pt x="2939031" y="1078936"/>
                    <a:pt x="2944945" y="1084851"/>
                    <a:pt x="2951489" y="1090014"/>
                  </a:cubicBezTo>
                  <a:cubicBezTo>
                    <a:pt x="2976254" y="1109064"/>
                    <a:pt x="2974539" y="1125828"/>
                    <a:pt x="2952155" y="1147926"/>
                  </a:cubicBezTo>
                  <a:cubicBezTo>
                    <a:pt x="2847380" y="1250510"/>
                    <a:pt x="2745272" y="1355190"/>
                    <a:pt x="2640593" y="1457584"/>
                  </a:cubicBezTo>
                  <a:cubicBezTo>
                    <a:pt x="2616945" y="1479306"/>
                    <a:pt x="2604114" y="1510373"/>
                    <a:pt x="2605541" y="1542451"/>
                  </a:cubicBezTo>
                  <a:cubicBezTo>
                    <a:pt x="2606430" y="1928214"/>
                    <a:pt x="2606620" y="2313945"/>
                    <a:pt x="2606112" y="2699644"/>
                  </a:cubicBezTo>
                  <a:lnTo>
                    <a:pt x="2606112" y="2739649"/>
                  </a:lnTo>
                  <a:lnTo>
                    <a:pt x="2439044" y="2731648"/>
                  </a:lnTo>
                  <a:lnTo>
                    <a:pt x="2439044" y="2696024"/>
                  </a:lnTo>
                  <a:cubicBezTo>
                    <a:pt x="2439044" y="2409131"/>
                    <a:pt x="2439044" y="2122238"/>
                    <a:pt x="2439615" y="1835345"/>
                  </a:cubicBezTo>
                  <a:cubicBezTo>
                    <a:pt x="2441109" y="1803255"/>
                    <a:pt x="2428266" y="1772161"/>
                    <a:pt x="2404563" y="1750477"/>
                  </a:cubicBezTo>
                  <a:cubicBezTo>
                    <a:pt x="2290835" y="1639702"/>
                    <a:pt x="2179392" y="1527211"/>
                    <a:pt x="2067473" y="1415102"/>
                  </a:cubicBezTo>
                  <a:cubicBezTo>
                    <a:pt x="2037184" y="1384813"/>
                    <a:pt x="2037470" y="1383955"/>
                    <a:pt x="2076998" y="1344998"/>
                  </a:cubicBezTo>
                  <a:cubicBezTo>
                    <a:pt x="2109764" y="1312327"/>
                    <a:pt x="2112050" y="1312137"/>
                    <a:pt x="2142149" y="1342141"/>
                  </a:cubicBezTo>
                  <a:cubicBezTo>
                    <a:pt x="2206729" y="1406911"/>
                    <a:pt x="2271785" y="1471681"/>
                    <a:pt x="2336174" y="1536736"/>
                  </a:cubicBezTo>
                  <a:cubicBezTo>
                    <a:pt x="2356081" y="1556929"/>
                    <a:pt x="2377226" y="1570360"/>
                    <a:pt x="2405801" y="1558930"/>
                  </a:cubicBezTo>
                  <a:cubicBezTo>
                    <a:pt x="2434376" y="1547500"/>
                    <a:pt x="2438853" y="1521782"/>
                    <a:pt x="2438663" y="1494064"/>
                  </a:cubicBezTo>
                  <a:cubicBezTo>
                    <a:pt x="2438663" y="1425008"/>
                    <a:pt x="2438663" y="1355952"/>
                    <a:pt x="2438663" y="1286896"/>
                  </a:cubicBezTo>
                  <a:cubicBezTo>
                    <a:pt x="2438663" y="1243938"/>
                    <a:pt x="2419613" y="1221364"/>
                    <a:pt x="2385132" y="1221649"/>
                  </a:cubicBezTo>
                  <a:cubicBezTo>
                    <a:pt x="2350652" y="1221935"/>
                    <a:pt x="2332649" y="1245176"/>
                    <a:pt x="2331697" y="1288324"/>
                  </a:cubicBezTo>
                  <a:cubicBezTo>
                    <a:pt x="2331697" y="1313280"/>
                    <a:pt x="2331697" y="1338235"/>
                    <a:pt x="2331030" y="1363286"/>
                  </a:cubicBezTo>
                  <a:cubicBezTo>
                    <a:pt x="2329953" y="1367443"/>
                    <a:pt x="2328420" y="1371468"/>
                    <a:pt x="2326458" y="1375288"/>
                  </a:cubicBezTo>
                  <a:cubicBezTo>
                    <a:pt x="2293406" y="1342331"/>
                    <a:pt x="2259783" y="1312899"/>
                    <a:pt x="2231208" y="1279276"/>
                  </a:cubicBezTo>
                  <a:cubicBezTo>
                    <a:pt x="2157866" y="1193551"/>
                    <a:pt x="2071283" y="1187645"/>
                    <a:pt x="1989464" y="1280228"/>
                  </a:cubicBezTo>
                  <a:cubicBezTo>
                    <a:pt x="1952602" y="1320995"/>
                    <a:pt x="1926599" y="1362619"/>
                    <a:pt x="1944125" y="1417388"/>
                  </a:cubicBezTo>
                  <a:cubicBezTo>
                    <a:pt x="1953367" y="1442932"/>
                    <a:pt x="1968132" y="1466121"/>
                    <a:pt x="1987368" y="1485301"/>
                  </a:cubicBezTo>
                  <a:cubicBezTo>
                    <a:pt x="2093096" y="1593315"/>
                    <a:pt x="2201109" y="1699138"/>
                    <a:pt x="2306741" y="1807246"/>
                  </a:cubicBezTo>
                  <a:cubicBezTo>
                    <a:pt x="2320621" y="1822339"/>
                    <a:pt x="2328893" y="1841742"/>
                    <a:pt x="2330173" y="1862206"/>
                  </a:cubicBezTo>
                  <a:cubicBezTo>
                    <a:pt x="2332928" y="1944804"/>
                    <a:pt x="2330893" y="2027493"/>
                    <a:pt x="2324077" y="2109856"/>
                  </a:cubicBezTo>
                  <a:cubicBezTo>
                    <a:pt x="2317124" y="2100331"/>
                    <a:pt x="2310456" y="2092139"/>
                    <a:pt x="2304265" y="2082995"/>
                  </a:cubicBezTo>
                  <a:cubicBezTo>
                    <a:pt x="2279786" y="2046419"/>
                    <a:pt x="2257592" y="2038418"/>
                    <a:pt x="2220064" y="2059945"/>
                  </a:cubicBezTo>
                  <a:cubicBezTo>
                    <a:pt x="2113765" y="2120905"/>
                    <a:pt x="1974224" y="2077756"/>
                    <a:pt x="1909930" y="1982602"/>
                  </a:cubicBezTo>
                  <a:cubicBezTo>
                    <a:pt x="1886022" y="1946883"/>
                    <a:pt x="1874306" y="1900591"/>
                    <a:pt x="1866305" y="1857348"/>
                  </a:cubicBezTo>
                  <a:cubicBezTo>
                    <a:pt x="1858304" y="1814104"/>
                    <a:pt x="1848017" y="1796388"/>
                    <a:pt x="1802012" y="1794007"/>
                  </a:cubicBezTo>
                  <a:cubicBezTo>
                    <a:pt x="1602749" y="1783529"/>
                    <a:pt x="1520548" y="1555024"/>
                    <a:pt x="1599701" y="1436152"/>
                  </a:cubicBezTo>
                  <a:cubicBezTo>
                    <a:pt x="1621799" y="1403386"/>
                    <a:pt x="1613131" y="1373287"/>
                    <a:pt x="1577603" y="1355190"/>
                  </a:cubicBezTo>
                  <a:cubicBezTo>
                    <a:pt x="1429298" y="1279561"/>
                    <a:pt x="1426727" y="1021815"/>
                    <a:pt x="1578555" y="944091"/>
                  </a:cubicBezTo>
                  <a:cubicBezTo>
                    <a:pt x="1613702" y="926089"/>
                    <a:pt x="1620846" y="896466"/>
                    <a:pt x="1599224" y="862557"/>
                  </a:cubicBezTo>
                  <a:cubicBezTo>
                    <a:pt x="1518071" y="734731"/>
                    <a:pt x="1613702" y="513466"/>
                    <a:pt x="1799249" y="506703"/>
                  </a:cubicBezTo>
                  <a:cubicBezTo>
                    <a:pt x="1848970" y="504893"/>
                    <a:pt x="1862495" y="488796"/>
                    <a:pt x="1864591" y="437551"/>
                  </a:cubicBezTo>
                  <a:cubicBezTo>
                    <a:pt x="1871163" y="275626"/>
                    <a:pt x="2062330" y="162184"/>
                    <a:pt x="2207491" y="234002"/>
                  </a:cubicBezTo>
                  <a:cubicBezTo>
                    <a:pt x="2263498" y="261625"/>
                    <a:pt x="2274928" y="258577"/>
                    <a:pt x="2309408" y="207046"/>
                  </a:cubicBezTo>
                  <a:cubicBezTo>
                    <a:pt x="2398753" y="73696"/>
                    <a:pt x="2617733" y="74458"/>
                    <a:pt x="2706887" y="208761"/>
                  </a:cubicBezTo>
                  <a:cubicBezTo>
                    <a:pt x="2738986" y="257053"/>
                    <a:pt x="2753845" y="261339"/>
                    <a:pt x="2803184" y="236288"/>
                  </a:cubicBezTo>
                  <a:cubicBezTo>
                    <a:pt x="2952346" y="160755"/>
                    <a:pt x="3143417" y="272578"/>
                    <a:pt x="3150466" y="439647"/>
                  </a:cubicBezTo>
                  <a:cubicBezTo>
                    <a:pt x="3152561" y="487272"/>
                    <a:pt x="3167897" y="504893"/>
                    <a:pt x="3214950" y="506322"/>
                  </a:cubicBezTo>
                  <a:cubicBezTo>
                    <a:pt x="3406403" y="513085"/>
                    <a:pt x="3498033" y="739780"/>
                    <a:pt x="3415832" y="864271"/>
                  </a:cubicBezTo>
                  <a:cubicBezTo>
                    <a:pt x="3395258" y="895609"/>
                    <a:pt x="3403259" y="924660"/>
                    <a:pt x="3436978" y="942853"/>
                  </a:cubicBezTo>
                  <a:cubicBezTo>
                    <a:pt x="3588616" y="1024768"/>
                    <a:pt x="3587092" y="1274989"/>
                    <a:pt x="3439264" y="13557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19"/>
            <p:cNvSpPr/>
            <p:nvPr/>
          </p:nvSpPr>
          <p:spPr>
            <a:xfrm>
              <a:off x="4891025" y="2040605"/>
              <a:ext cx="105487" cy="105327"/>
            </a:xfrm>
            <a:custGeom>
              <a:avLst/>
              <a:gdLst/>
              <a:ahLst/>
              <a:cxnLst/>
              <a:rect l="l" t="t" r="r" b="b"/>
              <a:pathLst>
                <a:path w="105487" h="105327" extrusionOk="0">
                  <a:moveTo>
                    <a:pt x="57475" y="468"/>
                  </a:moveTo>
                  <a:cubicBezTo>
                    <a:pt x="29188" y="-2659"/>
                    <a:pt x="3722" y="17738"/>
                    <a:pt x="595" y="46025"/>
                  </a:cubicBezTo>
                  <a:cubicBezTo>
                    <a:pt x="463" y="47219"/>
                    <a:pt x="373" y="48417"/>
                    <a:pt x="325" y="49617"/>
                  </a:cubicBezTo>
                  <a:cubicBezTo>
                    <a:pt x="-1886" y="78149"/>
                    <a:pt x="19452" y="103070"/>
                    <a:pt x="47984" y="105280"/>
                  </a:cubicBezTo>
                  <a:cubicBezTo>
                    <a:pt x="49177" y="105373"/>
                    <a:pt x="50373" y="105424"/>
                    <a:pt x="51569" y="105433"/>
                  </a:cubicBezTo>
                  <a:cubicBezTo>
                    <a:pt x="80159" y="106615"/>
                    <a:pt x="104295" y="84398"/>
                    <a:pt x="105481" y="55808"/>
                  </a:cubicBezTo>
                  <a:cubicBezTo>
                    <a:pt x="107793" y="27601"/>
                    <a:pt x="86802" y="2860"/>
                    <a:pt x="58595" y="547"/>
                  </a:cubicBezTo>
                  <a:cubicBezTo>
                    <a:pt x="58222" y="517"/>
                    <a:pt x="57848" y="490"/>
                    <a:pt x="57475" y="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19"/>
            <p:cNvSpPr/>
            <p:nvPr/>
          </p:nvSpPr>
          <p:spPr>
            <a:xfrm>
              <a:off x="5662324" y="2254922"/>
              <a:ext cx="105363" cy="105295"/>
            </a:xfrm>
            <a:custGeom>
              <a:avLst/>
              <a:gdLst/>
              <a:ahLst/>
              <a:cxnLst/>
              <a:rect l="l" t="t" r="r" b="b"/>
              <a:pathLst>
                <a:path w="105363" h="105295" extrusionOk="0">
                  <a:moveTo>
                    <a:pt x="53319" y="178"/>
                  </a:moveTo>
                  <a:cubicBezTo>
                    <a:pt x="24926" y="-723"/>
                    <a:pt x="1179" y="21563"/>
                    <a:pt x="278" y="49956"/>
                  </a:cubicBezTo>
                  <a:cubicBezTo>
                    <a:pt x="273" y="50127"/>
                    <a:pt x="268" y="50298"/>
                    <a:pt x="264" y="50470"/>
                  </a:cubicBezTo>
                  <a:cubicBezTo>
                    <a:pt x="-1472" y="79034"/>
                    <a:pt x="20276" y="103598"/>
                    <a:pt x="48840" y="105335"/>
                  </a:cubicBezTo>
                  <a:cubicBezTo>
                    <a:pt x="50014" y="105406"/>
                    <a:pt x="51190" y="105438"/>
                    <a:pt x="52366" y="105429"/>
                  </a:cubicBezTo>
                  <a:cubicBezTo>
                    <a:pt x="80921" y="106174"/>
                    <a:pt x="104673" y="83629"/>
                    <a:pt x="105417" y="55074"/>
                  </a:cubicBezTo>
                  <a:cubicBezTo>
                    <a:pt x="105418" y="55031"/>
                    <a:pt x="105420" y="54989"/>
                    <a:pt x="105421" y="54947"/>
                  </a:cubicBezTo>
                  <a:cubicBezTo>
                    <a:pt x="107265" y="26600"/>
                    <a:pt x="85780" y="2125"/>
                    <a:pt x="57434" y="280"/>
                  </a:cubicBezTo>
                  <a:cubicBezTo>
                    <a:pt x="56064" y="191"/>
                    <a:pt x="54691" y="157"/>
                    <a:pt x="53319" y="1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19"/>
            <p:cNvSpPr/>
            <p:nvPr/>
          </p:nvSpPr>
          <p:spPr>
            <a:xfrm>
              <a:off x="4641039" y="2404885"/>
              <a:ext cx="104809" cy="105471"/>
            </a:xfrm>
            <a:custGeom>
              <a:avLst/>
              <a:gdLst/>
              <a:ahLst/>
              <a:cxnLst/>
              <a:rect l="l" t="t" r="r" b="b"/>
              <a:pathLst>
                <a:path w="104809" h="105471" extrusionOk="0">
                  <a:moveTo>
                    <a:pt x="54381" y="233"/>
                  </a:moveTo>
                  <a:cubicBezTo>
                    <a:pt x="26072" y="-1354"/>
                    <a:pt x="1835" y="20309"/>
                    <a:pt x="248" y="48618"/>
                  </a:cubicBezTo>
                  <a:cubicBezTo>
                    <a:pt x="169" y="50015"/>
                    <a:pt x="148" y="51413"/>
                    <a:pt x="184" y="52811"/>
                  </a:cubicBezTo>
                  <a:cubicBezTo>
                    <a:pt x="-399" y="81370"/>
                    <a:pt x="22279" y="104994"/>
                    <a:pt x="50838" y="105578"/>
                  </a:cubicBezTo>
                  <a:cubicBezTo>
                    <a:pt x="50876" y="105578"/>
                    <a:pt x="50914" y="105579"/>
                    <a:pt x="50952" y="105580"/>
                  </a:cubicBezTo>
                  <a:cubicBezTo>
                    <a:pt x="79599" y="106742"/>
                    <a:pt x="103763" y="84461"/>
                    <a:pt x="104924" y="55815"/>
                  </a:cubicBezTo>
                  <a:cubicBezTo>
                    <a:pt x="104965" y="54814"/>
                    <a:pt x="104977" y="53813"/>
                    <a:pt x="104959" y="52811"/>
                  </a:cubicBezTo>
                  <a:cubicBezTo>
                    <a:pt x="105698" y="24520"/>
                    <a:pt x="83362" y="986"/>
                    <a:pt x="55070" y="247"/>
                  </a:cubicBezTo>
                  <a:cubicBezTo>
                    <a:pt x="54840" y="241"/>
                    <a:pt x="54611" y="236"/>
                    <a:pt x="54381" y="2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19"/>
            <p:cNvSpPr/>
            <p:nvPr/>
          </p:nvSpPr>
          <p:spPr>
            <a:xfrm>
              <a:off x="5933809" y="2597830"/>
              <a:ext cx="105335" cy="105278"/>
            </a:xfrm>
            <a:custGeom>
              <a:avLst/>
              <a:gdLst/>
              <a:ahLst/>
              <a:cxnLst/>
              <a:rect l="l" t="t" r="r" b="b"/>
              <a:pathLst>
                <a:path w="105335" h="105278" extrusionOk="0">
                  <a:moveTo>
                    <a:pt x="52916" y="169"/>
                  </a:moveTo>
                  <a:cubicBezTo>
                    <a:pt x="24571" y="-569"/>
                    <a:pt x="995" y="21809"/>
                    <a:pt x="256" y="50154"/>
                  </a:cubicBezTo>
                  <a:cubicBezTo>
                    <a:pt x="250" y="50383"/>
                    <a:pt x="245" y="50613"/>
                    <a:pt x="243" y="50842"/>
                  </a:cubicBezTo>
                  <a:cubicBezTo>
                    <a:pt x="-1286" y="79419"/>
                    <a:pt x="20641" y="103823"/>
                    <a:pt x="49217" y="105352"/>
                  </a:cubicBezTo>
                  <a:cubicBezTo>
                    <a:pt x="50385" y="105414"/>
                    <a:pt x="51555" y="105437"/>
                    <a:pt x="52725" y="105421"/>
                  </a:cubicBezTo>
                  <a:cubicBezTo>
                    <a:pt x="81183" y="105953"/>
                    <a:pt x="104722" y="83392"/>
                    <a:pt x="105398" y="54938"/>
                  </a:cubicBezTo>
                  <a:cubicBezTo>
                    <a:pt x="107193" y="26535"/>
                    <a:pt x="85623" y="2056"/>
                    <a:pt x="57220" y="261"/>
                  </a:cubicBezTo>
                  <a:cubicBezTo>
                    <a:pt x="55787" y="170"/>
                    <a:pt x="54351" y="140"/>
                    <a:pt x="52916" y="1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19"/>
            <p:cNvSpPr/>
            <p:nvPr/>
          </p:nvSpPr>
          <p:spPr>
            <a:xfrm>
              <a:off x="5898136" y="3147748"/>
              <a:ext cx="105309" cy="105162"/>
            </a:xfrm>
            <a:custGeom>
              <a:avLst/>
              <a:gdLst/>
              <a:ahLst/>
              <a:cxnLst/>
              <a:rect l="l" t="t" r="r" b="b"/>
              <a:pathLst>
                <a:path w="105309" h="105162" extrusionOk="0">
                  <a:moveTo>
                    <a:pt x="55727" y="320"/>
                  </a:moveTo>
                  <a:cubicBezTo>
                    <a:pt x="27464" y="-1957"/>
                    <a:pt x="2707" y="19108"/>
                    <a:pt x="430" y="47371"/>
                  </a:cubicBezTo>
                  <a:cubicBezTo>
                    <a:pt x="414" y="47562"/>
                    <a:pt x="400" y="47753"/>
                    <a:pt x="387" y="47945"/>
                  </a:cubicBezTo>
                  <a:cubicBezTo>
                    <a:pt x="-2244" y="76878"/>
                    <a:pt x="19079" y="102465"/>
                    <a:pt x="48012" y="105095"/>
                  </a:cubicBezTo>
                  <a:cubicBezTo>
                    <a:pt x="76944" y="107725"/>
                    <a:pt x="102531" y="86403"/>
                    <a:pt x="105162" y="57470"/>
                  </a:cubicBezTo>
                  <a:cubicBezTo>
                    <a:pt x="108282" y="29182"/>
                    <a:pt x="87881" y="3721"/>
                    <a:pt x="59593" y="600"/>
                  </a:cubicBezTo>
                  <a:cubicBezTo>
                    <a:pt x="58308" y="458"/>
                    <a:pt x="57019" y="365"/>
                    <a:pt x="55727" y="3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9"/>
            <p:cNvSpPr/>
            <p:nvPr/>
          </p:nvSpPr>
          <p:spPr>
            <a:xfrm>
              <a:off x="4540333" y="3247893"/>
              <a:ext cx="105410" cy="110152"/>
            </a:xfrm>
            <a:custGeom>
              <a:avLst/>
              <a:gdLst/>
              <a:ahLst/>
              <a:cxnLst/>
              <a:rect l="l" t="t" r="r" b="b"/>
              <a:pathLst>
                <a:path w="105410" h="110152" extrusionOk="0">
                  <a:moveTo>
                    <a:pt x="53932" y="188"/>
                  </a:moveTo>
                  <a:cubicBezTo>
                    <a:pt x="25597" y="-872"/>
                    <a:pt x="1769" y="21238"/>
                    <a:pt x="709" y="49573"/>
                  </a:cubicBezTo>
                  <a:cubicBezTo>
                    <a:pt x="700" y="49812"/>
                    <a:pt x="693" y="50051"/>
                    <a:pt x="687" y="50290"/>
                  </a:cubicBezTo>
                  <a:cubicBezTo>
                    <a:pt x="-3364" y="79097"/>
                    <a:pt x="16705" y="105734"/>
                    <a:pt x="45512" y="109785"/>
                  </a:cubicBezTo>
                  <a:cubicBezTo>
                    <a:pt x="74319" y="113836"/>
                    <a:pt x="100956" y="93767"/>
                    <a:pt x="105007" y="64960"/>
                  </a:cubicBezTo>
                  <a:cubicBezTo>
                    <a:pt x="105464" y="61710"/>
                    <a:pt x="105616" y="58425"/>
                    <a:pt x="105462" y="55147"/>
                  </a:cubicBezTo>
                  <a:cubicBezTo>
                    <a:pt x="107356" y="26751"/>
                    <a:pt x="85871" y="2196"/>
                    <a:pt x="57475" y="302"/>
                  </a:cubicBezTo>
                  <a:cubicBezTo>
                    <a:pt x="56296" y="223"/>
                    <a:pt x="55114" y="185"/>
                    <a:pt x="53932" y="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19"/>
            <p:cNvSpPr/>
            <p:nvPr/>
          </p:nvSpPr>
          <p:spPr>
            <a:xfrm>
              <a:off x="3312567" y="3733627"/>
              <a:ext cx="485683" cy="485261"/>
            </a:xfrm>
            <a:custGeom>
              <a:avLst/>
              <a:gdLst/>
              <a:ahLst/>
              <a:cxnLst/>
              <a:rect l="l" t="t" r="r" b="b"/>
              <a:pathLst>
                <a:path w="485683" h="485261" extrusionOk="0">
                  <a:moveTo>
                    <a:pt x="16492" y="469525"/>
                  </a:moveTo>
                  <a:cubicBezTo>
                    <a:pt x="37334" y="490567"/>
                    <a:pt x="71287" y="490729"/>
                    <a:pt x="92329" y="469888"/>
                  </a:cubicBezTo>
                  <a:cubicBezTo>
                    <a:pt x="92451" y="469767"/>
                    <a:pt x="92571" y="469646"/>
                    <a:pt x="92692" y="469525"/>
                  </a:cubicBezTo>
                  <a:lnTo>
                    <a:pt x="242806" y="318554"/>
                  </a:lnTo>
                  <a:lnTo>
                    <a:pt x="393682" y="469525"/>
                  </a:lnTo>
                  <a:cubicBezTo>
                    <a:pt x="414524" y="490567"/>
                    <a:pt x="448477" y="490729"/>
                    <a:pt x="469519" y="469888"/>
                  </a:cubicBezTo>
                  <a:cubicBezTo>
                    <a:pt x="469641" y="469767"/>
                    <a:pt x="469762" y="469646"/>
                    <a:pt x="469882" y="469525"/>
                  </a:cubicBezTo>
                  <a:lnTo>
                    <a:pt x="469882" y="469525"/>
                  </a:lnTo>
                  <a:cubicBezTo>
                    <a:pt x="490924" y="448833"/>
                    <a:pt x="491208" y="415001"/>
                    <a:pt x="470516" y="393959"/>
                  </a:cubicBezTo>
                  <a:cubicBezTo>
                    <a:pt x="470306" y="393746"/>
                    <a:pt x="470095" y="393535"/>
                    <a:pt x="469882" y="393325"/>
                  </a:cubicBezTo>
                  <a:lnTo>
                    <a:pt x="319006" y="243116"/>
                  </a:lnTo>
                  <a:lnTo>
                    <a:pt x="469882" y="92240"/>
                  </a:lnTo>
                  <a:cubicBezTo>
                    <a:pt x="490924" y="71398"/>
                    <a:pt x="491086" y="37445"/>
                    <a:pt x="470244" y="16402"/>
                  </a:cubicBezTo>
                  <a:cubicBezTo>
                    <a:pt x="470124" y="16281"/>
                    <a:pt x="470003" y="16160"/>
                    <a:pt x="469882" y="16040"/>
                  </a:cubicBezTo>
                  <a:lnTo>
                    <a:pt x="469882" y="16040"/>
                  </a:lnTo>
                  <a:cubicBezTo>
                    <a:pt x="449040" y="-5002"/>
                    <a:pt x="415087" y="-5165"/>
                    <a:pt x="394044" y="15677"/>
                  </a:cubicBezTo>
                  <a:cubicBezTo>
                    <a:pt x="393923" y="15797"/>
                    <a:pt x="393802" y="15918"/>
                    <a:pt x="393682" y="16040"/>
                  </a:cubicBezTo>
                  <a:lnTo>
                    <a:pt x="242806" y="166916"/>
                  </a:lnTo>
                  <a:lnTo>
                    <a:pt x="92216" y="16135"/>
                  </a:lnTo>
                  <a:cubicBezTo>
                    <a:pt x="71374" y="-4907"/>
                    <a:pt x="37420" y="-5069"/>
                    <a:pt x="16378" y="15772"/>
                  </a:cubicBezTo>
                  <a:cubicBezTo>
                    <a:pt x="16257" y="15893"/>
                    <a:pt x="16136" y="16014"/>
                    <a:pt x="16016" y="16135"/>
                  </a:cubicBezTo>
                  <a:cubicBezTo>
                    <a:pt x="-5026" y="37052"/>
                    <a:pt x="-5128" y="71066"/>
                    <a:pt x="15788" y="92108"/>
                  </a:cubicBezTo>
                  <a:cubicBezTo>
                    <a:pt x="15864" y="92184"/>
                    <a:pt x="15940" y="92259"/>
                    <a:pt x="16016" y="92335"/>
                  </a:cubicBezTo>
                  <a:lnTo>
                    <a:pt x="167463" y="243116"/>
                  </a:lnTo>
                  <a:lnTo>
                    <a:pt x="16492" y="394087"/>
                  </a:lnTo>
                  <a:cubicBezTo>
                    <a:pt x="-4185" y="414983"/>
                    <a:pt x="-4185" y="448630"/>
                    <a:pt x="16492" y="4695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7" name="Google Shape;467;p19"/>
          <p:cNvGrpSpPr/>
          <p:nvPr/>
        </p:nvGrpSpPr>
        <p:grpSpPr>
          <a:xfrm>
            <a:off x="5341638" y="2442116"/>
            <a:ext cx="504000" cy="472557"/>
            <a:chOff x="2743200" y="1714420"/>
            <a:chExt cx="3657600" cy="3429415"/>
          </a:xfrm>
        </p:grpSpPr>
        <p:sp>
          <p:nvSpPr>
            <p:cNvPr id="468" name="Google Shape;468;p19"/>
            <p:cNvSpPr/>
            <p:nvPr/>
          </p:nvSpPr>
          <p:spPr>
            <a:xfrm>
              <a:off x="2743200" y="1714420"/>
              <a:ext cx="3657600" cy="3429415"/>
            </a:xfrm>
            <a:custGeom>
              <a:avLst/>
              <a:gdLst/>
              <a:ahLst/>
              <a:cxnLst/>
              <a:rect l="l" t="t" r="r" b="b"/>
              <a:pathLst>
                <a:path w="3657600" h="3429415" extrusionOk="0">
                  <a:moveTo>
                    <a:pt x="167" y="2650260"/>
                  </a:moveTo>
                  <a:cubicBezTo>
                    <a:pt x="17122" y="2552820"/>
                    <a:pt x="41601" y="2458141"/>
                    <a:pt x="90369" y="2370511"/>
                  </a:cubicBezTo>
                  <a:cubicBezTo>
                    <a:pt x="163807" y="2238590"/>
                    <a:pt x="235244" y="2105621"/>
                    <a:pt x="306586" y="1972556"/>
                  </a:cubicBezTo>
                  <a:cubicBezTo>
                    <a:pt x="388597" y="1819585"/>
                    <a:pt x="470226" y="1666423"/>
                    <a:pt x="550236" y="1512308"/>
                  </a:cubicBezTo>
                  <a:cubicBezTo>
                    <a:pt x="558247" y="1493666"/>
                    <a:pt x="560245" y="1472989"/>
                    <a:pt x="555951" y="1453158"/>
                  </a:cubicBezTo>
                  <a:cubicBezTo>
                    <a:pt x="541949" y="1379625"/>
                    <a:pt x="502897" y="1321618"/>
                    <a:pt x="446699" y="1271231"/>
                  </a:cubicBezTo>
                  <a:cubicBezTo>
                    <a:pt x="380024" y="1211699"/>
                    <a:pt x="319636" y="1145882"/>
                    <a:pt x="256199" y="1082540"/>
                  </a:cubicBezTo>
                  <a:cubicBezTo>
                    <a:pt x="222576" y="1048727"/>
                    <a:pt x="219242" y="1029010"/>
                    <a:pt x="244103" y="987767"/>
                  </a:cubicBezTo>
                  <a:cubicBezTo>
                    <a:pt x="302491" y="890993"/>
                    <a:pt x="396503" y="847654"/>
                    <a:pt x="500801" y="822794"/>
                  </a:cubicBezTo>
                  <a:cubicBezTo>
                    <a:pt x="539060" y="814242"/>
                    <a:pt x="577958" y="808858"/>
                    <a:pt x="617101" y="806696"/>
                  </a:cubicBezTo>
                  <a:cubicBezTo>
                    <a:pt x="637466" y="807167"/>
                    <a:pt x="656018" y="795051"/>
                    <a:pt x="663774" y="776216"/>
                  </a:cubicBezTo>
                  <a:cubicBezTo>
                    <a:pt x="733402" y="642866"/>
                    <a:pt x="832557" y="538091"/>
                    <a:pt x="978099" y="491609"/>
                  </a:cubicBezTo>
                  <a:cubicBezTo>
                    <a:pt x="1043726" y="470559"/>
                    <a:pt x="1115164" y="463892"/>
                    <a:pt x="1184411" y="459605"/>
                  </a:cubicBezTo>
                  <a:cubicBezTo>
                    <a:pt x="1243751" y="455891"/>
                    <a:pt x="1264611" y="488180"/>
                    <a:pt x="1251752" y="547140"/>
                  </a:cubicBezTo>
                  <a:cubicBezTo>
                    <a:pt x="1219939" y="692206"/>
                    <a:pt x="1190507" y="837938"/>
                    <a:pt x="1155074" y="982052"/>
                  </a:cubicBezTo>
                  <a:cubicBezTo>
                    <a:pt x="1141453" y="1036725"/>
                    <a:pt x="1160789" y="1084826"/>
                    <a:pt x="1164599" y="1136071"/>
                  </a:cubicBezTo>
                  <a:cubicBezTo>
                    <a:pt x="1173266" y="1242941"/>
                    <a:pt x="1214129" y="1332000"/>
                    <a:pt x="1299949" y="1398675"/>
                  </a:cubicBezTo>
                  <a:cubicBezTo>
                    <a:pt x="1310933" y="1408102"/>
                    <a:pt x="1321275" y="1418253"/>
                    <a:pt x="1330905" y="1429060"/>
                  </a:cubicBezTo>
                  <a:cubicBezTo>
                    <a:pt x="1431299" y="1365338"/>
                    <a:pt x="1530549" y="1301996"/>
                    <a:pt x="1630276" y="1239798"/>
                  </a:cubicBezTo>
                  <a:cubicBezTo>
                    <a:pt x="1784676" y="1143500"/>
                    <a:pt x="1939934" y="1048631"/>
                    <a:pt x="2093762" y="951381"/>
                  </a:cubicBezTo>
                  <a:cubicBezTo>
                    <a:pt x="2111979" y="939379"/>
                    <a:pt x="2126049" y="922049"/>
                    <a:pt x="2134053" y="901756"/>
                  </a:cubicBezTo>
                  <a:cubicBezTo>
                    <a:pt x="2163676" y="820222"/>
                    <a:pt x="2190536" y="738116"/>
                    <a:pt x="2216159" y="654868"/>
                  </a:cubicBezTo>
                  <a:cubicBezTo>
                    <a:pt x="2222013" y="635978"/>
                    <a:pt x="2222866" y="615893"/>
                    <a:pt x="2218635" y="596575"/>
                  </a:cubicBezTo>
                  <a:cubicBezTo>
                    <a:pt x="2177106" y="428078"/>
                    <a:pt x="2133863" y="260057"/>
                    <a:pt x="2091286" y="91750"/>
                  </a:cubicBezTo>
                  <a:cubicBezTo>
                    <a:pt x="2074427" y="25075"/>
                    <a:pt x="2097287" y="-5119"/>
                    <a:pt x="2166438" y="881"/>
                  </a:cubicBezTo>
                  <a:cubicBezTo>
                    <a:pt x="2454474" y="25551"/>
                    <a:pt x="2700695" y="130326"/>
                    <a:pt x="2873955" y="373976"/>
                  </a:cubicBezTo>
                  <a:cubicBezTo>
                    <a:pt x="2881766" y="385025"/>
                    <a:pt x="2903578" y="391883"/>
                    <a:pt x="2918437" y="391216"/>
                  </a:cubicBezTo>
                  <a:cubicBezTo>
                    <a:pt x="3057502" y="384929"/>
                    <a:pt x="3175612" y="427601"/>
                    <a:pt x="3268671" y="534091"/>
                  </a:cubicBezTo>
                  <a:cubicBezTo>
                    <a:pt x="3277206" y="544042"/>
                    <a:pt x="3285035" y="554577"/>
                    <a:pt x="3292103" y="565619"/>
                  </a:cubicBezTo>
                  <a:cubicBezTo>
                    <a:pt x="3318392" y="606290"/>
                    <a:pt x="3316296" y="628198"/>
                    <a:pt x="3282578" y="664012"/>
                  </a:cubicBezTo>
                  <a:cubicBezTo>
                    <a:pt x="3189804" y="762691"/>
                    <a:pt x="3097316" y="861941"/>
                    <a:pt x="3002924" y="959858"/>
                  </a:cubicBezTo>
                  <a:cubicBezTo>
                    <a:pt x="2977206" y="986433"/>
                    <a:pt x="2965300" y="1017008"/>
                    <a:pt x="2951870" y="1050917"/>
                  </a:cubicBezTo>
                  <a:cubicBezTo>
                    <a:pt x="2913674" y="1147691"/>
                    <a:pt x="2935296" y="1223891"/>
                    <a:pt x="2994256" y="1308854"/>
                  </a:cubicBezTo>
                  <a:cubicBezTo>
                    <a:pt x="3165706" y="1557171"/>
                    <a:pt x="3326774" y="1813679"/>
                    <a:pt x="3494033" y="2064949"/>
                  </a:cubicBezTo>
                  <a:cubicBezTo>
                    <a:pt x="3578519" y="2191917"/>
                    <a:pt x="3636908" y="2327458"/>
                    <a:pt x="3652529" y="2480239"/>
                  </a:cubicBezTo>
                  <a:cubicBezTo>
                    <a:pt x="3653661" y="2484750"/>
                    <a:pt x="3655425" y="2489079"/>
                    <a:pt x="3657767" y="2493098"/>
                  </a:cubicBezTo>
                  <a:lnTo>
                    <a:pt x="3657767" y="2643117"/>
                  </a:lnTo>
                  <a:cubicBezTo>
                    <a:pt x="3655067" y="2653192"/>
                    <a:pt x="3652874" y="2663397"/>
                    <a:pt x="3651195" y="2673692"/>
                  </a:cubicBezTo>
                  <a:cubicBezTo>
                    <a:pt x="3600427" y="3099269"/>
                    <a:pt x="3239239" y="3424738"/>
                    <a:pt x="2810328" y="3428358"/>
                  </a:cubicBezTo>
                  <a:cubicBezTo>
                    <a:pt x="2547438" y="3430548"/>
                    <a:pt x="2284548" y="3429215"/>
                    <a:pt x="2021563" y="3428358"/>
                  </a:cubicBezTo>
                  <a:cubicBezTo>
                    <a:pt x="1909655" y="3426954"/>
                    <a:pt x="1798593" y="3408749"/>
                    <a:pt x="1692093" y="3374351"/>
                  </a:cubicBezTo>
                  <a:cubicBezTo>
                    <a:pt x="1671202" y="3367970"/>
                    <a:pt x="1648881" y="3367970"/>
                    <a:pt x="1627990" y="3374351"/>
                  </a:cubicBezTo>
                  <a:cubicBezTo>
                    <a:pt x="1529209" y="3409407"/>
                    <a:pt x="1425243" y="3427630"/>
                    <a:pt x="1320428" y="3428262"/>
                  </a:cubicBezTo>
                  <a:cubicBezTo>
                    <a:pt x="1116974" y="3428262"/>
                    <a:pt x="913520" y="3429215"/>
                    <a:pt x="710066" y="3428262"/>
                  </a:cubicBezTo>
                  <a:cubicBezTo>
                    <a:pt x="380295" y="3427638"/>
                    <a:pt x="94291" y="3200208"/>
                    <a:pt x="19408" y="2879051"/>
                  </a:cubicBezTo>
                  <a:cubicBezTo>
                    <a:pt x="12074" y="2848095"/>
                    <a:pt x="6549" y="2816757"/>
                    <a:pt x="358" y="2785515"/>
                  </a:cubicBezTo>
                  <a:close/>
                  <a:moveTo>
                    <a:pt x="2436662" y="1120164"/>
                  </a:moveTo>
                  <a:cubicBezTo>
                    <a:pt x="2380751" y="1231988"/>
                    <a:pt x="2347699" y="1347145"/>
                    <a:pt x="2343698" y="1470208"/>
                  </a:cubicBezTo>
                  <a:cubicBezTo>
                    <a:pt x="2342174" y="1517833"/>
                    <a:pt x="2320362" y="1544217"/>
                    <a:pt x="2283977" y="1542693"/>
                  </a:cubicBezTo>
                  <a:cubicBezTo>
                    <a:pt x="2247591" y="1541169"/>
                    <a:pt x="2228255" y="1514880"/>
                    <a:pt x="2229303" y="1469255"/>
                  </a:cubicBezTo>
                  <a:cubicBezTo>
                    <a:pt x="2232785" y="1360876"/>
                    <a:pt x="2255557" y="1253985"/>
                    <a:pt x="2296550" y="1153597"/>
                  </a:cubicBezTo>
                  <a:cubicBezTo>
                    <a:pt x="2306075" y="1130737"/>
                    <a:pt x="2315028" y="1108067"/>
                    <a:pt x="2325125" y="1083112"/>
                  </a:cubicBezTo>
                  <a:cubicBezTo>
                    <a:pt x="2282453" y="1068824"/>
                    <a:pt x="2243591" y="1054537"/>
                    <a:pt x="2203586" y="1043393"/>
                  </a:cubicBezTo>
                  <a:cubicBezTo>
                    <a:pt x="2188432" y="1039359"/>
                    <a:pt x="2172323" y="1041055"/>
                    <a:pt x="2158342" y="1048155"/>
                  </a:cubicBezTo>
                  <a:cubicBezTo>
                    <a:pt x="1933361" y="1186268"/>
                    <a:pt x="1706000" y="1320761"/>
                    <a:pt x="1485591" y="1466017"/>
                  </a:cubicBezTo>
                  <a:cubicBezTo>
                    <a:pt x="1204032" y="1651373"/>
                    <a:pt x="1051346" y="1918645"/>
                    <a:pt x="1031249" y="2254782"/>
                  </a:cubicBezTo>
                  <a:cubicBezTo>
                    <a:pt x="1006007" y="2670834"/>
                    <a:pt x="1243466" y="3054882"/>
                    <a:pt x="1623799" y="3226332"/>
                  </a:cubicBezTo>
                  <a:cubicBezTo>
                    <a:pt x="1737240" y="3278122"/>
                    <a:pt x="1859709" y="3307243"/>
                    <a:pt x="1984320" y="3312057"/>
                  </a:cubicBezTo>
                  <a:cubicBezTo>
                    <a:pt x="1984892" y="3308533"/>
                    <a:pt x="1985654" y="3306914"/>
                    <a:pt x="1985082" y="3306342"/>
                  </a:cubicBezTo>
                  <a:cubicBezTo>
                    <a:pt x="1979843" y="3299961"/>
                    <a:pt x="1974509" y="3293674"/>
                    <a:pt x="1968794" y="3287292"/>
                  </a:cubicBezTo>
                  <a:cubicBezTo>
                    <a:pt x="1825919" y="3138417"/>
                    <a:pt x="1761340" y="2960394"/>
                    <a:pt x="1771436" y="2754845"/>
                  </a:cubicBezTo>
                  <a:cubicBezTo>
                    <a:pt x="1773627" y="2710458"/>
                    <a:pt x="1796773" y="2684741"/>
                    <a:pt x="1832111" y="2686455"/>
                  </a:cubicBezTo>
                  <a:cubicBezTo>
                    <a:pt x="1867448" y="2688170"/>
                    <a:pt x="1887546" y="2715792"/>
                    <a:pt x="1885641" y="2760369"/>
                  </a:cubicBezTo>
                  <a:cubicBezTo>
                    <a:pt x="1875640" y="2993827"/>
                    <a:pt x="1972985" y="3171754"/>
                    <a:pt x="2165771" y="3299580"/>
                  </a:cubicBezTo>
                  <a:cubicBezTo>
                    <a:pt x="2180570" y="3308871"/>
                    <a:pt x="2197639" y="3313913"/>
                    <a:pt x="2215111" y="3314153"/>
                  </a:cubicBezTo>
                  <a:cubicBezTo>
                    <a:pt x="2351985" y="3315296"/>
                    <a:pt x="2488955" y="3314153"/>
                    <a:pt x="2625829" y="3315391"/>
                  </a:cubicBezTo>
                  <a:cubicBezTo>
                    <a:pt x="2645716" y="3317197"/>
                    <a:pt x="2664656" y="3306552"/>
                    <a:pt x="2673454" y="3288626"/>
                  </a:cubicBezTo>
                  <a:cubicBezTo>
                    <a:pt x="2751464" y="3159562"/>
                    <a:pt x="2789373" y="3018592"/>
                    <a:pt x="2800041" y="2869526"/>
                  </a:cubicBezTo>
                  <a:cubicBezTo>
                    <a:pt x="2803184" y="2824949"/>
                    <a:pt x="2824806" y="2799326"/>
                    <a:pt x="2860144" y="2800946"/>
                  </a:cubicBezTo>
                  <a:cubicBezTo>
                    <a:pt x="2895482" y="2802565"/>
                    <a:pt x="2917961" y="2829997"/>
                    <a:pt x="2913770" y="2874669"/>
                  </a:cubicBezTo>
                  <a:cubicBezTo>
                    <a:pt x="2908150" y="2933724"/>
                    <a:pt x="2904245" y="2993922"/>
                    <a:pt x="2888528" y="3050787"/>
                  </a:cubicBezTo>
                  <a:cubicBezTo>
                    <a:pt x="2864525" y="3139655"/>
                    <a:pt x="2831378" y="3226047"/>
                    <a:pt x="2801089" y="3318630"/>
                  </a:cubicBezTo>
                  <a:cubicBezTo>
                    <a:pt x="2852333" y="3311772"/>
                    <a:pt x="2907959" y="3309105"/>
                    <a:pt x="2961490" y="3296436"/>
                  </a:cubicBezTo>
                  <a:cubicBezTo>
                    <a:pt x="3472125" y="3178517"/>
                    <a:pt x="3704440" y="2605969"/>
                    <a:pt x="3420023" y="2162961"/>
                  </a:cubicBezTo>
                  <a:cubicBezTo>
                    <a:pt x="3227809" y="1863781"/>
                    <a:pt x="3030356" y="1567839"/>
                    <a:pt x="2834998" y="1270659"/>
                  </a:cubicBezTo>
                  <a:cubicBezTo>
                    <a:pt x="2829483" y="1260249"/>
                    <a:pt x="2821083" y="1251651"/>
                    <a:pt x="2810804" y="1245894"/>
                  </a:cubicBezTo>
                  <a:cubicBezTo>
                    <a:pt x="2773657" y="1231702"/>
                    <a:pt x="2735462" y="1220367"/>
                    <a:pt x="2694218" y="1206842"/>
                  </a:cubicBezTo>
                  <a:cubicBezTo>
                    <a:pt x="2696600" y="1228082"/>
                    <a:pt x="2697933" y="1244942"/>
                    <a:pt x="2700314" y="1260753"/>
                  </a:cubicBezTo>
                  <a:cubicBezTo>
                    <a:pt x="2722222" y="1408772"/>
                    <a:pt x="2755750" y="1552790"/>
                    <a:pt x="2843951" y="1678234"/>
                  </a:cubicBezTo>
                  <a:cubicBezTo>
                    <a:pt x="2864906" y="1707952"/>
                    <a:pt x="2859096" y="1741956"/>
                    <a:pt x="2833474" y="1760816"/>
                  </a:cubicBezTo>
                  <a:cubicBezTo>
                    <a:pt x="2805913" y="1778277"/>
                    <a:pt x="2769441" y="1770389"/>
                    <a:pt x="2751559" y="1743099"/>
                  </a:cubicBezTo>
                  <a:cubicBezTo>
                    <a:pt x="2719391" y="1693248"/>
                    <a:pt x="2690991" y="1641065"/>
                    <a:pt x="2666596" y="1586984"/>
                  </a:cubicBezTo>
                  <a:cubicBezTo>
                    <a:pt x="2614208" y="1463159"/>
                    <a:pt x="2591158" y="1332191"/>
                    <a:pt x="2578013" y="1199031"/>
                  </a:cubicBezTo>
                  <a:cubicBezTo>
                    <a:pt x="2576680" y="1186077"/>
                    <a:pt x="2569155" y="1166837"/>
                    <a:pt x="2558963" y="1162741"/>
                  </a:cubicBezTo>
                  <a:cubicBezTo>
                    <a:pt x="2520387" y="1145882"/>
                    <a:pt x="2479049" y="1134261"/>
                    <a:pt x="2436662" y="1120164"/>
                  </a:cubicBezTo>
                  <a:close/>
                  <a:moveTo>
                    <a:pt x="1493687" y="3297293"/>
                  </a:moveTo>
                  <a:cubicBezTo>
                    <a:pt x="1175838" y="3101745"/>
                    <a:pt x="976480" y="2829807"/>
                    <a:pt x="926474" y="2461284"/>
                  </a:cubicBezTo>
                  <a:cubicBezTo>
                    <a:pt x="876467" y="2092762"/>
                    <a:pt x="993149" y="1777389"/>
                    <a:pt x="1247942" y="1509641"/>
                  </a:cubicBezTo>
                  <a:cubicBezTo>
                    <a:pt x="1210700" y="1470494"/>
                    <a:pt x="1175933" y="1433441"/>
                    <a:pt x="1139834" y="1396770"/>
                  </a:cubicBezTo>
                  <a:cubicBezTo>
                    <a:pt x="1132469" y="1389872"/>
                    <a:pt x="1122409" y="1386624"/>
                    <a:pt x="1112402" y="1387912"/>
                  </a:cubicBezTo>
                  <a:cubicBezTo>
                    <a:pt x="1049060" y="1407819"/>
                    <a:pt x="986386" y="1429631"/>
                    <a:pt x="922854" y="1451158"/>
                  </a:cubicBezTo>
                  <a:lnTo>
                    <a:pt x="922854" y="1492401"/>
                  </a:lnTo>
                  <a:cubicBezTo>
                    <a:pt x="922187" y="1642991"/>
                    <a:pt x="885611" y="1782247"/>
                    <a:pt x="798553" y="1906262"/>
                  </a:cubicBezTo>
                  <a:cubicBezTo>
                    <a:pt x="772073" y="1944362"/>
                    <a:pt x="739403" y="1952173"/>
                    <a:pt x="707399" y="1930075"/>
                  </a:cubicBezTo>
                  <a:cubicBezTo>
                    <a:pt x="680062" y="1911025"/>
                    <a:pt x="682634" y="1881497"/>
                    <a:pt x="703303" y="1841683"/>
                  </a:cubicBezTo>
                  <a:cubicBezTo>
                    <a:pt x="736895" y="1780562"/>
                    <a:pt x="765561" y="1716860"/>
                    <a:pt x="789028" y="1651183"/>
                  </a:cubicBezTo>
                  <a:cubicBezTo>
                    <a:pt x="805220" y="1602034"/>
                    <a:pt x="805506" y="1547646"/>
                    <a:pt x="813983" y="1488305"/>
                  </a:cubicBezTo>
                  <a:cubicBezTo>
                    <a:pt x="769597" y="1502879"/>
                    <a:pt x="736164" y="1515071"/>
                    <a:pt x="702065" y="1524500"/>
                  </a:cubicBezTo>
                  <a:cubicBezTo>
                    <a:pt x="680166" y="1529931"/>
                    <a:pt x="661934" y="1545042"/>
                    <a:pt x="652535" y="1565553"/>
                  </a:cubicBezTo>
                  <a:cubicBezTo>
                    <a:pt x="605672" y="1656422"/>
                    <a:pt x="557285" y="1746528"/>
                    <a:pt x="508898" y="1836635"/>
                  </a:cubicBezTo>
                  <a:cubicBezTo>
                    <a:pt x="408504" y="2024277"/>
                    <a:pt x="315731" y="2216492"/>
                    <a:pt x="205812" y="2398610"/>
                  </a:cubicBezTo>
                  <a:cubicBezTo>
                    <a:pt x="-5548" y="2748272"/>
                    <a:pt x="173903" y="3199758"/>
                    <a:pt x="570715" y="3298246"/>
                  </a:cubicBezTo>
                  <a:cubicBezTo>
                    <a:pt x="644783" y="3315544"/>
                    <a:pt x="721401" y="3319064"/>
                    <a:pt x="796743" y="3308628"/>
                  </a:cubicBezTo>
                  <a:cubicBezTo>
                    <a:pt x="789859" y="3299855"/>
                    <a:pt x="781962" y="3291926"/>
                    <a:pt x="773216" y="3285006"/>
                  </a:cubicBezTo>
                  <a:cubicBezTo>
                    <a:pt x="679540" y="3187664"/>
                    <a:pt x="611752" y="3068398"/>
                    <a:pt x="576049" y="2938106"/>
                  </a:cubicBezTo>
                  <a:cubicBezTo>
                    <a:pt x="567762" y="2908292"/>
                    <a:pt x="573477" y="2883337"/>
                    <a:pt x="600242" y="2866478"/>
                  </a:cubicBezTo>
                  <a:cubicBezTo>
                    <a:pt x="634818" y="2844761"/>
                    <a:pt x="673204" y="2864001"/>
                    <a:pt x="686539" y="2909245"/>
                  </a:cubicBezTo>
                  <a:cubicBezTo>
                    <a:pt x="734926" y="3072694"/>
                    <a:pt x="828080" y="3203949"/>
                    <a:pt x="968860" y="3300437"/>
                  </a:cubicBezTo>
                  <a:cubicBezTo>
                    <a:pt x="981331" y="3308973"/>
                    <a:pt x="995955" y="3313825"/>
                    <a:pt x="1011056" y="3314438"/>
                  </a:cubicBezTo>
                  <a:cubicBezTo>
                    <a:pt x="1122974" y="3315486"/>
                    <a:pt x="1234893" y="3316439"/>
                    <a:pt x="1346717" y="3313867"/>
                  </a:cubicBezTo>
                  <a:cubicBezTo>
                    <a:pt x="1395485" y="3312248"/>
                    <a:pt x="1444538" y="3302913"/>
                    <a:pt x="1493687" y="3297293"/>
                  </a:cubicBezTo>
                  <a:close/>
                  <a:moveTo>
                    <a:pt x="3179612" y="605909"/>
                  </a:moveTo>
                  <a:cubicBezTo>
                    <a:pt x="3096269" y="514565"/>
                    <a:pt x="2995685" y="492467"/>
                    <a:pt x="2883575" y="511326"/>
                  </a:cubicBezTo>
                  <a:cubicBezTo>
                    <a:pt x="2845475" y="517708"/>
                    <a:pt x="2819758" y="507516"/>
                    <a:pt x="2800517" y="473893"/>
                  </a:cubicBezTo>
                  <a:cubicBezTo>
                    <a:pt x="2758445" y="401723"/>
                    <a:pt x="2702430" y="338649"/>
                    <a:pt x="2635735" y="288346"/>
                  </a:cubicBezTo>
                  <a:cubicBezTo>
                    <a:pt x="2513339" y="194144"/>
                    <a:pt x="2373512" y="143566"/>
                    <a:pt x="2218540" y="121277"/>
                  </a:cubicBezTo>
                  <a:cubicBezTo>
                    <a:pt x="2219588" y="129183"/>
                    <a:pt x="2219778" y="133565"/>
                    <a:pt x="2220826" y="137756"/>
                  </a:cubicBezTo>
                  <a:cubicBezTo>
                    <a:pt x="2257338" y="282853"/>
                    <a:pt x="2293978" y="427919"/>
                    <a:pt x="2330744" y="572953"/>
                  </a:cubicBezTo>
                  <a:cubicBezTo>
                    <a:pt x="2332228" y="580995"/>
                    <a:pt x="2336514" y="588251"/>
                    <a:pt x="2342841" y="593432"/>
                  </a:cubicBezTo>
                  <a:cubicBezTo>
                    <a:pt x="2390466" y="620578"/>
                    <a:pt x="2438948" y="646581"/>
                    <a:pt x="2487431" y="673061"/>
                  </a:cubicBezTo>
                  <a:cubicBezTo>
                    <a:pt x="2490098" y="666869"/>
                    <a:pt x="2491050" y="665726"/>
                    <a:pt x="2490860" y="664679"/>
                  </a:cubicBezTo>
                  <a:cubicBezTo>
                    <a:pt x="2480827" y="602576"/>
                    <a:pt x="2470540" y="540473"/>
                    <a:pt x="2459999" y="478370"/>
                  </a:cubicBezTo>
                  <a:cubicBezTo>
                    <a:pt x="2453236" y="437698"/>
                    <a:pt x="2469524" y="408075"/>
                    <a:pt x="2503909" y="401122"/>
                  </a:cubicBezTo>
                  <a:cubicBezTo>
                    <a:pt x="2538294" y="394169"/>
                    <a:pt x="2565250" y="416362"/>
                    <a:pt x="2572203" y="456748"/>
                  </a:cubicBezTo>
                  <a:cubicBezTo>
                    <a:pt x="2586776" y="542473"/>
                    <a:pt x="2600302" y="628198"/>
                    <a:pt x="2615637" y="713351"/>
                  </a:cubicBezTo>
                  <a:cubicBezTo>
                    <a:pt x="2618114" y="727163"/>
                    <a:pt x="2623924" y="746117"/>
                    <a:pt x="2634687" y="752023"/>
                  </a:cubicBezTo>
                  <a:cubicBezTo>
                    <a:pt x="2723270" y="802505"/>
                    <a:pt x="2813186" y="850607"/>
                    <a:pt x="2903768" y="900041"/>
                  </a:cubicBezTo>
                  <a:close/>
                  <a:moveTo>
                    <a:pt x="1129070" y="572572"/>
                  </a:moveTo>
                  <a:cubicBezTo>
                    <a:pt x="1059903" y="576543"/>
                    <a:pt x="992964" y="598473"/>
                    <a:pt x="934856" y="636199"/>
                  </a:cubicBezTo>
                  <a:cubicBezTo>
                    <a:pt x="846845" y="693349"/>
                    <a:pt x="787504" y="773549"/>
                    <a:pt x="745784" y="867752"/>
                  </a:cubicBezTo>
                  <a:cubicBezTo>
                    <a:pt x="731021" y="901280"/>
                    <a:pt x="709399" y="916996"/>
                    <a:pt x="672251" y="917758"/>
                  </a:cubicBezTo>
                  <a:cubicBezTo>
                    <a:pt x="630747" y="918513"/>
                    <a:pt x="589357" y="922366"/>
                    <a:pt x="548426" y="929283"/>
                  </a:cubicBezTo>
                  <a:cubicBezTo>
                    <a:pt x="477560" y="941666"/>
                    <a:pt x="410885" y="964811"/>
                    <a:pt x="358879" y="1022914"/>
                  </a:cubicBezTo>
                  <a:cubicBezTo>
                    <a:pt x="430316" y="1094542"/>
                    <a:pt x="499563" y="1164646"/>
                    <a:pt x="570239" y="1233226"/>
                  </a:cubicBezTo>
                  <a:cubicBezTo>
                    <a:pt x="576239" y="1239036"/>
                    <a:pt x="594718" y="1238655"/>
                    <a:pt x="603386" y="1233988"/>
                  </a:cubicBezTo>
                  <a:cubicBezTo>
                    <a:pt x="740736" y="1158677"/>
                    <a:pt x="877737" y="1082286"/>
                    <a:pt x="1014389" y="1004816"/>
                  </a:cubicBezTo>
                  <a:cubicBezTo>
                    <a:pt x="1027098" y="997192"/>
                    <a:pt x="1036506" y="985101"/>
                    <a:pt x="1040774" y="970907"/>
                  </a:cubicBezTo>
                  <a:cubicBezTo>
                    <a:pt x="1070682" y="840129"/>
                    <a:pt x="1099162" y="708970"/>
                    <a:pt x="1129261" y="572572"/>
                  </a:cubicBezTo>
                  <a:close/>
                  <a:moveTo>
                    <a:pt x="2244257" y="935474"/>
                  </a:moveTo>
                  <a:lnTo>
                    <a:pt x="2816996" y="1125974"/>
                  </a:lnTo>
                  <a:cubicBezTo>
                    <a:pt x="2825378" y="1092637"/>
                    <a:pt x="2830807" y="1064633"/>
                    <a:pt x="2839665" y="1037773"/>
                  </a:cubicBezTo>
                  <a:cubicBezTo>
                    <a:pt x="2848523" y="1010912"/>
                    <a:pt x="2844618" y="996911"/>
                    <a:pt x="2817091" y="982337"/>
                  </a:cubicBezTo>
                  <a:cubicBezTo>
                    <a:pt x="2658785" y="898136"/>
                    <a:pt x="2501813" y="810887"/>
                    <a:pt x="2344365" y="725639"/>
                  </a:cubicBezTo>
                  <a:cubicBezTo>
                    <a:pt x="2336459" y="721352"/>
                    <a:pt x="2327982" y="718209"/>
                    <a:pt x="2318076" y="713828"/>
                  </a:cubicBezTo>
                  <a:close/>
                  <a:moveTo>
                    <a:pt x="1044965" y="1119688"/>
                  </a:moveTo>
                  <a:lnTo>
                    <a:pt x="640724" y="1344573"/>
                  </a:lnTo>
                  <a:lnTo>
                    <a:pt x="666346" y="1416201"/>
                  </a:lnTo>
                  <a:lnTo>
                    <a:pt x="1077254" y="1278660"/>
                  </a:lnTo>
                  <a:cubicBezTo>
                    <a:pt x="1066110" y="1223891"/>
                    <a:pt x="1056014" y="1173980"/>
                    <a:pt x="1044965" y="11196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19"/>
            <p:cNvSpPr/>
            <p:nvPr/>
          </p:nvSpPr>
          <p:spPr>
            <a:xfrm>
              <a:off x="3943707" y="3303139"/>
              <a:ext cx="481870" cy="775971"/>
            </a:xfrm>
            <a:custGeom>
              <a:avLst/>
              <a:gdLst/>
              <a:ahLst/>
              <a:cxnLst/>
              <a:rect l="l" t="t" r="r" b="b"/>
              <a:pathLst>
                <a:path w="481870" h="775971" extrusionOk="0">
                  <a:moveTo>
                    <a:pt x="191" y="687971"/>
                  </a:moveTo>
                  <a:cubicBezTo>
                    <a:pt x="18669" y="399554"/>
                    <a:pt x="145066" y="172764"/>
                    <a:pt x="387668" y="13315"/>
                  </a:cubicBezTo>
                  <a:cubicBezTo>
                    <a:pt x="420243" y="-8116"/>
                    <a:pt x="454343" y="-2782"/>
                    <a:pt x="472440" y="24745"/>
                  </a:cubicBezTo>
                  <a:cubicBezTo>
                    <a:pt x="490538" y="52272"/>
                    <a:pt x="483299" y="86943"/>
                    <a:pt x="448533" y="109708"/>
                  </a:cubicBezTo>
                  <a:cubicBezTo>
                    <a:pt x="293751" y="210768"/>
                    <a:pt x="188024" y="348500"/>
                    <a:pt x="140875" y="527570"/>
                  </a:cubicBezTo>
                  <a:cubicBezTo>
                    <a:pt x="127566" y="584198"/>
                    <a:pt x="118964" y="641831"/>
                    <a:pt x="115158" y="699877"/>
                  </a:cubicBezTo>
                  <a:cubicBezTo>
                    <a:pt x="110490" y="750169"/>
                    <a:pt x="92107" y="777125"/>
                    <a:pt x="54579" y="776077"/>
                  </a:cubicBezTo>
                  <a:cubicBezTo>
                    <a:pt x="17050" y="775029"/>
                    <a:pt x="-571" y="748360"/>
                    <a:pt x="191" y="6992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19"/>
            <p:cNvSpPr/>
            <p:nvPr/>
          </p:nvSpPr>
          <p:spPr>
            <a:xfrm>
              <a:off x="4514472" y="3199828"/>
              <a:ext cx="114300" cy="114300"/>
            </a:xfrm>
            <a:custGeom>
              <a:avLst/>
              <a:gdLst/>
              <a:ahLst/>
              <a:cxnLst/>
              <a:rect l="l" t="t" r="r" b="b"/>
              <a:pathLst>
                <a:path w="114300" h="114300" extrusionOk="0">
                  <a:moveTo>
                    <a:pt x="57313" y="114435"/>
                  </a:moveTo>
                  <a:cubicBezTo>
                    <a:pt x="25750" y="114433"/>
                    <a:pt x="165" y="88845"/>
                    <a:pt x="167" y="57282"/>
                  </a:cubicBezTo>
                  <a:cubicBezTo>
                    <a:pt x="169" y="25719"/>
                    <a:pt x="25758" y="133"/>
                    <a:pt x="57321" y="135"/>
                  </a:cubicBezTo>
                  <a:cubicBezTo>
                    <a:pt x="88884" y="138"/>
                    <a:pt x="114469" y="25726"/>
                    <a:pt x="114467" y="57289"/>
                  </a:cubicBezTo>
                  <a:cubicBezTo>
                    <a:pt x="114467" y="57510"/>
                    <a:pt x="114466" y="57731"/>
                    <a:pt x="114463" y="57952"/>
                  </a:cubicBezTo>
                  <a:cubicBezTo>
                    <a:pt x="114098" y="89255"/>
                    <a:pt x="88618" y="114438"/>
                    <a:pt x="57313" y="1144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1" name="Google Shape;471;p19"/>
          <p:cNvGrpSpPr/>
          <p:nvPr/>
        </p:nvGrpSpPr>
        <p:grpSpPr>
          <a:xfrm>
            <a:off x="7504955" y="2408377"/>
            <a:ext cx="339410" cy="539944"/>
            <a:chOff x="3422567" y="1600200"/>
            <a:chExt cx="2298934" cy="3657219"/>
          </a:xfrm>
        </p:grpSpPr>
        <p:sp>
          <p:nvSpPr>
            <p:cNvPr id="472" name="Google Shape;472;p19"/>
            <p:cNvSpPr/>
            <p:nvPr/>
          </p:nvSpPr>
          <p:spPr>
            <a:xfrm>
              <a:off x="3422567" y="1600200"/>
              <a:ext cx="2298934" cy="3657219"/>
            </a:xfrm>
            <a:custGeom>
              <a:avLst/>
              <a:gdLst/>
              <a:ahLst/>
              <a:cxnLst/>
              <a:rect l="l" t="t" r="r" b="b"/>
              <a:pathLst>
                <a:path w="2298934" h="3657219" extrusionOk="0">
                  <a:moveTo>
                    <a:pt x="1698272" y="160"/>
                  </a:moveTo>
                  <a:cubicBezTo>
                    <a:pt x="1770653" y="29306"/>
                    <a:pt x="1797914" y="83218"/>
                    <a:pt x="1794115" y="160465"/>
                  </a:cubicBezTo>
                  <a:cubicBezTo>
                    <a:pt x="1790125" y="242380"/>
                    <a:pt x="1793545" y="324676"/>
                    <a:pt x="1793165" y="406782"/>
                  </a:cubicBezTo>
                  <a:cubicBezTo>
                    <a:pt x="1793165" y="450692"/>
                    <a:pt x="1775212" y="473457"/>
                    <a:pt x="1741776" y="474124"/>
                  </a:cubicBezTo>
                  <a:cubicBezTo>
                    <a:pt x="1708341" y="474790"/>
                    <a:pt x="1686779" y="451073"/>
                    <a:pt x="1686589" y="406401"/>
                  </a:cubicBezTo>
                  <a:cubicBezTo>
                    <a:pt x="1686589" y="319533"/>
                    <a:pt x="1685544" y="232569"/>
                    <a:pt x="1686589" y="145701"/>
                  </a:cubicBezTo>
                  <a:cubicBezTo>
                    <a:pt x="1686589" y="116079"/>
                    <a:pt x="1677090" y="105697"/>
                    <a:pt x="1647169" y="106839"/>
                  </a:cubicBezTo>
                  <a:cubicBezTo>
                    <a:pt x="1596129" y="108618"/>
                    <a:pt x="1545089" y="108618"/>
                    <a:pt x="1494049" y="106839"/>
                  </a:cubicBezTo>
                  <a:cubicBezTo>
                    <a:pt x="1463938" y="105697"/>
                    <a:pt x="1455389" y="117603"/>
                    <a:pt x="1455294" y="146559"/>
                  </a:cubicBezTo>
                  <a:cubicBezTo>
                    <a:pt x="1455294" y="226188"/>
                    <a:pt x="1460233" y="307055"/>
                    <a:pt x="1448455" y="384684"/>
                  </a:cubicBezTo>
                  <a:cubicBezTo>
                    <a:pt x="1424898" y="543751"/>
                    <a:pt x="1280327" y="649288"/>
                    <a:pt x="1119323" y="635572"/>
                  </a:cubicBezTo>
                  <a:cubicBezTo>
                    <a:pt x="968197" y="622714"/>
                    <a:pt x="846233" y="490697"/>
                    <a:pt x="843574" y="335535"/>
                  </a:cubicBezTo>
                  <a:cubicBezTo>
                    <a:pt x="842560" y="271273"/>
                    <a:pt x="842560" y="206979"/>
                    <a:pt x="843574" y="142654"/>
                  </a:cubicBezTo>
                  <a:cubicBezTo>
                    <a:pt x="844049" y="116650"/>
                    <a:pt x="834740" y="106363"/>
                    <a:pt x="808333" y="106935"/>
                  </a:cubicBezTo>
                  <a:cubicBezTo>
                    <a:pt x="753715" y="108173"/>
                    <a:pt x="699098" y="107792"/>
                    <a:pt x="644480" y="106935"/>
                  </a:cubicBezTo>
                  <a:cubicBezTo>
                    <a:pt x="624247" y="106935"/>
                    <a:pt x="613039" y="113031"/>
                    <a:pt x="613039" y="135510"/>
                  </a:cubicBezTo>
                  <a:cubicBezTo>
                    <a:pt x="613039" y="379445"/>
                    <a:pt x="613039" y="623285"/>
                    <a:pt x="613039" y="869506"/>
                  </a:cubicBezTo>
                  <a:lnTo>
                    <a:pt x="1686399" y="869506"/>
                  </a:lnTo>
                  <a:lnTo>
                    <a:pt x="1686399" y="716249"/>
                  </a:lnTo>
                  <a:cubicBezTo>
                    <a:pt x="1686399" y="701962"/>
                    <a:pt x="1685639" y="687674"/>
                    <a:pt x="1686399" y="673387"/>
                  </a:cubicBezTo>
                  <a:cubicBezTo>
                    <a:pt x="1689343" y="639192"/>
                    <a:pt x="1710051" y="618808"/>
                    <a:pt x="1740447" y="619094"/>
                  </a:cubicBezTo>
                  <a:cubicBezTo>
                    <a:pt x="1770843" y="619380"/>
                    <a:pt x="1791455" y="639668"/>
                    <a:pt x="1792215" y="674910"/>
                  </a:cubicBezTo>
                  <a:cubicBezTo>
                    <a:pt x="1793450" y="730822"/>
                    <a:pt x="1794210" y="786829"/>
                    <a:pt x="1792215" y="842646"/>
                  </a:cubicBezTo>
                  <a:cubicBezTo>
                    <a:pt x="1791170" y="870649"/>
                    <a:pt x="1798579" y="883699"/>
                    <a:pt x="1827265" y="892366"/>
                  </a:cubicBezTo>
                  <a:cubicBezTo>
                    <a:pt x="2017241" y="949516"/>
                    <a:pt x="2137305" y="1117728"/>
                    <a:pt x="2137685" y="1326516"/>
                  </a:cubicBezTo>
                  <a:cubicBezTo>
                    <a:pt x="2138255" y="1715834"/>
                    <a:pt x="2138255" y="2105121"/>
                    <a:pt x="2137685" y="2494376"/>
                  </a:cubicBezTo>
                  <a:cubicBezTo>
                    <a:pt x="2137685" y="2753932"/>
                    <a:pt x="2137685" y="3013489"/>
                    <a:pt x="2137685" y="3273045"/>
                  </a:cubicBezTo>
                  <a:cubicBezTo>
                    <a:pt x="2137685" y="3297810"/>
                    <a:pt x="2142244" y="3309716"/>
                    <a:pt x="2169886" y="3316098"/>
                  </a:cubicBezTo>
                  <a:cubicBezTo>
                    <a:pt x="2254710" y="3335148"/>
                    <a:pt x="2307428" y="3415825"/>
                    <a:pt x="2297929" y="3504407"/>
                  </a:cubicBezTo>
                  <a:cubicBezTo>
                    <a:pt x="2288178" y="3588119"/>
                    <a:pt x="2219798" y="3652669"/>
                    <a:pt x="2135880" y="3657379"/>
                  </a:cubicBezTo>
                  <a:cubicBezTo>
                    <a:pt x="2128756" y="3657379"/>
                    <a:pt x="2121632" y="3657379"/>
                    <a:pt x="2114508" y="3657379"/>
                  </a:cubicBezTo>
                  <a:cubicBezTo>
                    <a:pt x="1471062" y="3657379"/>
                    <a:pt x="827584" y="3657379"/>
                    <a:pt x="184075" y="3657379"/>
                  </a:cubicBezTo>
                  <a:cubicBezTo>
                    <a:pt x="66480" y="3657379"/>
                    <a:pt x="-12645" y="3569844"/>
                    <a:pt x="1793" y="3457354"/>
                  </a:cubicBezTo>
                  <a:cubicBezTo>
                    <a:pt x="10247" y="3391536"/>
                    <a:pt x="60591" y="3330576"/>
                    <a:pt x="126512" y="3316765"/>
                  </a:cubicBezTo>
                  <a:cubicBezTo>
                    <a:pt x="158238" y="3310097"/>
                    <a:pt x="161658" y="3295810"/>
                    <a:pt x="161563" y="3268663"/>
                  </a:cubicBezTo>
                  <a:cubicBezTo>
                    <a:pt x="160866" y="2794890"/>
                    <a:pt x="160866" y="2321085"/>
                    <a:pt x="161563" y="1847248"/>
                  </a:cubicBezTo>
                  <a:cubicBezTo>
                    <a:pt x="160916" y="1831852"/>
                    <a:pt x="162354" y="1816440"/>
                    <a:pt x="165837" y="1801432"/>
                  </a:cubicBezTo>
                  <a:cubicBezTo>
                    <a:pt x="171386" y="1776802"/>
                    <a:pt x="195142" y="1760796"/>
                    <a:pt x="219980" y="1764952"/>
                  </a:cubicBezTo>
                  <a:cubicBezTo>
                    <a:pt x="245137" y="1765436"/>
                    <a:pt x="265755" y="1785118"/>
                    <a:pt x="267474" y="1810291"/>
                  </a:cubicBezTo>
                  <a:cubicBezTo>
                    <a:pt x="268758" y="1824508"/>
                    <a:pt x="269138" y="1838792"/>
                    <a:pt x="268614" y="1853058"/>
                  </a:cubicBezTo>
                  <a:lnTo>
                    <a:pt x="268614" y="3305716"/>
                  </a:lnTo>
                  <a:lnTo>
                    <a:pt x="2029684" y="3305716"/>
                  </a:lnTo>
                  <a:cubicBezTo>
                    <a:pt x="2030254" y="3293238"/>
                    <a:pt x="2031299" y="3281617"/>
                    <a:pt x="2031299" y="3269997"/>
                  </a:cubicBezTo>
                  <a:cubicBezTo>
                    <a:pt x="2031299" y="2622297"/>
                    <a:pt x="2031299" y="1974597"/>
                    <a:pt x="2031299" y="1326897"/>
                  </a:cubicBezTo>
                  <a:cubicBezTo>
                    <a:pt x="2031299" y="1142398"/>
                    <a:pt x="1911424" y="999237"/>
                    <a:pt x="1737312" y="982092"/>
                  </a:cubicBezTo>
                  <a:cubicBezTo>
                    <a:pt x="1654958" y="973900"/>
                    <a:pt x="1571274" y="978758"/>
                    <a:pt x="1488160" y="978758"/>
                  </a:cubicBezTo>
                  <a:cubicBezTo>
                    <a:pt x="1194965" y="978758"/>
                    <a:pt x="901738" y="979044"/>
                    <a:pt x="608479" y="979615"/>
                  </a:cubicBezTo>
                  <a:cubicBezTo>
                    <a:pt x="414040" y="979615"/>
                    <a:pt x="271653" y="1120490"/>
                    <a:pt x="268424" y="1316229"/>
                  </a:cubicBezTo>
                  <a:cubicBezTo>
                    <a:pt x="267094" y="1397096"/>
                    <a:pt x="268424" y="1478154"/>
                    <a:pt x="268424" y="1559021"/>
                  </a:cubicBezTo>
                  <a:cubicBezTo>
                    <a:pt x="268424" y="1598074"/>
                    <a:pt x="247241" y="1621600"/>
                    <a:pt x="215326" y="1621315"/>
                  </a:cubicBezTo>
                  <a:cubicBezTo>
                    <a:pt x="183410" y="1621029"/>
                    <a:pt x="162228" y="1598359"/>
                    <a:pt x="162228" y="1561783"/>
                  </a:cubicBezTo>
                  <a:cubicBezTo>
                    <a:pt x="162228" y="1463009"/>
                    <a:pt x="156813" y="1363473"/>
                    <a:pt x="166977" y="1265651"/>
                  </a:cubicBezTo>
                  <a:cubicBezTo>
                    <a:pt x="185974" y="1078580"/>
                    <a:pt x="292076" y="954565"/>
                    <a:pt x="468753" y="893605"/>
                  </a:cubicBezTo>
                  <a:cubicBezTo>
                    <a:pt x="499814" y="882841"/>
                    <a:pt x="506748" y="869602"/>
                    <a:pt x="506748" y="838931"/>
                  </a:cubicBezTo>
                  <a:cubicBezTo>
                    <a:pt x="505513" y="612712"/>
                    <a:pt x="508172" y="386493"/>
                    <a:pt x="504943" y="160370"/>
                  </a:cubicBezTo>
                  <a:cubicBezTo>
                    <a:pt x="503898" y="83122"/>
                    <a:pt x="528975" y="29497"/>
                    <a:pt x="601070" y="160"/>
                  </a:cubicBezTo>
                  <a:lnTo>
                    <a:pt x="850508" y="160"/>
                  </a:lnTo>
                  <a:cubicBezTo>
                    <a:pt x="891352" y="16257"/>
                    <a:pt x="925453" y="39307"/>
                    <a:pt x="943026" y="82551"/>
                  </a:cubicBezTo>
                  <a:cubicBezTo>
                    <a:pt x="945590" y="88837"/>
                    <a:pt x="959649" y="93790"/>
                    <a:pt x="968482" y="93790"/>
                  </a:cubicBezTo>
                  <a:cubicBezTo>
                    <a:pt x="1089307" y="94552"/>
                    <a:pt x="1210131" y="94552"/>
                    <a:pt x="1330955" y="93790"/>
                  </a:cubicBezTo>
                  <a:cubicBezTo>
                    <a:pt x="1339789" y="93790"/>
                    <a:pt x="1353752" y="88837"/>
                    <a:pt x="1356317" y="82455"/>
                  </a:cubicBezTo>
                  <a:cubicBezTo>
                    <a:pt x="1373984" y="39307"/>
                    <a:pt x="1408085" y="15780"/>
                    <a:pt x="1448930" y="160"/>
                  </a:cubicBezTo>
                  <a:close/>
                  <a:moveTo>
                    <a:pt x="1148389" y="3550603"/>
                  </a:moveTo>
                  <a:lnTo>
                    <a:pt x="2095795" y="3550603"/>
                  </a:lnTo>
                  <a:cubicBezTo>
                    <a:pt x="2107671" y="3551033"/>
                    <a:pt x="2119560" y="3550842"/>
                    <a:pt x="2131416" y="3550032"/>
                  </a:cubicBezTo>
                  <a:cubicBezTo>
                    <a:pt x="2164808" y="3547442"/>
                    <a:pt x="2190956" y="3520156"/>
                    <a:pt x="2192208" y="3486595"/>
                  </a:cubicBezTo>
                  <a:cubicBezTo>
                    <a:pt x="2194442" y="3452936"/>
                    <a:pt x="2170719" y="3423118"/>
                    <a:pt x="2137495" y="3417825"/>
                  </a:cubicBezTo>
                  <a:cubicBezTo>
                    <a:pt x="2124575" y="3415915"/>
                    <a:pt x="2111502" y="3415245"/>
                    <a:pt x="2098455" y="3415825"/>
                  </a:cubicBezTo>
                  <a:cubicBezTo>
                    <a:pt x="1465648" y="3415825"/>
                    <a:pt x="832840" y="3415825"/>
                    <a:pt x="200033" y="3415825"/>
                  </a:cubicBezTo>
                  <a:cubicBezTo>
                    <a:pt x="184668" y="3415146"/>
                    <a:pt x="169286" y="3416653"/>
                    <a:pt x="154344" y="3420301"/>
                  </a:cubicBezTo>
                  <a:cubicBezTo>
                    <a:pt x="121763" y="3429826"/>
                    <a:pt x="105805" y="3453544"/>
                    <a:pt x="107515" y="3486976"/>
                  </a:cubicBezTo>
                  <a:cubicBezTo>
                    <a:pt x="109224" y="3520409"/>
                    <a:pt x="129647" y="3541364"/>
                    <a:pt x="161848" y="3548698"/>
                  </a:cubicBezTo>
                  <a:cubicBezTo>
                    <a:pt x="174778" y="3550514"/>
                    <a:pt x="187860" y="3550993"/>
                    <a:pt x="200888" y="3550127"/>
                  </a:cubicBezTo>
                  <a:close/>
                  <a:moveTo>
                    <a:pt x="950245" y="203233"/>
                  </a:moveTo>
                  <a:cubicBezTo>
                    <a:pt x="950245" y="249334"/>
                    <a:pt x="949390" y="292101"/>
                    <a:pt x="950245" y="334868"/>
                  </a:cubicBezTo>
                  <a:cubicBezTo>
                    <a:pt x="952573" y="434373"/>
                    <a:pt x="1027506" y="517023"/>
                    <a:pt x="1126067" y="528797"/>
                  </a:cubicBezTo>
                  <a:cubicBezTo>
                    <a:pt x="1227799" y="539275"/>
                    <a:pt x="1322216" y="477076"/>
                    <a:pt x="1341499" y="378207"/>
                  </a:cubicBezTo>
                  <a:cubicBezTo>
                    <a:pt x="1352422" y="322105"/>
                    <a:pt x="1348908" y="263240"/>
                    <a:pt x="1351947" y="2036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19"/>
            <p:cNvSpPr/>
            <p:nvPr/>
          </p:nvSpPr>
          <p:spPr>
            <a:xfrm>
              <a:off x="3775029" y="3006940"/>
              <a:ext cx="1594307" cy="1597552"/>
            </a:xfrm>
            <a:custGeom>
              <a:avLst/>
              <a:gdLst/>
              <a:ahLst/>
              <a:cxnLst/>
              <a:rect l="l" t="t" r="r" b="b"/>
              <a:pathLst>
                <a:path w="1594307" h="1597552" extrusionOk="0">
                  <a:moveTo>
                    <a:pt x="795452" y="1597700"/>
                  </a:moveTo>
                  <a:cubicBezTo>
                    <a:pt x="353475" y="1595223"/>
                    <a:pt x="-3299" y="1233940"/>
                    <a:pt x="121" y="792265"/>
                  </a:cubicBezTo>
                  <a:cubicBezTo>
                    <a:pt x="3540" y="350591"/>
                    <a:pt x="362688" y="-1643"/>
                    <a:pt x="804286" y="166"/>
                  </a:cubicBezTo>
                  <a:cubicBezTo>
                    <a:pt x="1241229" y="2548"/>
                    <a:pt x="1596672" y="363831"/>
                    <a:pt x="1594393" y="802838"/>
                  </a:cubicBezTo>
                  <a:cubicBezTo>
                    <a:pt x="1592113" y="1241846"/>
                    <a:pt x="1231255" y="1600176"/>
                    <a:pt x="795452" y="1597700"/>
                  </a:cubicBezTo>
                  <a:close/>
                  <a:moveTo>
                    <a:pt x="920171" y="846653"/>
                  </a:moveTo>
                  <a:cubicBezTo>
                    <a:pt x="963580" y="867513"/>
                    <a:pt x="963960" y="867513"/>
                    <a:pt x="982957" y="834652"/>
                  </a:cubicBezTo>
                  <a:cubicBezTo>
                    <a:pt x="1004995" y="796552"/>
                    <a:pt x="1027412" y="758452"/>
                    <a:pt x="1048594" y="720352"/>
                  </a:cubicBezTo>
                  <a:cubicBezTo>
                    <a:pt x="1060091" y="696467"/>
                    <a:pt x="1083237" y="680379"/>
                    <a:pt x="1109576" y="677965"/>
                  </a:cubicBezTo>
                  <a:cubicBezTo>
                    <a:pt x="1180152" y="668440"/>
                    <a:pt x="1250253" y="656534"/>
                    <a:pt x="1320638" y="645866"/>
                  </a:cubicBezTo>
                  <a:cubicBezTo>
                    <a:pt x="1358633" y="640151"/>
                    <a:pt x="1385420" y="657106"/>
                    <a:pt x="1390454" y="689014"/>
                  </a:cubicBezTo>
                  <a:cubicBezTo>
                    <a:pt x="1395489" y="720923"/>
                    <a:pt x="1376491" y="745307"/>
                    <a:pt x="1338021" y="751498"/>
                  </a:cubicBezTo>
                  <a:cubicBezTo>
                    <a:pt x="1278369" y="761023"/>
                    <a:pt x="1218432" y="769501"/>
                    <a:pt x="1158779" y="780073"/>
                  </a:cubicBezTo>
                  <a:cubicBezTo>
                    <a:pt x="1147617" y="781573"/>
                    <a:pt x="1137435" y="787257"/>
                    <a:pt x="1130283" y="795980"/>
                  </a:cubicBezTo>
                  <a:cubicBezTo>
                    <a:pt x="1097512" y="849034"/>
                    <a:pt x="1066736" y="903898"/>
                    <a:pt x="1037100" y="955143"/>
                  </a:cubicBezTo>
                  <a:lnTo>
                    <a:pt x="1322063" y="1242893"/>
                  </a:lnTo>
                  <a:cubicBezTo>
                    <a:pt x="1537970" y="1007435"/>
                    <a:pt x="1566086" y="571952"/>
                    <a:pt x="1266210" y="292012"/>
                  </a:cubicBezTo>
                  <a:cubicBezTo>
                    <a:pt x="971749" y="17407"/>
                    <a:pt x="554278" y="79129"/>
                    <a:pt x="356039" y="272486"/>
                  </a:cubicBezTo>
                  <a:lnTo>
                    <a:pt x="605002" y="522232"/>
                  </a:lnTo>
                  <a:cubicBezTo>
                    <a:pt x="625044" y="504229"/>
                    <a:pt x="627989" y="483179"/>
                    <a:pt x="615450" y="454890"/>
                  </a:cubicBezTo>
                  <a:cubicBezTo>
                    <a:pt x="592748" y="403741"/>
                    <a:pt x="573751" y="350782"/>
                    <a:pt x="554088" y="298870"/>
                  </a:cubicBezTo>
                  <a:cubicBezTo>
                    <a:pt x="539270" y="259723"/>
                    <a:pt x="550004" y="231243"/>
                    <a:pt x="582585" y="219432"/>
                  </a:cubicBezTo>
                  <a:cubicBezTo>
                    <a:pt x="612601" y="208478"/>
                    <a:pt x="638342" y="223051"/>
                    <a:pt x="653540" y="260675"/>
                  </a:cubicBezTo>
                  <a:cubicBezTo>
                    <a:pt x="669593" y="300394"/>
                    <a:pt x="682037" y="341923"/>
                    <a:pt x="701034" y="379928"/>
                  </a:cubicBezTo>
                  <a:cubicBezTo>
                    <a:pt x="737319" y="452223"/>
                    <a:pt x="755082" y="521565"/>
                    <a:pt x="692295" y="589478"/>
                  </a:cubicBezTo>
                  <a:cubicBezTo>
                    <a:pt x="687451" y="594717"/>
                    <a:pt x="688781" y="605575"/>
                    <a:pt x="687261" y="613767"/>
                  </a:cubicBezTo>
                  <a:cubicBezTo>
                    <a:pt x="734185" y="546330"/>
                    <a:pt x="792412" y="511659"/>
                    <a:pt x="873532" y="517183"/>
                  </a:cubicBezTo>
                  <a:cubicBezTo>
                    <a:pt x="881511" y="517755"/>
                    <a:pt x="893384" y="506896"/>
                    <a:pt x="898513" y="498133"/>
                  </a:cubicBezTo>
                  <a:cubicBezTo>
                    <a:pt x="930714" y="444031"/>
                    <a:pt x="961110" y="388882"/>
                    <a:pt x="993311" y="334780"/>
                  </a:cubicBezTo>
                  <a:cubicBezTo>
                    <a:pt x="1014113" y="299347"/>
                    <a:pt x="1044509" y="289060"/>
                    <a:pt x="1073006" y="306205"/>
                  </a:cubicBezTo>
                  <a:cubicBezTo>
                    <a:pt x="1101502" y="323350"/>
                    <a:pt x="1105301" y="352972"/>
                    <a:pt x="1085734" y="387643"/>
                  </a:cubicBezTo>
                  <a:cubicBezTo>
                    <a:pt x="1056573" y="439650"/>
                    <a:pt x="1027602" y="491275"/>
                    <a:pt x="996636" y="542234"/>
                  </a:cubicBezTo>
                  <a:cubicBezTo>
                    <a:pt x="984667" y="562141"/>
                    <a:pt x="984667" y="576143"/>
                    <a:pt x="995021" y="599384"/>
                  </a:cubicBezTo>
                  <a:cubicBezTo>
                    <a:pt x="1010693" y="634646"/>
                    <a:pt x="1018568" y="672891"/>
                    <a:pt x="1018103" y="711493"/>
                  </a:cubicBezTo>
                  <a:cubicBezTo>
                    <a:pt x="1016868" y="773692"/>
                    <a:pt x="975738" y="814554"/>
                    <a:pt x="920171" y="846653"/>
                  </a:cubicBezTo>
                  <a:close/>
                  <a:moveTo>
                    <a:pt x="464230" y="1046678"/>
                  </a:moveTo>
                  <a:cubicBezTo>
                    <a:pt x="438203" y="1061251"/>
                    <a:pt x="417496" y="1074205"/>
                    <a:pt x="395649" y="1084778"/>
                  </a:cubicBezTo>
                  <a:cubicBezTo>
                    <a:pt x="340651" y="1111639"/>
                    <a:pt x="286698" y="1107353"/>
                    <a:pt x="237970" y="1070967"/>
                  </a:cubicBezTo>
                  <a:cubicBezTo>
                    <a:pt x="190569" y="1038053"/>
                    <a:pt x="167622" y="979737"/>
                    <a:pt x="179837" y="923234"/>
                  </a:cubicBezTo>
                  <a:cubicBezTo>
                    <a:pt x="191711" y="862084"/>
                    <a:pt x="229706" y="821793"/>
                    <a:pt x="289548" y="804362"/>
                  </a:cubicBezTo>
                  <a:cubicBezTo>
                    <a:pt x="306551" y="799409"/>
                    <a:pt x="324313" y="797123"/>
                    <a:pt x="341791" y="793789"/>
                  </a:cubicBezTo>
                  <a:lnTo>
                    <a:pt x="568147" y="750260"/>
                  </a:lnTo>
                  <a:cubicBezTo>
                    <a:pt x="519988" y="711017"/>
                    <a:pt x="510204" y="670536"/>
                    <a:pt x="546584" y="628245"/>
                  </a:cubicBezTo>
                  <a:lnTo>
                    <a:pt x="273115" y="353353"/>
                  </a:lnTo>
                  <a:cubicBezTo>
                    <a:pt x="61293" y="584430"/>
                    <a:pt x="30042" y="1006006"/>
                    <a:pt x="309495" y="1286803"/>
                  </a:cubicBezTo>
                  <a:cubicBezTo>
                    <a:pt x="590659" y="1569982"/>
                    <a:pt x="1014018" y="1534454"/>
                    <a:pt x="1238284" y="1326332"/>
                  </a:cubicBezTo>
                  <a:lnTo>
                    <a:pt x="972319" y="1060394"/>
                  </a:lnTo>
                  <a:cubicBezTo>
                    <a:pt x="989322" y="1109448"/>
                    <a:pt x="1007369" y="1156692"/>
                    <a:pt x="1021807" y="1205079"/>
                  </a:cubicBezTo>
                  <a:cubicBezTo>
                    <a:pt x="1029786" y="1231940"/>
                    <a:pt x="1037860" y="1261086"/>
                    <a:pt x="1035486" y="1288328"/>
                  </a:cubicBezTo>
                  <a:cubicBezTo>
                    <a:pt x="1029356" y="1368320"/>
                    <a:pt x="960534" y="1428694"/>
                    <a:pt x="880656" y="1424154"/>
                  </a:cubicBezTo>
                  <a:cubicBezTo>
                    <a:pt x="801056" y="1421677"/>
                    <a:pt x="740454" y="1360622"/>
                    <a:pt x="735610" y="1276993"/>
                  </a:cubicBezTo>
                  <a:cubicBezTo>
                    <a:pt x="734280" y="1254038"/>
                    <a:pt x="735610" y="1230892"/>
                    <a:pt x="735610" y="1201555"/>
                  </a:cubicBezTo>
                  <a:cubicBezTo>
                    <a:pt x="671968" y="1252990"/>
                    <a:pt x="609086" y="1267373"/>
                    <a:pt x="542120" y="1230130"/>
                  </a:cubicBezTo>
                  <a:cubicBezTo>
                    <a:pt x="473444" y="1191173"/>
                    <a:pt x="454161" y="1128022"/>
                    <a:pt x="464515" y="1046583"/>
                  </a:cubicBezTo>
                  <a:close/>
                  <a:moveTo>
                    <a:pt x="626849" y="1143262"/>
                  </a:moveTo>
                  <a:cubicBezTo>
                    <a:pt x="633878" y="1138499"/>
                    <a:pt x="650976" y="1132499"/>
                    <a:pt x="659620" y="1120307"/>
                  </a:cubicBezTo>
                  <a:cubicBezTo>
                    <a:pt x="704644" y="1056584"/>
                    <a:pt x="748148" y="991624"/>
                    <a:pt x="790892" y="926187"/>
                  </a:cubicBezTo>
                  <a:cubicBezTo>
                    <a:pt x="798112" y="915138"/>
                    <a:pt x="805995" y="893802"/>
                    <a:pt x="800866" y="887420"/>
                  </a:cubicBezTo>
                  <a:cubicBezTo>
                    <a:pt x="783293" y="865227"/>
                    <a:pt x="762871" y="839795"/>
                    <a:pt x="738269" y="830270"/>
                  </a:cubicBezTo>
                  <a:cubicBezTo>
                    <a:pt x="709013" y="818173"/>
                    <a:pt x="677952" y="834652"/>
                    <a:pt x="664084" y="864084"/>
                  </a:cubicBezTo>
                  <a:cubicBezTo>
                    <a:pt x="631345" y="933553"/>
                    <a:pt x="600537" y="1003974"/>
                    <a:pt x="571661" y="1075349"/>
                  </a:cubicBezTo>
                  <a:cubicBezTo>
                    <a:pt x="558458" y="1108686"/>
                    <a:pt x="583914" y="1142690"/>
                    <a:pt x="626849" y="1143262"/>
                  </a:cubicBezTo>
                  <a:close/>
                  <a:moveTo>
                    <a:pt x="541360" y="870656"/>
                  </a:moveTo>
                  <a:lnTo>
                    <a:pt x="538700" y="865132"/>
                  </a:lnTo>
                  <a:cubicBezTo>
                    <a:pt x="468315" y="878657"/>
                    <a:pt x="397549" y="890468"/>
                    <a:pt x="327828" y="906851"/>
                  </a:cubicBezTo>
                  <a:cubicBezTo>
                    <a:pt x="309759" y="912875"/>
                    <a:pt x="294911" y="926010"/>
                    <a:pt x="286698" y="943237"/>
                  </a:cubicBezTo>
                  <a:cubicBezTo>
                    <a:pt x="282329" y="952762"/>
                    <a:pt x="293442" y="979813"/>
                    <a:pt x="303701" y="983908"/>
                  </a:cubicBezTo>
                  <a:cubicBezTo>
                    <a:pt x="321551" y="990513"/>
                    <a:pt x="341279" y="989795"/>
                    <a:pt x="358604" y="981908"/>
                  </a:cubicBezTo>
                  <a:cubicBezTo>
                    <a:pt x="414932" y="952095"/>
                    <a:pt x="469074" y="918091"/>
                    <a:pt x="523882" y="885325"/>
                  </a:cubicBezTo>
                  <a:cubicBezTo>
                    <a:pt x="530056" y="880945"/>
                    <a:pt x="535841" y="876037"/>
                    <a:pt x="541170" y="870656"/>
                  </a:cubicBezTo>
                  <a:close/>
                  <a:moveTo>
                    <a:pt x="854819" y="1049536"/>
                  </a:moveTo>
                  <a:lnTo>
                    <a:pt x="844370" y="1051060"/>
                  </a:lnTo>
                  <a:cubicBezTo>
                    <a:pt x="844370" y="1127260"/>
                    <a:pt x="842566" y="1203460"/>
                    <a:pt x="845225" y="1280231"/>
                  </a:cubicBezTo>
                  <a:cubicBezTo>
                    <a:pt x="846270" y="1308140"/>
                    <a:pt x="868877" y="1321284"/>
                    <a:pt x="896519" y="1315378"/>
                  </a:cubicBezTo>
                  <a:cubicBezTo>
                    <a:pt x="924160" y="1309473"/>
                    <a:pt x="936508" y="1289090"/>
                    <a:pt x="928625" y="1262038"/>
                  </a:cubicBezTo>
                  <a:cubicBezTo>
                    <a:pt x="917131" y="1222224"/>
                    <a:pt x="902598" y="1183362"/>
                    <a:pt x="888920" y="1144119"/>
                  </a:cubicBezTo>
                  <a:cubicBezTo>
                    <a:pt x="877331" y="1112782"/>
                    <a:pt x="866123" y="1081063"/>
                    <a:pt x="854249" y="1049536"/>
                  </a:cubicBezTo>
                  <a:close/>
                  <a:moveTo>
                    <a:pt x="915991" y="689300"/>
                  </a:moveTo>
                  <a:cubicBezTo>
                    <a:pt x="916062" y="654526"/>
                    <a:pt x="889142" y="625697"/>
                    <a:pt x="854534" y="623482"/>
                  </a:cubicBezTo>
                  <a:cubicBezTo>
                    <a:pt x="819776" y="622510"/>
                    <a:pt x="790635" y="649613"/>
                    <a:pt x="788993" y="684443"/>
                  </a:cubicBezTo>
                  <a:cubicBezTo>
                    <a:pt x="786842" y="719042"/>
                    <a:pt x="813069" y="748839"/>
                    <a:pt x="847574" y="750996"/>
                  </a:cubicBezTo>
                  <a:cubicBezTo>
                    <a:pt x="848911" y="751080"/>
                    <a:pt x="850250" y="751120"/>
                    <a:pt x="851590" y="751118"/>
                  </a:cubicBezTo>
                  <a:cubicBezTo>
                    <a:pt x="886108" y="751390"/>
                    <a:pt x="914491" y="723902"/>
                    <a:pt x="915421" y="6893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19"/>
            <p:cNvSpPr/>
            <p:nvPr/>
          </p:nvSpPr>
          <p:spPr>
            <a:xfrm>
              <a:off x="4518899" y="1858505"/>
              <a:ext cx="106486" cy="120707"/>
            </a:xfrm>
            <a:custGeom>
              <a:avLst/>
              <a:gdLst/>
              <a:ahLst/>
              <a:cxnLst/>
              <a:rect l="l" t="t" r="r" b="b"/>
              <a:pathLst>
                <a:path w="106486" h="120707" extrusionOk="0">
                  <a:moveTo>
                    <a:pt x="99" y="60275"/>
                  </a:moveTo>
                  <a:cubicBezTo>
                    <a:pt x="99" y="25699"/>
                    <a:pt x="21946" y="839"/>
                    <a:pt x="52247" y="172"/>
                  </a:cubicBezTo>
                  <a:cubicBezTo>
                    <a:pt x="82548" y="-495"/>
                    <a:pt x="106865" y="25509"/>
                    <a:pt x="106580" y="61513"/>
                  </a:cubicBezTo>
                  <a:cubicBezTo>
                    <a:pt x="106295" y="97518"/>
                    <a:pt x="85873" y="120187"/>
                    <a:pt x="54527" y="120854"/>
                  </a:cubicBezTo>
                  <a:cubicBezTo>
                    <a:pt x="21661" y="121521"/>
                    <a:pt x="-186" y="97232"/>
                    <a:pt x="99" y="60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0"/>
          <p:cNvSpPr txBox="1"/>
          <p:nvPr/>
        </p:nvSpPr>
        <p:spPr>
          <a:xfrm>
            <a:off x="431800" y="379681"/>
            <a:ext cx="5452633"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Consideraciones finales</a:t>
            </a:r>
            <a:endParaRPr/>
          </a:p>
        </p:txBody>
      </p:sp>
      <p:sp>
        <p:nvSpPr>
          <p:cNvPr id="480" name="Google Shape;480;p20"/>
          <p:cNvSpPr txBox="1"/>
          <p:nvPr/>
        </p:nvSpPr>
        <p:spPr>
          <a:xfrm>
            <a:off x="431799" y="1398495"/>
            <a:ext cx="4064001" cy="498325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Cierre del evento:</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Clínica</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Resolución de los signos y síntomas clínicos</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Epidemiologia</a:t>
            </a:r>
            <a:r>
              <a:rPr lang="en-US" sz="1600" b="0" i="0" u="none" strike="noStrike" cap="none">
                <a:solidFill>
                  <a:schemeClr val="dk1"/>
                </a:solidFill>
                <a:latin typeface="Arial"/>
                <a:ea typeface="Arial"/>
                <a:cs typeface="Arial"/>
                <a:sym typeface="Arial"/>
              </a:rPr>
              <a:t> </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Confirmación de que el reservorio no es infeccioso, o</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Periodo de incubación completo sin nuevos casos, o</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La incidencia ha vuelto al nivel basal</a:t>
            </a:r>
            <a:endParaRPr/>
          </a:p>
        </p:txBody>
      </p:sp>
      <p:sp>
        <p:nvSpPr>
          <p:cNvPr id="481" name="Google Shape;481;p20"/>
          <p:cNvSpPr/>
          <p:nvPr/>
        </p:nvSpPr>
        <p:spPr>
          <a:xfrm>
            <a:off x="7203839" y="1989000"/>
            <a:ext cx="1280000" cy="1440000"/>
          </a:xfrm>
          <a:custGeom>
            <a:avLst/>
            <a:gdLst/>
            <a:ahLst/>
            <a:cxnLst/>
            <a:rect l="l" t="t" r="r" b="b"/>
            <a:pathLst>
              <a:path w="152400" h="171450" extrusionOk="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1"/>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Consideraciones finales</a:t>
            </a:r>
            <a:endParaRPr/>
          </a:p>
        </p:txBody>
      </p:sp>
      <p:sp>
        <p:nvSpPr>
          <p:cNvPr id="487" name="Google Shape;487;p21"/>
          <p:cNvSpPr/>
          <p:nvPr/>
        </p:nvSpPr>
        <p:spPr>
          <a:xfrm>
            <a:off x="431800" y="2621226"/>
            <a:ext cx="1980000" cy="3148203"/>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21"/>
          <p:cNvSpPr/>
          <p:nvPr/>
        </p:nvSpPr>
        <p:spPr>
          <a:xfrm>
            <a:off x="2517719" y="2621226"/>
            <a:ext cx="1980000" cy="3148203"/>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9" name="Google Shape;489;p21"/>
          <p:cNvSpPr/>
          <p:nvPr/>
        </p:nvSpPr>
        <p:spPr>
          <a:xfrm>
            <a:off x="4603638" y="2621226"/>
            <a:ext cx="1980000" cy="3148203"/>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0" name="Google Shape;490;p21"/>
          <p:cNvSpPr/>
          <p:nvPr/>
        </p:nvSpPr>
        <p:spPr>
          <a:xfrm>
            <a:off x="6689558" y="2621226"/>
            <a:ext cx="1980000" cy="3148203"/>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1" name="Google Shape;491;p21"/>
          <p:cNvSpPr/>
          <p:nvPr/>
        </p:nvSpPr>
        <p:spPr>
          <a:xfrm>
            <a:off x="989800" y="2189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21"/>
          <p:cNvSpPr/>
          <p:nvPr/>
        </p:nvSpPr>
        <p:spPr>
          <a:xfrm>
            <a:off x="3075719" y="2189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1"/>
          <p:cNvSpPr/>
          <p:nvPr/>
        </p:nvSpPr>
        <p:spPr>
          <a:xfrm>
            <a:off x="5161638" y="2189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1"/>
          <p:cNvSpPr/>
          <p:nvPr/>
        </p:nvSpPr>
        <p:spPr>
          <a:xfrm>
            <a:off x="7242654" y="21892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21"/>
          <p:cNvSpPr txBox="1"/>
          <p:nvPr/>
        </p:nvSpPr>
        <p:spPr>
          <a:xfrm>
            <a:off x="731581" y="3426701"/>
            <a:ext cx="1454571"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implementación de las medidas de control no deben aguardar la identificación del agente causal</a:t>
            </a:r>
            <a:endParaRPr/>
          </a:p>
        </p:txBody>
      </p:sp>
      <p:sp>
        <p:nvSpPr>
          <p:cNvPr id="496" name="Google Shape;496;p21"/>
          <p:cNvSpPr txBox="1"/>
          <p:nvPr/>
        </p:nvSpPr>
        <p:spPr>
          <a:xfrm>
            <a:off x="2824533" y="3426700"/>
            <a:ext cx="1411137"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pronta respuesta a los casos iniciales es clave para interrumpir la cadena de transmisión</a:t>
            </a:r>
            <a:endParaRPr/>
          </a:p>
        </p:txBody>
      </p:sp>
      <p:sp>
        <p:nvSpPr>
          <p:cNvPr id="497" name="Google Shape;497;p21"/>
          <p:cNvSpPr txBox="1"/>
          <p:nvPr/>
        </p:nvSpPr>
        <p:spPr>
          <a:xfrm>
            <a:off x="4909026" y="3426700"/>
            <a:ext cx="1523393"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control de brotes muchas veces requiere intervenciones multisectoriales (zoonosis, productos contaminados)</a:t>
            </a:r>
            <a:endParaRPr/>
          </a:p>
        </p:txBody>
      </p:sp>
      <p:sp>
        <p:nvSpPr>
          <p:cNvPr id="498" name="Google Shape;498;p21"/>
          <p:cNvSpPr txBox="1"/>
          <p:nvPr/>
        </p:nvSpPr>
        <p:spPr>
          <a:xfrm>
            <a:off x="6997096" y="3426700"/>
            <a:ext cx="1526418"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aislamiento, la cuarentena y las restricciones de movimiento deben planificarse cuidadosamente</a:t>
            </a:r>
            <a:endParaRPr/>
          </a:p>
        </p:txBody>
      </p:sp>
      <p:grpSp>
        <p:nvGrpSpPr>
          <p:cNvPr id="499" name="Google Shape;499;p21"/>
          <p:cNvGrpSpPr/>
          <p:nvPr/>
        </p:nvGrpSpPr>
        <p:grpSpPr>
          <a:xfrm>
            <a:off x="5329774" y="2363582"/>
            <a:ext cx="540042" cy="540355"/>
            <a:chOff x="2742914" y="1600200"/>
            <a:chExt cx="3657885" cy="3660007"/>
          </a:xfrm>
        </p:grpSpPr>
        <p:sp>
          <p:nvSpPr>
            <p:cNvPr id="500" name="Google Shape;500;p21"/>
            <p:cNvSpPr/>
            <p:nvPr/>
          </p:nvSpPr>
          <p:spPr>
            <a:xfrm>
              <a:off x="5281930" y="1600200"/>
              <a:ext cx="1094906" cy="1457325"/>
            </a:xfrm>
            <a:custGeom>
              <a:avLst/>
              <a:gdLst/>
              <a:ahLst/>
              <a:cxnLst/>
              <a:rect l="l" t="t" r="r" b="b"/>
              <a:pathLst>
                <a:path w="1094906" h="1457325" extrusionOk="0">
                  <a:moveTo>
                    <a:pt x="611831" y="160"/>
                  </a:moveTo>
                  <a:cubicBezTo>
                    <a:pt x="646216" y="8637"/>
                    <a:pt x="681077" y="15304"/>
                    <a:pt x="714796" y="25782"/>
                  </a:cubicBezTo>
                  <a:cubicBezTo>
                    <a:pt x="1011785" y="118365"/>
                    <a:pt x="1161709" y="413640"/>
                    <a:pt x="1066649" y="717106"/>
                  </a:cubicBezTo>
                  <a:cubicBezTo>
                    <a:pt x="1038653" y="804471"/>
                    <a:pt x="996289" y="886559"/>
                    <a:pt x="941300" y="959994"/>
                  </a:cubicBezTo>
                  <a:cubicBezTo>
                    <a:pt x="829985" y="1111441"/>
                    <a:pt x="718574" y="1262984"/>
                    <a:pt x="607068" y="1414622"/>
                  </a:cubicBezTo>
                  <a:cubicBezTo>
                    <a:pt x="565158" y="1471772"/>
                    <a:pt x="529154" y="1471772"/>
                    <a:pt x="487148" y="1414622"/>
                  </a:cubicBezTo>
                  <a:cubicBezTo>
                    <a:pt x="375325" y="1262222"/>
                    <a:pt x="263470" y="1109822"/>
                    <a:pt x="151583" y="957422"/>
                  </a:cubicBezTo>
                  <a:cubicBezTo>
                    <a:pt x="70715" y="846551"/>
                    <a:pt x="16518" y="725488"/>
                    <a:pt x="2897" y="587757"/>
                  </a:cubicBezTo>
                  <a:cubicBezTo>
                    <a:pt x="-25752" y="304058"/>
                    <a:pt x="174181" y="48147"/>
                    <a:pt x="456383" y="7303"/>
                  </a:cubicBezTo>
                  <a:cubicBezTo>
                    <a:pt x="465465" y="5437"/>
                    <a:pt x="474433" y="3052"/>
                    <a:pt x="483243" y="160"/>
                  </a:cubicBezTo>
                  <a:close/>
                  <a:moveTo>
                    <a:pt x="544108" y="1299465"/>
                  </a:moveTo>
                  <a:cubicBezTo>
                    <a:pt x="550013" y="1296131"/>
                    <a:pt x="552585" y="1295464"/>
                    <a:pt x="553633" y="1293845"/>
                  </a:cubicBezTo>
                  <a:cubicBezTo>
                    <a:pt x="663170" y="1144112"/>
                    <a:pt x="776137" y="996856"/>
                    <a:pt x="880912" y="843884"/>
                  </a:cubicBezTo>
                  <a:cubicBezTo>
                    <a:pt x="961112" y="726822"/>
                    <a:pt x="999403" y="594234"/>
                    <a:pt x="972447" y="451073"/>
                  </a:cubicBezTo>
                  <a:cubicBezTo>
                    <a:pt x="938919" y="272860"/>
                    <a:pt x="794139" y="145606"/>
                    <a:pt x="600115" y="117698"/>
                  </a:cubicBezTo>
                  <a:cubicBezTo>
                    <a:pt x="382945" y="86075"/>
                    <a:pt x="164918" y="235236"/>
                    <a:pt x="122627" y="448882"/>
                  </a:cubicBezTo>
                  <a:cubicBezTo>
                    <a:pt x="94052" y="594520"/>
                    <a:pt x="134247" y="728822"/>
                    <a:pt x="216067" y="847980"/>
                  </a:cubicBezTo>
                  <a:cubicBezTo>
                    <a:pt x="321318" y="1000475"/>
                    <a:pt x="433713" y="1147922"/>
                    <a:pt x="544108" y="1299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1"/>
            <p:cNvSpPr/>
            <p:nvPr/>
          </p:nvSpPr>
          <p:spPr>
            <a:xfrm>
              <a:off x="2742914" y="1600200"/>
              <a:ext cx="957262" cy="956977"/>
            </a:xfrm>
            <a:custGeom>
              <a:avLst/>
              <a:gdLst/>
              <a:ahLst/>
              <a:cxnLst/>
              <a:rect l="l" t="t" r="r" b="b"/>
              <a:pathLst>
                <a:path w="957262" h="956977" extrusionOk="0">
                  <a:moveTo>
                    <a:pt x="500516" y="160"/>
                  </a:moveTo>
                  <a:cubicBezTo>
                    <a:pt x="554808" y="35116"/>
                    <a:pt x="529091" y="92171"/>
                    <a:pt x="537377" y="135129"/>
                  </a:cubicBezTo>
                  <a:lnTo>
                    <a:pt x="687587" y="197803"/>
                  </a:lnTo>
                  <a:cubicBezTo>
                    <a:pt x="699493" y="183706"/>
                    <a:pt x="715018" y="162370"/>
                    <a:pt x="733497" y="144177"/>
                  </a:cubicBezTo>
                  <a:cubicBezTo>
                    <a:pt x="760739" y="117508"/>
                    <a:pt x="792171" y="116936"/>
                    <a:pt x="816174" y="139796"/>
                  </a:cubicBezTo>
                  <a:cubicBezTo>
                    <a:pt x="840177" y="162656"/>
                    <a:pt x="840749" y="196375"/>
                    <a:pt x="813221" y="225521"/>
                  </a:cubicBezTo>
                  <a:cubicBezTo>
                    <a:pt x="796076" y="243428"/>
                    <a:pt x="776360" y="259049"/>
                    <a:pt x="760834" y="273146"/>
                  </a:cubicBezTo>
                  <a:cubicBezTo>
                    <a:pt x="782456" y="324867"/>
                    <a:pt x="801601" y="370301"/>
                    <a:pt x="823318" y="422212"/>
                  </a:cubicBezTo>
                  <a:cubicBezTo>
                    <a:pt x="842368" y="422212"/>
                    <a:pt x="867990" y="422212"/>
                    <a:pt x="893708" y="422212"/>
                  </a:cubicBezTo>
                  <a:cubicBezTo>
                    <a:pt x="932760" y="423260"/>
                    <a:pt x="957525" y="445834"/>
                    <a:pt x="957430" y="479362"/>
                  </a:cubicBezTo>
                  <a:cubicBezTo>
                    <a:pt x="957335" y="512890"/>
                    <a:pt x="932284" y="535274"/>
                    <a:pt x="893231" y="536512"/>
                  </a:cubicBezTo>
                  <a:cubicBezTo>
                    <a:pt x="868371" y="537084"/>
                    <a:pt x="843511" y="536512"/>
                    <a:pt x="819603" y="536512"/>
                  </a:cubicBezTo>
                  <a:cubicBezTo>
                    <a:pt x="810935" y="562801"/>
                    <a:pt x="804458" y="586804"/>
                    <a:pt x="794933" y="609569"/>
                  </a:cubicBezTo>
                  <a:cubicBezTo>
                    <a:pt x="785408" y="632334"/>
                    <a:pt x="772740" y="653956"/>
                    <a:pt x="756833" y="685769"/>
                  </a:cubicBezTo>
                  <a:cubicBezTo>
                    <a:pt x="773883" y="700057"/>
                    <a:pt x="794933" y="715392"/>
                    <a:pt x="813983" y="733870"/>
                  </a:cubicBezTo>
                  <a:cubicBezTo>
                    <a:pt x="841701" y="761969"/>
                    <a:pt x="841511" y="795497"/>
                    <a:pt x="816365" y="819024"/>
                  </a:cubicBezTo>
                  <a:cubicBezTo>
                    <a:pt x="791218" y="842551"/>
                    <a:pt x="760929" y="840931"/>
                    <a:pt x="733783" y="814071"/>
                  </a:cubicBezTo>
                  <a:cubicBezTo>
                    <a:pt x="717806" y="797070"/>
                    <a:pt x="702705" y="779267"/>
                    <a:pt x="688539" y="760731"/>
                  </a:cubicBezTo>
                  <a:lnTo>
                    <a:pt x="536234" y="822929"/>
                  </a:lnTo>
                  <a:cubicBezTo>
                    <a:pt x="536234" y="844456"/>
                    <a:pt x="536996" y="870554"/>
                    <a:pt x="536234" y="896462"/>
                  </a:cubicBezTo>
                  <a:cubicBezTo>
                    <a:pt x="534996" y="932848"/>
                    <a:pt x="511755" y="956946"/>
                    <a:pt x="479084" y="957136"/>
                  </a:cubicBezTo>
                  <a:cubicBezTo>
                    <a:pt x="446414" y="957327"/>
                    <a:pt x="423363" y="933324"/>
                    <a:pt x="421934" y="896843"/>
                  </a:cubicBezTo>
                  <a:cubicBezTo>
                    <a:pt x="420982" y="870935"/>
                    <a:pt x="421934" y="844837"/>
                    <a:pt x="421934" y="822929"/>
                  </a:cubicBezTo>
                  <a:lnTo>
                    <a:pt x="269534" y="759493"/>
                  </a:lnTo>
                  <a:cubicBezTo>
                    <a:pt x="255688" y="778095"/>
                    <a:pt x="240805" y="795903"/>
                    <a:pt x="224957" y="812833"/>
                  </a:cubicBezTo>
                  <a:cubicBezTo>
                    <a:pt x="196382" y="840741"/>
                    <a:pt x="163521" y="840741"/>
                    <a:pt x="139804" y="815785"/>
                  </a:cubicBezTo>
                  <a:cubicBezTo>
                    <a:pt x="116086" y="790830"/>
                    <a:pt x="117515" y="760445"/>
                    <a:pt x="144185" y="733299"/>
                  </a:cubicBezTo>
                  <a:cubicBezTo>
                    <a:pt x="161263" y="717088"/>
                    <a:pt x="179162" y="701764"/>
                    <a:pt x="197811" y="687388"/>
                  </a:cubicBezTo>
                  <a:lnTo>
                    <a:pt x="135136" y="537084"/>
                  </a:lnTo>
                  <a:cubicBezTo>
                    <a:pt x="92179" y="529083"/>
                    <a:pt x="35124" y="554419"/>
                    <a:pt x="167" y="500222"/>
                  </a:cubicBezTo>
                  <a:lnTo>
                    <a:pt x="167" y="457360"/>
                  </a:lnTo>
                  <a:cubicBezTo>
                    <a:pt x="35029" y="403067"/>
                    <a:pt x="92083" y="428785"/>
                    <a:pt x="135136" y="420593"/>
                  </a:cubicBezTo>
                  <a:lnTo>
                    <a:pt x="197430" y="270384"/>
                  </a:lnTo>
                  <a:cubicBezTo>
                    <a:pt x="188590" y="264900"/>
                    <a:pt x="180068" y="258922"/>
                    <a:pt x="171903" y="252477"/>
                  </a:cubicBezTo>
                  <a:cubicBezTo>
                    <a:pt x="162025" y="243901"/>
                    <a:pt x="152734" y="234673"/>
                    <a:pt x="144090" y="224854"/>
                  </a:cubicBezTo>
                  <a:cubicBezTo>
                    <a:pt x="118373" y="196279"/>
                    <a:pt x="116849" y="166085"/>
                    <a:pt x="139518" y="141987"/>
                  </a:cubicBezTo>
                  <a:cubicBezTo>
                    <a:pt x="162187" y="117889"/>
                    <a:pt x="196668" y="116746"/>
                    <a:pt x="224576" y="144368"/>
                  </a:cubicBezTo>
                  <a:cubicBezTo>
                    <a:pt x="240573" y="161318"/>
                    <a:pt x="255674" y="179090"/>
                    <a:pt x="269820" y="197613"/>
                  </a:cubicBezTo>
                  <a:lnTo>
                    <a:pt x="420601" y="135129"/>
                  </a:lnTo>
                  <a:cubicBezTo>
                    <a:pt x="428507" y="92076"/>
                    <a:pt x="403075" y="35021"/>
                    <a:pt x="457367" y="160"/>
                  </a:cubicBezTo>
                  <a:close/>
                  <a:moveTo>
                    <a:pt x="479084" y="250572"/>
                  </a:moveTo>
                  <a:cubicBezTo>
                    <a:pt x="353904" y="250925"/>
                    <a:pt x="252148" y="351621"/>
                    <a:pt x="250484" y="476790"/>
                  </a:cubicBezTo>
                  <a:cubicBezTo>
                    <a:pt x="250063" y="603479"/>
                    <a:pt x="352395" y="706537"/>
                    <a:pt x="479084" y="707010"/>
                  </a:cubicBezTo>
                  <a:cubicBezTo>
                    <a:pt x="604055" y="706507"/>
                    <a:pt x="705663" y="606127"/>
                    <a:pt x="707684" y="481172"/>
                  </a:cubicBezTo>
                  <a:cubicBezTo>
                    <a:pt x="708316" y="354448"/>
                    <a:pt x="606099" y="251205"/>
                    <a:pt x="479374" y="250573"/>
                  </a:cubicBezTo>
                  <a:cubicBezTo>
                    <a:pt x="479278" y="250573"/>
                    <a:pt x="479181" y="250572"/>
                    <a:pt x="479084" y="2505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1"/>
            <p:cNvSpPr/>
            <p:nvPr/>
          </p:nvSpPr>
          <p:spPr>
            <a:xfrm>
              <a:off x="2743200" y="4699871"/>
              <a:ext cx="1543142" cy="560336"/>
            </a:xfrm>
            <a:custGeom>
              <a:avLst/>
              <a:gdLst/>
              <a:ahLst/>
              <a:cxnLst/>
              <a:rect l="l" t="t" r="r" b="b"/>
              <a:pathLst>
                <a:path w="1543142" h="560336" extrusionOk="0">
                  <a:moveTo>
                    <a:pt x="167" y="229475"/>
                  </a:moveTo>
                  <a:cubicBezTo>
                    <a:pt x="22646" y="156037"/>
                    <a:pt x="74367" y="107269"/>
                    <a:pt x="141042" y="77075"/>
                  </a:cubicBezTo>
                  <a:cubicBezTo>
                    <a:pt x="206360" y="49020"/>
                    <a:pt x="273130" y="24474"/>
                    <a:pt x="341067" y="3542"/>
                  </a:cubicBezTo>
                  <a:cubicBezTo>
                    <a:pt x="369771" y="-6957"/>
                    <a:pt x="401551" y="7801"/>
                    <a:pt x="412050" y="36505"/>
                  </a:cubicBezTo>
                  <a:cubicBezTo>
                    <a:pt x="412801" y="38559"/>
                    <a:pt x="413430" y="40656"/>
                    <a:pt x="413933" y="42785"/>
                  </a:cubicBezTo>
                  <a:cubicBezTo>
                    <a:pt x="421839" y="74789"/>
                    <a:pt x="404408" y="102126"/>
                    <a:pt x="370214" y="113842"/>
                  </a:cubicBezTo>
                  <a:cubicBezTo>
                    <a:pt x="316302" y="132130"/>
                    <a:pt x="261343" y="148132"/>
                    <a:pt x="209146" y="170992"/>
                  </a:cubicBezTo>
                  <a:cubicBezTo>
                    <a:pt x="169427" y="188041"/>
                    <a:pt x="117896" y="208234"/>
                    <a:pt x="117611" y="256717"/>
                  </a:cubicBezTo>
                  <a:cubicBezTo>
                    <a:pt x="117611" y="307009"/>
                    <a:pt x="170950" y="325106"/>
                    <a:pt x="210765" y="344918"/>
                  </a:cubicBezTo>
                  <a:cubicBezTo>
                    <a:pt x="306015" y="392543"/>
                    <a:pt x="408218" y="413784"/>
                    <a:pt x="512136" y="427309"/>
                  </a:cubicBezTo>
                  <a:cubicBezTo>
                    <a:pt x="743117" y="457123"/>
                    <a:pt x="973432" y="453503"/>
                    <a:pt x="1199365" y="392543"/>
                  </a:cubicBezTo>
                  <a:cubicBezTo>
                    <a:pt x="1264358" y="374024"/>
                    <a:pt x="1326667" y="347128"/>
                    <a:pt x="1384721" y="312533"/>
                  </a:cubicBezTo>
                  <a:cubicBezTo>
                    <a:pt x="1444253" y="277957"/>
                    <a:pt x="1444538" y="235666"/>
                    <a:pt x="1384721" y="202424"/>
                  </a:cubicBezTo>
                  <a:cubicBezTo>
                    <a:pt x="1319951" y="166705"/>
                    <a:pt x="1248419" y="142702"/>
                    <a:pt x="1178791" y="116699"/>
                  </a:cubicBezTo>
                  <a:cubicBezTo>
                    <a:pt x="1140691" y="102126"/>
                    <a:pt x="1120498" y="76885"/>
                    <a:pt x="1129737" y="42690"/>
                  </a:cubicBezTo>
                  <a:cubicBezTo>
                    <a:pt x="1137528" y="13578"/>
                    <a:pt x="1167117" y="-4007"/>
                    <a:pt x="1196412" y="3066"/>
                  </a:cubicBezTo>
                  <a:cubicBezTo>
                    <a:pt x="1286995" y="24497"/>
                    <a:pt x="1374911" y="53453"/>
                    <a:pt x="1452063" y="107841"/>
                  </a:cubicBezTo>
                  <a:cubicBezTo>
                    <a:pt x="1460793" y="114053"/>
                    <a:pt x="1469157" y="120763"/>
                    <a:pt x="1477114" y="127939"/>
                  </a:cubicBezTo>
                  <a:cubicBezTo>
                    <a:pt x="1564172" y="205186"/>
                    <a:pt x="1565696" y="306247"/>
                    <a:pt x="1479686" y="384447"/>
                  </a:cubicBezTo>
                  <a:cubicBezTo>
                    <a:pt x="1410915" y="447026"/>
                    <a:pt x="1325952" y="479697"/>
                    <a:pt x="1237846" y="501319"/>
                  </a:cubicBezTo>
                  <a:cubicBezTo>
                    <a:pt x="910186" y="582567"/>
                    <a:pt x="582716" y="582662"/>
                    <a:pt x="258104" y="485983"/>
                  </a:cubicBezTo>
                  <a:cubicBezTo>
                    <a:pt x="200954" y="468934"/>
                    <a:pt x="146948" y="438358"/>
                    <a:pt x="94560" y="408450"/>
                  </a:cubicBezTo>
                  <a:cubicBezTo>
                    <a:pt x="47792" y="381970"/>
                    <a:pt x="17693" y="338632"/>
                    <a:pt x="167" y="2873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1"/>
            <p:cNvSpPr/>
            <p:nvPr/>
          </p:nvSpPr>
          <p:spPr>
            <a:xfrm>
              <a:off x="5256549" y="2796418"/>
              <a:ext cx="1144250" cy="437018"/>
            </a:xfrm>
            <a:custGeom>
              <a:avLst/>
              <a:gdLst/>
              <a:ahLst/>
              <a:cxnLst/>
              <a:rect l="l" t="t" r="r" b="b"/>
              <a:pathLst>
                <a:path w="1144250" h="437018" extrusionOk="0">
                  <a:moveTo>
                    <a:pt x="1144418" y="232691"/>
                  </a:moveTo>
                  <a:cubicBezTo>
                    <a:pt x="1108699" y="319368"/>
                    <a:pt x="1033356" y="356040"/>
                    <a:pt x="951822" y="382614"/>
                  </a:cubicBezTo>
                  <a:cubicBezTo>
                    <a:pt x="780372" y="438431"/>
                    <a:pt x="603207" y="447480"/>
                    <a:pt x="425852" y="427477"/>
                  </a:cubicBezTo>
                  <a:cubicBezTo>
                    <a:pt x="334507" y="417095"/>
                    <a:pt x="244019" y="392901"/>
                    <a:pt x="155627" y="366612"/>
                  </a:cubicBezTo>
                  <a:cubicBezTo>
                    <a:pt x="115241" y="354611"/>
                    <a:pt x="76475" y="327179"/>
                    <a:pt x="44661" y="298128"/>
                  </a:cubicBezTo>
                  <a:cubicBezTo>
                    <a:pt x="-15156" y="243645"/>
                    <a:pt x="-13918" y="165540"/>
                    <a:pt x="43899" y="108771"/>
                  </a:cubicBezTo>
                  <a:cubicBezTo>
                    <a:pt x="110574" y="43524"/>
                    <a:pt x="196299" y="17997"/>
                    <a:pt x="284501" y="948"/>
                  </a:cubicBezTo>
                  <a:cubicBezTo>
                    <a:pt x="312409" y="-4482"/>
                    <a:pt x="339746" y="18950"/>
                    <a:pt x="343746" y="46382"/>
                  </a:cubicBezTo>
                  <a:cubicBezTo>
                    <a:pt x="350170" y="74559"/>
                    <a:pt x="333436" y="102839"/>
                    <a:pt x="305646" y="110771"/>
                  </a:cubicBezTo>
                  <a:cubicBezTo>
                    <a:pt x="267546" y="124106"/>
                    <a:pt x="227732" y="133059"/>
                    <a:pt x="190679" y="148871"/>
                  </a:cubicBezTo>
                  <a:cubicBezTo>
                    <a:pt x="163247" y="160491"/>
                    <a:pt x="139054" y="179732"/>
                    <a:pt x="102383" y="202401"/>
                  </a:cubicBezTo>
                  <a:cubicBezTo>
                    <a:pt x="135434" y="224309"/>
                    <a:pt x="156389" y="246312"/>
                    <a:pt x="181631" y="253551"/>
                  </a:cubicBezTo>
                  <a:cubicBezTo>
                    <a:pt x="263546" y="276887"/>
                    <a:pt x="345937" y="302700"/>
                    <a:pt x="429947" y="313177"/>
                  </a:cubicBezTo>
                  <a:cubicBezTo>
                    <a:pt x="583967" y="332703"/>
                    <a:pt x="738748" y="325369"/>
                    <a:pt x="889624" y="281745"/>
                  </a:cubicBezTo>
                  <a:cubicBezTo>
                    <a:pt x="929275" y="269601"/>
                    <a:pt x="967353" y="252816"/>
                    <a:pt x="1003067" y="231738"/>
                  </a:cubicBezTo>
                  <a:cubicBezTo>
                    <a:pt x="1037833" y="211831"/>
                    <a:pt x="1038309" y="193638"/>
                    <a:pt x="1003543" y="175541"/>
                  </a:cubicBezTo>
                  <a:cubicBezTo>
                    <a:pt x="961061" y="152776"/>
                    <a:pt x="914579" y="137441"/>
                    <a:pt x="869621" y="119058"/>
                  </a:cubicBezTo>
                  <a:cubicBezTo>
                    <a:pt x="857525" y="114200"/>
                    <a:pt x="843713" y="113152"/>
                    <a:pt x="832379" y="107247"/>
                  </a:cubicBezTo>
                  <a:cubicBezTo>
                    <a:pt x="807013" y="96188"/>
                    <a:pt x="794376" y="67517"/>
                    <a:pt x="803327" y="41334"/>
                  </a:cubicBezTo>
                  <a:cubicBezTo>
                    <a:pt x="810947" y="14378"/>
                    <a:pt x="831902" y="-3720"/>
                    <a:pt x="859430" y="1138"/>
                  </a:cubicBezTo>
                  <a:cubicBezTo>
                    <a:pt x="951536" y="17902"/>
                    <a:pt x="1040405" y="44858"/>
                    <a:pt x="1107651" y="115438"/>
                  </a:cubicBezTo>
                  <a:cubicBezTo>
                    <a:pt x="1123463" y="132012"/>
                    <a:pt x="1132321" y="155253"/>
                    <a:pt x="1144418" y="1754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1"/>
            <p:cNvSpPr/>
            <p:nvPr/>
          </p:nvSpPr>
          <p:spPr>
            <a:xfrm>
              <a:off x="2776918" y="3036694"/>
              <a:ext cx="1478296" cy="1977004"/>
            </a:xfrm>
            <a:custGeom>
              <a:avLst/>
              <a:gdLst/>
              <a:ahLst/>
              <a:cxnLst/>
              <a:rect l="l" t="t" r="r" b="b"/>
              <a:pathLst>
                <a:path w="1478296" h="1977004" extrusionOk="0">
                  <a:moveTo>
                    <a:pt x="167" y="776227"/>
                  </a:moveTo>
                  <a:cubicBezTo>
                    <a:pt x="167" y="354841"/>
                    <a:pt x="275154" y="48041"/>
                    <a:pt x="635961" y="5845"/>
                  </a:cubicBezTo>
                  <a:cubicBezTo>
                    <a:pt x="957049" y="-31398"/>
                    <a:pt x="1254705" y="116430"/>
                    <a:pt x="1396628" y="387702"/>
                  </a:cubicBezTo>
                  <a:cubicBezTo>
                    <a:pt x="1507118" y="599443"/>
                    <a:pt x="1499021" y="817661"/>
                    <a:pt x="1412439" y="1033021"/>
                  </a:cubicBezTo>
                  <a:cubicBezTo>
                    <a:pt x="1374792" y="1123921"/>
                    <a:pt x="1326854" y="1210208"/>
                    <a:pt x="1269564" y="1290196"/>
                  </a:cubicBezTo>
                  <a:cubicBezTo>
                    <a:pt x="1116497" y="1506890"/>
                    <a:pt x="956954" y="1718821"/>
                    <a:pt x="799886" y="1932562"/>
                  </a:cubicBezTo>
                  <a:cubicBezTo>
                    <a:pt x="756452" y="1991712"/>
                    <a:pt x="720543" y="1991998"/>
                    <a:pt x="677681" y="1933610"/>
                  </a:cubicBezTo>
                  <a:cubicBezTo>
                    <a:pt x="518931" y="1717710"/>
                    <a:pt x="360530" y="1501810"/>
                    <a:pt x="202478" y="1285910"/>
                  </a:cubicBezTo>
                  <a:cubicBezTo>
                    <a:pt x="77606" y="1116365"/>
                    <a:pt x="1882" y="928627"/>
                    <a:pt x="167" y="776227"/>
                  </a:cubicBezTo>
                  <a:close/>
                  <a:moveTo>
                    <a:pt x="737402" y="1822358"/>
                  </a:moveTo>
                  <a:cubicBezTo>
                    <a:pt x="744641" y="1812833"/>
                    <a:pt x="748547" y="1808832"/>
                    <a:pt x="751976" y="1804070"/>
                  </a:cubicBezTo>
                  <a:cubicBezTo>
                    <a:pt x="897041" y="1606616"/>
                    <a:pt x="1044012" y="1410401"/>
                    <a:pt x="1186030" y="1210757"/>
                  </a:cubicBezTo>
                  <a:cubicBezTo>
                    <a:pt x="1231606" y="1146945"/>
                    <a:pt x="1269942" y="1078260"/>
                    <a:pt x="1300330" y="1005970"/>
                  </a:cubicBezTo>
                  <a:cubicBezTo>
                    <a:pt x="1375863" y="824995"/>
                    <a:pt x="1391865" y="639257"/>
                    <a:pt x="1303568" y="456377"/>
                  </a:cubicBezTo>
                  <a:cubicBezTo>
                    <a:pt x="1183458" y="208156"/>
                    <a:pt x="889517" y="65281"/>
                    <a:pt x="615197" y="125384"/>
                  </a:cubicBezTo>
                  <a:cubicBezTo>
                    <a:pt x="361165" y="181010"/>
                    <a:pt x="187334" y="330552"/>
                    <a:pt x="128088" y="588775"/>
                  </a:cubicBezTo>
                  <a:cubicBezTo>
                    <a:pt x="84273" y="780227"/>
                    <a:pt x="131993" y="962060"/>
                    <a:pt x="234768" y="1124651"/>
                  </a:cubicBezTo>
                  <a:cubicBezTo>
                    <a:pt x="324113" y="1266098"/>
                    <a:pt x="427840" y="1398590"/>
                    <a:pt x="526043" y="1534226"/>
                  </a:cubicBezTo>
                  <a:cubicBezTo>
                    <a:pt x="594908" y="1629762"/>
                    <a:pt x="665108" y="1724060"/>
                    <a:pt x="737402" y="18223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1"/>
            <p:cNvSpPr/>
            <p:nvPr/>
          </p:nvSpPr>
          <p:spPr>
            <a:xfrm>
              <a:off x="4356797" y="3101601"/>
              <a:ext cx="941483" cy="2058471"/>
            </a:xfrm>
            <a:custGeom>
              <a:avLst/>
              <a:gdLst/>
              <a:ahLst/>
              <a:cxnLst/>
              <a:rect l="l" t="t" r="r" b="b"/>
              <a:pathLst>
                <a:path w="941483" h="2058471" extrusionOk="0">
                  <a:moveTo>
                    <a:pt x="158029" y="2049201"/>
                  </a:moveTo>
                  <a:cubicBezTo>
                    <a:pt x="128311" y="2049201"/>
                    <a:pt x="98498" y="2049678"/>
                    <a:pt x="68780" y="2049201"/>
                  </a:cubicBezTo>
                  <a:cubicBezTo>
                    <a:pt x="23631" y="2048249"/>
                    <a:pt x="-848" y="2026627"/>
                    <a:pt x="200" y="1989765"/>
                  </a:cubicBezTo>
                  <a:cubicBezTo>
                    <a:pt x="1343" y="1954523"/>
                    <a:pt x="26012" y="1936997"/>
                    <a:pt x="69351" y="1934616"/>
                  </a:cubicBezTo>
                  <a:cubicBezTo>
                    <a:pt x="173555" y="1928996"/>
                    <a:pt x="277853" y="1922424"/>
                    <a:pt x="381866" y="1913851"/>
                  </a:cubicBezTo>
                  <a:cubicBezTo>
                    <a:pt x="406581" y="1910153"/>
                    <a:pt x="430697" y="1903203"/>
                    <a:pt x="453590" y="1893182"/>
                  </a:cubicBezTo>
                  <a:cubicBezTo>
                    <a:pt x="592750" y="1841652"/>
                    <a:pt x="648376" y="1744401"/>
                    <a:pt x="619610" y="1599050"/>
                  </a:cubicBezTo>
                  <a:cubicBezTo>
                    <a:pt x="589226" y="1446745"/>
                    <a:pt x="515216" y="1316157"/>
                    <a:pt x="417776" y="1198238"/>
                  </a:cubicBezTo>
                  <a:cubicBezTo>
                    <a:pt x="312048" y="1069650"/>
                    <a:pt x="204987" y="941920"/>
                    <a:pt x="120977" y="797140"/>
                  </a:cubicBezTo>
                  <a:cubicBezTo>
                    <a:pt x="67637" y="705224"/>
                    <a:pt x="22298" y="610069"/>
                    <a:pt x="6581" y="503770"/>
                  </a:cubicBezTo>
                  <a:cubicBezTo>
                    <a:pt x="-15517" y="353656"/>
                    <a:pt x="37538" y="237070"/>
                    <a:pt x="162125" y="153441"/>
                  </a:cubicBezTo>
                  <a:cubicBezTo>
                    <a:pt x="261947" y="86766"/>
                    <a:pt x="375389" y="52666"/>
                    <a:pt x="492356" y="36283"/>
                  </a:cubicBezTo>
                  <a:cubicBezTo>
                    <a:pt x="615800" y="18948"/>
                    <a:pt x="740768" y="11994"/>
                    <a:pt x="865451" y="660"/>
                  </a:cubicBezTo>
                  <a:cubicBezTo>
                    <a:pt x="872579" y="-7"/>
                    <a:pt x="879754" y="-7"/>
                    <a:pt x="886882" y="660"/>
                  </a:cubicBezTo>
                  <a:cubicBezTo>
                    <a:pt x="917767" y="2767"/>
                    <a:pt x="941722" y="28472"/>
                    <a:pt x="941651" y="59429"/>
                  </a:cubicBezTo>
                  <a:cubicBezTo>
                    <a:pt x="940588" y="89458"/>
                    <a:pt x="916164" y="113379"/>
                    <a:pt x="886120" y="113817"/>
                  </a:cubicBezTo>
                  <a:cubicBezTo>
                    <a:pt x="812492" y="118865"/>
                    <a:pt x="738673" y="121151"/>
                    <a:pt x="665235" y="127723"/>
                  </a:cubicBezTo>
                  <a:cubicBezTo>
                    <a:pt x="541601" y="138772"/>
                    <a:pt x="419966" y="158013"/>
                    <a:pt x="304428" y="206209"/>
                  </a:cubicBezTo>
                  <a:cubicBezTo>
                    <a:pt x="294903" y="210305"/>
                    <a:pt x="284902" y="214877"/>
                    <a:pt x="275377" y="219639"/>
                  </a:cubicBezTo>
                  <a:cubicBezTo>
                    <a:pt x="131454" y="292125"/>
                    <a:pt x="87925" y="391089"/>
                    <a:pt x="133073" y="545966"/>
                  </a:cubicBezTo>
                  <a:cubicBezTo>
                    <a:pt x="168221" y="666552"/>
                    <a:pt x="233086" y="772089"/>
                    <a:pt x="306428" y="871911"/>
                  </a:cubicBezTo>
                  <a:cubicBezTo>
                    <a:pt x="366341" y="953350"/>
                    <a:pt x="430253" y="1031646"/>
                    <a:pt x="494452" y="1110036"/>
                  </a:cubicBezTo>
                  <a:cubicBezTo>
                    <a:pt x="598560" y="1237767"/>
                    <a:pt x="682571" y="1376736"/>
                    <a:pt x="723052" y="1537709"/>
                  </a:cubicBezTo>
                  <a:cubicBezTo>
                    <a:pt x="784583" y="1785359"/>
                    <a:pt x="678856" y="1961381"/>
                    <a:pt x="430634" y="2019198"/>
                  </a:cubicBezTo>
                  <a:cubicBezTo>
                    <a:pt x="342052" y="2039867"/>
                    <a:pt x="249659" y="2045868"/>
                    <a:pt x="159553" y="20586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1"/>
            <p:cNvSpPr/>
            <p:nvPr/>
          </p:nvSpPr>
          <p:spPr>
            <a:xfrm>
              <a:off x="5261172" y="3410248"/>
              <a:ext cx="955464" cy="955715"/>
            </a:xfrm>
            <a:custGeom>
              <a:avLst/>
              <a:gdLst/>
              <a:ahLst/>
              <a:cxnLst/>
              <a:rect l="l" t="t" r="r" b="b"/>
              <a:pathLst>
                <a:path w="955464" h="955715" extrusionOk="0">
                  <a:moveTo>
                    <a:pt x="687452" y="760623"/>
                  </a:moveTo>
                  <a:cubicBezTo>
                    <a:pt x="634684" y="780911"/>
                    <a:pt x="593536" y="795675"/>
                    <a:pt x="553435" y="812915"/>
                  </a:cubicBezTo>
                  <a:cubicBezTo>
                    <a:pt x="544258" y="818196"/>
                    <a:pt x="537879" y="827259"/>
                    <a:pt x="536005" y="837680"/>
                  </a:cubicBezTo>
                  <a:cubicBezTo>
                    <a:pt x="533242" y="858730"/>
                    <a:pt x="536005" y="880447"/>
                    <a:pt x="534290" y="901783"/>
                  </a:cubicBezTo>
                  <a:cubicBezTo>
                    <a:pt x="531814" y="934644"/>
                    <a:pt x="510097" y="955314"/>
                    <a:pt x="479426" y="955790"/>
                  </a:cubicBezTo>
                  <a:cubicBezTo>
                    <a:pt x="449540" y="957448"/>
                    <a:pt x="423968" y="934564"/>
                    <a:pt x="422310" y="904677"/>
                  </a:cubicBezTo>
                  <a:cubicBezTo>
                    <a:pt x="422298" y="904443"/>
                    <a:pt x="422286" y="904208"/>
                    <a:pt x="422276" y="903974"/>
                  </a:cubicBezTo>
                  <a:cubicBezTo>
                    <a:pt x="419895" y="881685"/>
                    <a:pt x="422276" y="858730"/>
                    <a:pt x="420181" y="836346"/>
                  </a:cubicBezTo>
                  <a:cubicBezTo>
                    <a:pt x="418840" y="826808"/>
                    <a:pt x="413371" y="818343"/>
                    <a:pt x="405226" y="813201"/>
                  </a:cubicBezTo>
                  <a:cubicBezTo>
                    <a:pt x="363888" y="795960"/>
                    <a:pt x="321692" y="780816"/>
                    <a:pt x="267781" y="760432"/>
                  </a:cubicBezTo>
                  <a:cubicBezTo>
                    <a:pt x="255563" y="777026"/>
                    <a:pt x="242430" y="792926"/>
                    <a:pt x="228442" y="808057"/>
                  </a:cubicBezTo>
                  <a:cubicBezTo>
                    <a:pt x="198248" y="838728"/>
                    <a:pt x="165863" y="840823"/>
                    <a:pt x="140812" y="816249"/>
                  </a:cubicBezTo>
                  <a:cubicBezTo>
                    <a:pt x="115762" y="791674"/>
                    <a:pt x="118524" y="757479"/>
                    <a:pt x="147670" y="728428"/>
                  </a:cubicBezTo>
                  <a:cubicBezTo>
                    <a:pt x="164434" y="711759"/>
                    <a:pt x="183294" y="697186"/>
                    <a:pt x="197296" y="684994"/>
                  </a:cubicBezTo>
                  <a:cubicBezTo>
                    <a:pt x="174340" y="630416"/>
                    <a:pt x="154814" y="583743"/>
                    <a:pt x="133954" y="534023"/>
                  </a:cubicBezTo>
                  <a:cubicBezTo>
                    <a:pt x="110904" y="534023"/>
                    <a:pt x="84805" y="534785"/>
                    <a:pt x="58707" y="534023"/>
                  </a:cubicBezTo>
                  <a:cubicBezTo>
                    <a:pt x="24036" y="532785"/>
                    <a:pt x="1557" y="510687"/>
                    <a:pt x="223" y="479445"/>
                  </a:cubicBezTo>
                  <a:cubicBezTo>
                    <a:pt x="-1110" y="448203"/>
                    <a:pt x="21464" y="424676"/>
                    <a:pt x="55659" y="420866"/>
                  </a:cubicBezTo>
                  <a:cubicBezTo>
                    <a:pt x="69891" y="419849"/>
                    <a:pt x="84167" y="419595"/>
                    <a:pt x="98426" y="420104"/>
                  </a:cubicBezTo>
                  <a:cubicBezTo>
                    <a:pt x="111380" y="420104"/>
                    <a:pt x="124429" y="420104"/>
                    <a:pt x="137955" y="420104"/>
                  </a:cubicBezTo>
                  <a:cubicBezTo>
                    <a:pt x="146337" y="394482"/>
                    <a:pt x="152719" y="370383"/>
                    <a:pt x="162244" y="347619"/>
                  </a:cubicBezTo>
                  <a:cubicBezTo>
                    <a:pt x="171769" y="324854"/>
                    <a:pt x="184532" y="303137"/>
                    <a:pt x="199582" y="273895"/>
                  </a:cubicBezTo>
                  <a:cubicBezTo>
                    <a:pt x="182246" y="258560"/>
                    <a:pt x="161482" y="242367"/>
                    <a:pt x="143670" y="223698"/>
                  </a:cubicBezTo>
                  <a:cubicBezTo>
                    <a:pt x="118238" y="197409"/>
                    <a:pt x="117476" y="163881"/>
                    <a:pt x="139765" y="140926"/>
                  </a:cubicBezTo>
                  <a:cubicBezTo>
                    <a:pt x="162053" y="117971"/>
                    <a:pt x="196915" y="118066"/>
                    <a:pt x="225490" y="144165"/>
                  </a:cubicBezTo>
                  <a:cubicBezTo>
                    <a:pt x="235168" y="152956"/>
                    <a:pt x="244388" y="162239"/>
                    <a:pt x="253112" y="171978"/>
                  </a:cubicBezTo>
                  <a:cubicBezTo>
                    <a:pt x="261018" y="180836"/>
                    <a:pt x="267876" y="191028"/>
                    <a:pt x="271305" y="195123"/>
                  </a:cubicBezTo>
                  <a:cubicBezTo>
                    <a:pt x="319977" y="176073"/>
                    <a:pt x="362078" y="160929"/>
                    <a:pt x="403131" y="143307"/>
                  </a:cubicBezTo>
                  <a:cubicBezTo>
                    <a:pt x="411940" y="137923"/>
                    <a:pt x="418064" y="129067"/>
                    <a:pt x="419990" y="118923"/>
                  </a:cubicBezTo>
                  <a:cubicBezTo>
                    <a:pt x="422752" y="97873"/>
                    <a:pt x="419990" y="76061"/>
                    <a:pt x="421895" y="54820"/>
                  </a:cubicBezTo>
                  <a:cubicBezTo>
                    <a:pt x="425229" y="21006"/>
                    <a:pt x="450470" y="-1377"/>
                    <a:pt x="480950" y="242"/>
                  </a:cubicBezTo>
                  <a:cubicBezTo>
                    <a:pt x="510998" y="1476"/>
                    <a:pt x="534624" y="26368"/>
                    <a:pt x="534290" y="56439"/>
                  </a:cubicBezTo>
                  <a:cubicBezTo>
                    <a:pt x="535814" y="83490"/>
                    <a:pt x="534290" y="110732"/>
                    <a:pt x="534290" y="134163"/>
                  </a:cubicBezTo>
                  <a:lnTo>
                    <a:pt x="682690" y="196171"/>
                  </a:lnTo>
                  <a:cubicBezTo>
                    <a:pt x="696215" y="181884"/>
                    <a:pt x="713265" y="162357"/>
                    <a:pt x="731934" y="144450"/>
                  </a:cubicBezTo>
                  <a:cubicBezTo>
                    <a:pt x="758413" y="119019"/>
                    <a:pt x="791751" y="117780"/>
                    <a:pt x="814801" y="139593"/>
                  </a:cubicBezTo>
                  <a:cubicBezTo>
                    <a:pt x="839376" y="162929"/>
                    <a:pt x="839185" y="196743"/>
                    <a:pt x="812134" y="225318"/>
                  </a:cubicBezTo>
                  <a:cubicBezTo>
                    <a:pt x="794894" y="243225"/>
                    <a:pt x="774987" y="258560"/>
                    <a:pt x="760985" y="270847"/>
                  </a:cubicBezTo>
                  <a:cubicBezTo>
                    <a:pt x="780035" y="321806"/>
                    <a:pt x="795561" y="365049"/>
                    <a:pt x="813277" y="407340"/>
                  </a:cubicBezTo>
                  <a:cubicBezTo>
                    <a:pt x="816135" y="414198"/>
                    <a:pt x="829089" y="419628"/>
                    <a:pt x="837852" y="420580"/>
                  </a:cubicBezTo>
                  <a:cubicBezTo>
                    <a:pt x="857854" y="422676"/>
                    <a:pt x="878333" y="420580"/>
                    <a:pt x="898431" y="421914"/>
                  </a:cubicBezTo>
                  <a:cubicBezTo>
                    <a:pt x="935293" y="424962"/>
                    <a:pt x="956819" y="448488"/>
                    <a:pt x="955581" y="481921"/>
                  </a:cubicBezTo>
                  <a:cubicBezTo>
                    <a:pt x="954247" y="513735"/>
                    <a:pt x="931578" y="539071"/>
                    <a:pt x="896621" y="534309"/>
                  </a:cubicBezTo>
                  <a:cubicBezTo>
                    <a:pt x="837757" y="526784"/>
                    <a:pt x="816325" y="550025"/>
                    <a:pt x="791846" y="604508"/>
                  </a:cubicBezTo>
                  <a:cubicBezTo>
                    <a:pt x="765557" y="664325"/>
                    <a:pt x="764319" y="699758"/>
                    <a:pt x="816706" y="739763"/>
                  </a:cubicBezTo>
                  <a:cubicBezTo>
                    <a:pt x="841567" y="758813"/>
                    <a:pt x="837280" y="795008"/>
                    <a:pt x="816706" y="815963"/>
                  </a:cubicBezTo>
                  <a:cubicBezTo>
                    <a:pt x="796448" y="838425"/>
                    <a:pt x="761817" y="840212"/>
                    <a:pt x="739355" y="819954"/>
                  </a:cubicBezTo>
                  <a:cubicBezTo>
                    <a:pt x="738474" y="819160"/>
                    <a:pt x="737619" y="818337"/>
                    <a:pt x="736792" y="817487"/>
                  </a:cubicBezTo>
                  <a:cubicBezTo>
                    <a:pt x="719296" y="799469"/>
                    <a:pt x="702823" y="780484"/>
                    <a:pt x="687452" y="760623"/>
                  </a:cubicBezTo>
                  <a:close/>
                  <a:moveTo>
                    <a:pt x="477902" y="705568"/>
                  </a:moveTo>
                  <a:cubicBezTo>
                    <a:pt x="603733" y="705963"/>
                    <a:pt x="706060" y="604276"/>
                    <a:pt x="706454" y="478445"/>
                  </a:cubicBezTo>
                  <a:cubicBezTo>
                    <a:pt x="706849" y="352613"/>
                    <a:pt x="605162" y="250287"/>
                    <a:pt x="479331" y="249892"/>
                  </a:cubicBezTo>
                  <a:cubicBezTo>
                    <a:pt x="353499" y="249498"/>
                    <a:pt x="251173" y="351184"/>
                    <a:pt x="250778" y="477016"/>
                  </a:cubicBezTo>
                  <a:cubicBezTo>
                    <a:pt x="250384" y="602847"/>
                    <a:pt x="352070" y="705174"/>
                    <a:pt x="477902" y="7055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1"/>
            <p:cNvSpPr/>
            <p:nvPr/>
          </p:nvSpPr>
          <p:spPr>
            <a:xfrm>
              <a:off x="3944085" y="2104261"/>
              <a:ext cx="833776" cy="832244"/>
            </a:xfrm>
            <a:custGeom>
              <a:avLst/>
              <a:gdLst/>
              <a:ahLst/>
              <a:cxnLst/>
              <a:rect l="l" t="t" r="r" b="b"/>
              <a:pathLst>
                <a:path w="833776" h="832244" extrusionOk="0">
                  <a:moveTo>
                    <a:pt x="586648" y="668816"/>
                  </a:moveTo>
                  <a:lnTo>
                    <a:pt x="473301" y="716441"/>
                  </a:lnTo>
                  <a:cubicBezTo>
                    <a:pt x="473301" y="734729"/>
                    <a:pt x="474539" y="755970"/>
                    <a:pt x="473301" y="777020"/>
                  </a:cubicBezTo>
                  <a:cubicBezTo>
                    <a:pt x="471015" y="810072"/>
                    <a:pt x="449298" y="831313"/>
                    <a:pt x="419389" y="832361"/>
                  </a:cubicBezTo>
                  <a:cubicBezTo>
                    <a:pt x="387766" y="833504"/>
                    <a:pt x="358620" y="811691"/>
                    <a:pt x="362239" y="777973"/>
                  </a:cubicBezTo>
                  <a:cubicBezTo>
                    <a:pt x="367097" y="725109"/>
                    <a:pt x="346237" y="701011"/>
                    <a:pt x="297088" y="690629"/>
                  </a:cubicBezTo>
                  <a:cubicBezTo>
                    <a:pt x="280420" y="687200"/>
                    <a:pt x="265370" y="675484"/>
                    <a:pt x="249463" y="667483"/>
                  </a:cubicBezTo>
                  <a:cubicBezTo>
                    <a:pt x="210411" y="693581"/>
                    <a:pt x="178883" y="764733"/>
                    <a:pt x="123352" y="707774"/>
                  </a:cubicBezTo>
                  <a:cubicBezTo>
                    <a:pt x="70107" y="653100"/>
                    <a:pt x="139354" y="622049"/>
                    <a:pt x="164214" y="585758"/>
                  </a:cubicBezTo>
                  <a:cubicBezTo>
                    <a:pt x="148784" y="548801"/>
                    <a:pt x="133830" y="512892"/>
                    <a:pt x="117542" y="473649"/>
                  </a:cubicBezTo>
                  <a:cubicBezTo>
                    <a:pt x="99444" y="473649"/>
                    <a:pt x="79442" y="474792"/>
                    <a:pt x="59344" y="473649"/>
                  </a:cubicBezTo>
                  <a:cubicBezTo>
                    <a:pt x="23816" y="471268"/>
                    <a:pt x="-759" y="446027"/>
                    <a:pt x="194" y="414689"/>
                  </a:cubicBezTo>
                  <a:cubicBezTo>
                    <a:pt x="1146" y="383352"/>
                    <a:pt x="25245" y="361159"/>
                    <a:pt x="62392" y="359825"/>
                  </a:cubicBezTo>
                  <a:cubicBezTo>
                    <a:pt x="70693" y="359062"/>
                    <a:pt x="79047" y="359062"/>
                    <a:pt x="87348" y="359825"/>
                  </a:cubicBezTo>
                  <a:cubicBezTo>
                    <a:pt x="113351" y="363731"/>
                    <a:pt x="126591" y="354015"/>
                    <a:pt x="130496" y="327155"/>
                  </a:cubicBezTo>
                  <a:cubicBezTo>
                    <a:pt x="132722" y="311759"/>
                    <a:pt x="138745" y="297160"/>
                    <a:pt x="148022" y="284673"/>
                  </a:cubicBezTo>
                  <a:cubicBezTo>
                    <a:pt x="171168" y="254860"/>
                    <a:pt x="161452" y="234191"/>
                    <a:pt x="135068" y="214093"/>
                  </a:cubicBezTo>
                  <a:cubicBezTo>
                    <a:pt x="125603" y="206735"/>
                    <a:pt x="117892" y="197365"/>
                    <a:pt x="112494" y="186661"/>
                  </a:cubicBezTo>
                  <a:cubicBezTo>
                    <a:pt x="99277" y="164046"/>
                    <a:pt x="104904" y="135135"/>
                    <a:pt x="125638" y="119129"/>
                  </a:cubicBezTo>
                  <a:cubicBezTo>
                    <a:pt x="145214" y="99462"/>
                    <a:pt x="176822" y="98747"/>
                    <a:pt x="197266" y="117509"/>
                  </a:cubicBezTo>
                  <a:cubicBezTo>
                    <a:pt x="214792" y="131606"/>
                    <a:pt x="230223" y="148275"/>
                    <a:pt x="245748" y="163039"/>
                  </a:cubicBezTo>
                  <a:cubicBezTo>
                    <a:pt x="279848" y="149799"/>
                    <a:pt x="313185" y="138083"/>
                    <a:pt x="345380" y="123605"/>
                  </a:cubicBezTo>
                  <a:cubicBezTo>
                    <a:pt x="353067" y="117698"/>
                    <a:pt x="357963" y="108870"/>
                    <a:pt x="358906" y="99221"/>
                  </a:cubicBezTo>
                  <a:cubicBezTo>
                    <a:pt x="361763" y="80171"/>
                    <a:pt x="358906" y="61121"/>
                    <a:pt x="363001" y="42548"/>
                  </a:cubicBezTo>
                  <a:cubicBezTo>
                    <a:pt x="368526" y="13973"/>
                    <a:pt x="389386" y="-29"/>
                    <a:pt x="417008" y="161"/>
                  </a:cubicBezTo>
                  <a:cubicBezTo>
                    <a:pt x="446345" y="161"/>
                    <a:pt x="474158" y="17021"/>
                    <a:pt x="470539" y="45977"/>
                  </a:cubicBezTo>
                  <a:cubicBezTo>
                    <a:pt x="462918" y="109032"/>
                    <a:pt x="495018" y="133607"/>
                    <a:pt x="548263" y="146561"/>
                  </a:cubicBezTo>
                  <a:cubicBezTo>
                    <a:pt x="560455" y="149609"/>
                    <a:pt x="571313" y="158276"/>
                    <a:pt x="592363" y="173231"/>
                  </a:cubicBezTo>
                  <a:cubicBezTo>
                    <a:pt x="603095" y="156086"/>
                    <a:pt x="615200" y="139840"/>
                    <a:pt x="628558" y="124653"/>
                  </a:cubicBezTo>
                  <a:cubicBezTo>
                    <a:pt x="655609" y="98174"/>
                    <a:pt x="687328" y="98078"/>
                    <a:pt x="711045" y="121224"/>
                  </a:cubicBezTo>
                  <a:cubicBezTo>
                    <a:pt x="734762" y="144370"/>
                    <a:pt x="737239" y="181136"/>
                    <a:pt x="708759" y="203044"/>
                  </a:cubicBezTo>
                  <a:cubicBezTo>
                    <a:pt x="669611" y="233333"/>
                    <a:pt x="666849" y="262956"/>
                    <a:pt x="693900" y="300294"/>
                  </a:cubicBezTo>
                  <a:cubicBezTo>
                    <a:pt x="694644" y="301235"/>
                    <a:pt x="695135" y="302349"/>
                    <a:pt x="695329" y="303533"/>
                  </a:cubicBezTo>
                  <a:cubicBezTo>
                    <a:pt x="700948" y="352110"/>
                    <a:pt x="728190" y="366017"/>
                    <a:pt x="775148" y="360683"/>
                  </a:cubicBezTo>
                  <a:cubicBezTo>
                    <a:pt x="804395" y="357629"/>
                    <a:pt x="830580" y="378864"/>
                    <a:pt x="833634" y="408111"/>
                  </a:cubicBezTo>
                  <a:cubicBezTo>
                    <a:pt x="833849" y="410169"/>
                    <a:pt x="833943" y="412239"/>
                    <a:pt x="833917" y="414308"/>
                  </a:cubicBezTo>
                  <a:cubicBezTo>
                    <a:pt x="834870" y="444122"/>
                    <a:pt x="810486" y="475649"/>
                    <a:pt x="778387" y="471458"/>
                  </a:cubicBezTo>
                  <a:cubicBezTo>
                    <a:pt x="724951" y="464981"/>
                    <a:pt x="701520" y="487079"/>
                    <a:pt x="691423" y="535847"/>
                  </a:cubicBezTo>
                  <a:cubicBezTo>
                    <a:pt x="687994" y="552611"/>
                    <a:pt x="676374" y="567661"/>
                    <a:pt x="668563" y="583472"/>
                  </a:cubicBezTo>
                  <a:cubicBezTo>
                    <a:pt x="694567" y="622239"/>
                    <a:pt x="763813" y="652624"/>
                    <a:pt x="710664" y="707297"/>
                  </a:cubicBezTo>
                  <a:cubicBezTo>
                    <a:pt x="655038" y="764828"/>
                    <a:pt x="623701" y="693296"/>
                    <a:pt x="586648" y="668816"/>
                  </a:cubicBezTo>
                  <a:close/>
                  <a:moveTo>
                    <a:pt x="418913" y="230666"/>
                  </a:moveTo>
                  <a:cubicBezTo>
                    <a:pt x="316238" y="229237"/>
                    <a:pt x="231844" y="311313"/>
                    <a:pt x="230415" y="413988"/>
                  </a:cubicBezTo>
                  <a:cubicBezTo>
                    <a:pt x="230414" y="414032"/>
                    <a:pt x="230414" y="414075"/>
                    <a:pt x="230413" y="414118"/>
                  </a:cubicBezTo>
                  <a:cubicBezTo>
                    <a:pt x="230287" y="516739"/>
                    <a:pt x="312314" y="600586"/>
                    <a:pt x="414912" y="602713"/>
                  </a:cubicBezTo>
                  <a:cubicBezTo>
                    <a:pt x="517635" y="603194"/>
                    <a:pt x="601569" y="520832"/>
                    <a:pt x="603031" y="418118"/>
                  </a:cubicBezTo>
                  <a:cubicBezTo>
                    <a:pt x="604452" y="316022"/>
                    <a:pt x="522839" y="232104"/>
                    <a:pt x="420742" y="230683"/>
                  </a:cubicBezTo>
                  <a:cubicBezTo>
                    <a:pt x="420132" y="230674"/>
                    <a:pt x="419523" y="230669"/>
                    <a:pt x="418913" y="230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1"/>
            <p:cNvSpPr/>
            <p:nvPr/>
          </p:nvSpPr>
          <p:spPr>
            <a:xfrm>
              <a:off x="5566695" y="1907187"/>
              <a:ext cx="525113" cy="523025"/>
            </a:xfrm>
            <a:custGeom>
              <a:avLst/>
              <a:gdLst/>
              <a:ahLst/>
              <a:cxnLst/>
              <a:rect l="l" t="t" r="r" b="b"/>
              <a:pathLst>
                <a:path w="525113" h="523025" extrusionOk="0">
                  <a:moveTo>
                    <a:pt x="264010" y="523180"/>
                  </a:moveTo>
                  <a:cubicBezTo>
                    <a:pt x="119138" y="524022"/>
                    <a:pt x="1013" y="407263"/>
                    <a:pt x="171" y="262391"/>
                  </a:cubicBezTo>
                  <a:cubicBezTo>
                    <a:pt x="169" y="262040"/>
                    <a:pt x="168" y="261689"/>
                    <a:pt x="167" y="261338"/>
                  </a:cubicBezTo>
                  <a:cubicBezTo>
                    <a:pt x="1052" y="117426"/>
                    <a:pt x="117525" y="994"/>
                    <a:pt x="261438" y="162"/>
                  </a:cubicBezTo>
                  <a:cubicBezTo>
                    <a:pt x="406469" y="-522"/>
                    <a:pt x="524594" y="116494"/>
                    <a:pt x="525278" y="261525"/>
                  </a:cubicBezTo>
                  <a:cubicBezTo>
                    <a:pt x="525279" y="261780"/>
                    <a:pt x="525280" y="262035"/>
                    <a:pt x="525280" y="262291"/>
                  </a:cubicBezTo>
                  <a:cubicBezTo>
                    <a:pt x="524549" y="406221"/>
                    <a:pt x="407941" y="522659"/>
                    <a:pt x="264010" y="523180"/>
                  </a:cubicBezTo>
                  <a:close/>
                  <a:moveTo>
                    <a:pt x="261533" y="408880"/>
                  </a:moveTo>
                  <a:cubicBezTo>
                    <a:pt x="343026" y="409675"/>
                    <a:pt x="409831" y="344446"/>
                    <a:pt x="410981" y="262957"/>
                  </a:cubicBezTo>
                  <a:cubicBezTo>
                    <a:pt x="411036" y="181479"/>
                    <a:pt x="345389" y="115195"/>
                    <a:pt x="263915" y="114463"/>
                  </a:cubicBezTo>
                  <a:cubicBezTo>
                    <a:pt x="182433" y="113878"/>
                    <a:pt x="115720" y="179102"/>
                    <a:pt x="114467" y="260576"/>
                  </a:cubicBezTo>
                  <a:cubicBezTo>
                    <a:pt x="114308" y="342065"/>
                    <a:pt x="180046" y="408356"/>
                    <a:pt x="261533" y="408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1"/>
            <p:cNvSpPr/>
            <p:nvPr/>
          </p:nvSpPr>
          <p:spPr>
            <a:xfrm>
              <a:off x="3172491" y="3460908"/>
              <a:ext cx="684371" cy="683039"/>
            </a:xfrm>
            <a:custGeom>
              <a:avLst/>
              <a:gdLst/>
              <a:ahLst/>
              <a:cxnLst/>
              <a:rect l="l" t="t" r="r" b="b"/>
              <a:pathLst>
                <a:path w="684371" h="683039" extrusionOk="0">
                  <a:moveTo>
                    <a:pt x="340972" y="683198"/>
                  </a:moveTo>
                  <a:cubicBezTo>
                    <a:pt x="153153" y="682053"/>
                    <a:pt x="1207" y="530023"/>
                    <a:pt x="167" y="342203"/>
                  </a:cubicBezTo>
                  <a:cubicBezTo>
                    <a:pt x="640" y="152899"/>
                    <a:pt x="154430" y="-209"/>
                    <a:pt x="343734" y="160"/>
                  </a:cubicBezTo>
                  <a:cubicBezTo>
                    <a:pt x="531701" y="1307"/>
                    <a:pt x="683707" y="153568"/>
                    <a:pt x="684539" y="341536"/>
                  </a:cubicBezTo>
                  <a:cubicBezTo>
                    <a:pt x="683856" y="530691"/>
                    <a:pt x="530128" y="683567"/>
                    <a:pt x="340972" y="683198"/>
                  </a:cubicBezTo>
                  <a:close/>
                  <a:moveTo>
                    <a:pt x="340305" y="568898"/>
                  </a:moveTo>
                  <a:cubicBezTo>
                    <a:pt x="465645" y="570117"/>
                    <a:pt x="568410" y="469822"/>
                    <a:pt x="570239" y="344489"/>
                  </a:cubicBezTo>
                  <a:cubicBezTo>
                    <a:pt x="571029" y="218239"/>
                    <a:pt x="469324" y="115253"/>
                    <a:pt x="343074" y="114462"/>
                  </a:cubicBezTo>
                  <a:cubicBezTo>
                    <a:pt x="342945" y="114462"/>
                    <a:pt x="342816" y="114461"/>
                    <a:pt x="342686" y="114460"/>
                  </a:cubicBezTo>
                  <a:cubicBezTo>
                    <a:pt x="217321" y="114454"/>
                    <a:pt x="115340" y="215416"/>
                    <a:pt x="114086" y="340774"/>
                  </a:cubicBezTo>
                  <a:cubicBezTo>
                    <a:pt x="113822" y="466130"/>
                    <a:pt x="214951" y="568112"/>
                    <a:pt x="340305" y="5688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0" name="Google Shape;510;p21"/>
          <p:cNvGrpSpPr/>
          <p:nvPr/>
        </p:nvGrpSpPr>
        <p:grpSpPr>
          <a:xfrm>
            <a:off x="3242551" y="2351284"/>
            <a:ext cx="530360" cy="539986"/>
            <a:chOff x="2832051" y="1657727"/>
            <a:chExt cx="3480040" cy="3543208"/>
          </a:xfrm>
        </p:grpSpPr>
        <p:sp>
          <p:nvSpPr>
            <p:cNvPr id="511" name="Google Shape;511;p21"/>
            <p:cNvSpPr/>
            <p:nvPr/>
          </p:nvSpPr>
          <p:spPr>
            <a:xfrm>
              <a:off x="5399644" y="1714489"/>
              <a:ext cx="912447" cy="2685446"/>
            </a:xfrm>
            <a:custGeom>
              <a:avLst/>
              <a:gdLst/>
              <a:ahLst/>
              <a:cxnLst/>
              <a:rect l="l" t="t" r="r" b="b"/>
              <a:pathLst>
                <a:path w="912447" h="2685446" extrusionOk="0">
                  <a:moveTo>
                    <a:pt x="525830" y="1424342"/>
                  </a:moveTo>
                  <a:cubicBezTo>
                    <a:pt x="541327" y="1498637"/>
                    <a:pt x="555874" y="1570646"/>
                    <a:pt x="572227" y="1642274"/>
                  </a:cubicBezTo>
                  <a:cubicBezTo>
                    <a:pt x="576635" y="1650925"/>
                    <a:pt x="584705" y="1657121"/>
                    <a:pt x="594190" y="1659134"/>
                  </a:cubicBezTo>
                  <a:cubicBezTo>
                    <a:pt x="665497" y="1674183"/>
                    <a:pt x="715222" y="1713712"/>
                    <a:pt x="734618" y="1785149"/>
                  </a:cubicBezTo>
                  <a:cubicBezTo>
                    <a:pt x="754013" y="1856587"/>
                    <a:pt x="730149" y="1915547"/>
                    <a:pt x="675955" y="1964410"/>
                  </a:cubicBezTo>
                  <a:cubicBezTo>
                    <a:pt x="668915" y="1973875"/>
                    <a:pt x="666441" y="1985987"/>
                    <a:pt x="669205" y="1997462"/>
                  </a:cubicBezTo>
                  <a:cubicBezTo>
                    <a:pt x="695922" y="2102237"/>
                    <a:pt x="724635" y="2206440"/>
                    <a:pt x="751351" y="2311215"/>
                  </a:cubicBezTo>
                  <a:cubicBezTo>
                    <a:pt x="757246" y="2334266"/>
                    <a:pt x="766278" y="2346077"/>
                    <a:pt x="791283" y="2353030"/>
                  </a:cubicBezTo>
                  <a:cubicBezTo>
                    <a:pt x="873536" y="2376952"/>
                    <a:pt x="924709" y="2458977"/>
                    <a:pt x="910129" y="2543530"/>
                  </a:cubicBezTo>
                  <a:cubicBezTo>
                    <a:pt x="893917" y="2636816"/>
                    <a:pt x="805289" y="2699272"/>
                    <a:pt x="712173" y="2683031"/>
                  </a:cubicBezTo>
                  <a:cubicBezTo>
                    <a:pt x="651883" y="2672515"/>
                    <a:pt x="601786" y="2630547"/>
                    <a:pt x="580784" y="2572962"/>
                  </a:cubicBezTo>
                  <a:cubicBezTo>
                    <a:pt x="556920" y="2503144"/>
                    <a:pt x="571847" y="2440469"/>
                    <a:pt x="626040" y="2390844"/>
                  </a:cubicBezTo>
                  <a:cubicBezTo>
                    <a:pt x="645056" y="2373318"/>
                    <a:pt x="647718" y="2359412"/>
                    <a:pt x="641253" y="2336361"/>
                  </a:cubicBezTo>
                  <a:cubicBezTo>
                    <a:pt x="612730" y="2233396"/>
                    <a:pt x="585443" y="2129859"/>
                    <a:pt x="557490" y="2026703"/>
                  </a:cubicBezTo>
                  <a:cubicBezTo>
                    <a:pt x="546556" y="1986222"/>
                    <a:pt x="505008" y="1975649"/>
                    <a:pt x="475059" y="2005463"/>
                  </a:cubicBezTo>
                  <a:cubicBezTo>
                    <a:pt x="432179" y="2048325"/>
                    <a:pt x="389490" y="2091188"/>
                    <a:pt x="346325" y="2134050"/>
                  </a:cubicBezTo>
                  <a:cubicBezTo>
                    <a:pt x="332539" y="2147480"/>
                    <a:pt x="326644" y="2158339"/>
                    <a:pt x="333300" y="2179865"/>
                  </a:cubicBezTo>
                  <a:cubicBezTo>
                    <a:pt x="357429" y="2255304"/>
                    <a:pt x="325749" y="2337385"/>
                    <a:pt x="257239" y="2376938"/>
                  </a:cubicBezTo>
                  <a:cubicBezTo>
                    <a:pt x="175505" y="2424491"/>
                    <a:pt x="70768" y="2396661"/>
                    <a:pt x="23301" y="2314779"/>
                  </a:cubicBezTo>
                  <a:cubicBezTo>
                    <a:pt x="-7373" y="2261864"/>
                    <a:pt x="-7572" y="2196582"/>
                    <a:pt x="22780" y="2143480"/>
                  </a:cubicBezTo>
                  <a:cubicBezTo>
                    <a:pt x="61871" y="2074696"/>
                    <a:pt x="143501" y="2042468"/>
                    <a:pt x="218923" y="2066042"/>
                  </a:cubicBezTo>
                  <a:cubicBezTo>
                    <a:pt x="235168" y="2073180"/>
                    <a:pt x="254176" y="2068400"/>
                    <a:pt x="265130" y="2054421"/>
                  </a:cubicBezTo>
                  <a:cubicBezTo>
                    <a:pt x="308104" y="2009939"/>
                    <a:pt x="352030" y="1966410"/>
                    <a:pt x="396145" y="1923071"/>
                  </a:cubicBezTo>
                  <a:cubicBezTo>
                    <a:pt x="408886" y="1910498"/>
                    <a:pt x="415161" y="1900307"/>
                    <a:pt x="408125" y="1880209"/>
                  </a:cubicBezTo>
                  <a:cubicBezTo>
                    <a:pt x="386923" y="1815725"/>
                    <a:pt x="403656" y="1758956"/>
                    <a:pt x="448818" y="1708759"/>
                  </a:cubicBezTo>
                  <a:cubicBezTo>
                    <a:pt x="457639" y="1698647"/>
                    <a:pt x="461965" y="1685370"/>
                    <a:pt x="460797" y="1671992"/>
                  </a:cubicBezTo>
                  <a:cubicBezTo>
                    <a:pt x="446536" y="1597316"/>
                    <a:pt x="430690" y="1522958"/>
                    <a:pt x="413259" y="1448917"/>
                  </a:cubicBezTo>
                  <a:cubicBezTo>
                    <a:pt x="409055" y="1436714"/>
                    <a:pt x="399484" y="1427125"/>
                    <a:pt x="387303" y="1422914"/>
                  </a:cubicBezTo>
                  <a:cubicBezTo>
                    <a:pt x="189069" y="1379480"/>
                    <a:pt x="56532" y="1221365"/>
                    <a:pt x="57198" y="1027055"/>
                  </a:cubicBezTo>
                  <a:cubicBezTo>
                    <a:pt x="57863" y="832745"/>
                    <a:pt x="191921" y="676058"/>
                    <a:pt x="391201" y="634529"/>
                  </a:cubicBezTo>
                  <a:cubicBezTo>
                    <a:pt x="392342" y="634529"/>
                    <a:pt x="393483" y="633767"/>
                    <a:pt x="397476" y="632434"/>
                  </a:cubicBezTo>
                  <a:cubicBezTo>
                    <a:pt x="398047" y="622909"/>
                    <a:pt x="399283" y="613384"/>
                    <a:pt x="399283" y="602525"/>
                  </a:cubicBezTo>
                  <a:cubicBezTo>
                    <a:pt x="399283" y="540613"/>
                    <a:pt x="397762" y="478700"/>
                    <a:pt x="399853" y="416788"/>
                  </a:cubicBezTo>
                  <a:cubicBezTo>
                    <a:pt x="401470" y="369163"/>
                    <a:pt x="399853" y="331063"/>
                    <a:pt x="348797" y="299821"/>
                  </a:cubicBezTo>
                  <a:cubicBezTo>
                    <a:pt x="285001" y="260959"/>
                    <a:pt x="270074" y="177996"/>
                    <a:pt x="297741" y="108559"/>
                  </a:cubicBezTo>
                  <a:cubicBezTo>
                    <a:pt x="325301" y="38738"/>
                    <a:pt x="395001" y="-4996"/>
                    <a:pt x="469734" y="641"/>
                  </a:cubicBezTo>
                  <a:cubicBezTo>
                    <a:pt x="544426" y="6702"/>
                    <a:pt x="606495" y="60739"/>
                    <a:pt x="622903" y="133991"/>
                  </a:cubicBezTo>
                  <a:cubicBezTo>
                    <a:pt x="640734" y="205912"/>
                    <a:pt x="608034" y="280853"/>
                    <a:pt x="543229" y="316585"/>
                  </a:cubicBezTo>
                  <a:cubicBezTo>
                    <a:pt x="517273" y="330587"/>
                    <a:pt x="512709" y="346493"/>
                    <a:pt x="512994" y="372116"/>
                  </a:cubicBezTo>
                  <a:cubicBezTo>
                    <a:pt x="514135" y="458698"/>
                    <a:pt x="513470" y="545375"/>
                    <a:pt x="513470" y="631005"/>
                  </a:cubicBezTo>
                  <a:cubicBezTo>
                    <a:pt x="728248" y="688155"/>
                    <a:pt x="850706" y="828839"/>
                    <a:pt x="855745" y="1017911"/>
                  </a:cubicBezTo>
                  <a:cubicBezTo>
                    <a:pt x="859738" y="1184693"/>
                    <a:pt x="753918" y="1372526"/>
                    <a:pt x="525830" y="1424342"/>
                  </a:cubicBezTo>
                  <a:close/>
                  <a:moveTo>
                    <a:pt x="300593" y="1043342"/>
                  </a:moveTo>
                  <a:cubicBezTo>
                    <a:pt x="271215" y="957617"/>
                    <a:pt x="286332" y="887418"/>
                    <a:pt x="351554" y="836269"/>
                  </a:cubicBezTo>
                  <a:cubicBezTo>
                    <a:pt x="408600" y="791597"/>
                    <a:pt x="488845" y="785405"/>
                    <a:pt x="547222" y="828649"/>
                  </a:cubicBezTo>
                  <a:cubicBezTo>
                    <a:pt x="574906" y="850429"/>
                    <a:pt x="597602" y="877908"/>
                    <a:pt x="613775" y="909230"/>
                  </a:cubicBezTo>
                  <a:cubicBezTo>
                    <a:pt x="639541" y="957427"/>
                    <a:pt x="627467" y="1008100"/>
                    <a:pt x="605979" y="1056582"/>
                  </a:cubicBezTo>
                  <a:cubicBezTo>
                    <a:pt x="653517" y="1089253"/>
                    <a:pt x="677952" y="1134401"/>
                    <a:pt x="685463" y="1193171"/>
                  </a:cubicBezTo>
                  <a:cubicBezTo>
                    <a:pt x="773212" y="1074132"/>
                    <a:pt x="753886" y="907336"/>
                    <a:pt x="641253" y="811599"/>
                  </a:cubicBezTo>
                  <a:cubicBezTo>
                    <a:pt x="527638" y="714652"/>
                    <a:pt x="358634" y="721836"/>
                    <a:pt x="253626" y="828077"/>
                  </a:cubicBezTo>
                  <a:cubicBezTo>
                    <a:pt x="155887" y="927042"/>
                    <a:pt x="142766" y="1093920"/>
                    <a:pt x="219113" y="1181264"/>
                  </a:cubicBezTo>
                  <a:close/>
                  <a:moveTo>
                    <a:pt x="456329" y="1143355"/>
                  </a:moveTo>
                  <a:cubicBezTo>
                    <a:pt x="346230" y="1143355"/>
                    <a:pt x="341191" y="1148498"/>
                    <a:pt x="342237" y="1260036"/>
                  </a:cubicBezTo>
                  <a:cubicBezTo>
                    <a:pt x="342475" y="1262380"/>
                    <a:pt x="342475" y="1264741"/>
                    <a:pt x="342237" y="1267085"/>
                  </a:cubicBezTo>
                  <a:cubicBezTo>
                    <a:pt x="338909" y="1286135"/>
                    <a:pt x="348702" y="1294421"/>
                    <a:pt x="365626" y="1299755"/>
                  </a:cubicBezTo>
                  <a:cubicBezTo>
                    <a:pt x="421086" y="1317803"/>
                    <a:pt x="480644" y="1318963"/>
                    <a:pt x="536763" y="1303089"/>
                  </a:cubicBezTo>
                  <a:cubicBezTo>
                    <a:pt x="562814" y="1295945"/>
                    <a:pt x="571752" y="1284515"/>
                    <a:pt x="571371" y="1256988"/>
                  </a:cubicBezTo>
                  <a:cubicBezTo>
                    <a:pt x="569660" y="1148594"/>
                    <a:pt x="565382" y="1143355"/>
                    <a:pt x="456329" y="1143355"/>
                  </a:cubicBezTo>
                  <a:close/>
                  <a:moveTo>
                    <a:pt x="512899" y="170376"/>
                  </a:moveTo>
                  <a:cubicBezTo>
                    <a:pt x="511967" y="139035"/>
                    <a:pt x="486003" y="114300"/>
                    <a:pt x="454713" y="114941"/>
                  </a:cubicBezTo>
                  <a:cubicBezTo>
                    <a:pt x="423429" y="115875"/>
                    <a:pt x="398738" y="141886"/>
                    <a:pt x="399378" y="173233"/>
                  </a:cubicBezTo>
                  <a:cubicBezTo>
                    <a:pt x="400310" y="204574"/>
                    <a:pt x="426274" y="229310"/>
                    <a:pt x="457565" y="228669"/>
                  </a:cubicBezTo>
                  <a:cubicBezTo>
                    <a:pt x="488735" y="227483"/>
                    <a:pt x="513283" y="201624"/>
                    <a:pt x="512899" y="170376"/>
                  </a:cubicBezTo>
                  <a:close/>
                  <a:moveTo>
                    <a:pt x="567473" y="1886019"/>
                  </a:moveTo>
                  <a:cubicBezTo>
                    <a:pt x="598936" y="1887671"/>
                    <a:pt x="625778" y="1863458"/>
                    <a:pt x="627426" y="1831938"/>
                  </a:cubicBezTo>
                  <a:cubicBezTo>
                    <a:pt x="629075" y="1800418"/>
                    <a:pt x="604907" y="1773528"/>
                    <a:pt x="573444" y="1771876"/>
                  </a:cubicBezTo>
                  <a:cubicBezTo>
                    <a:pt x="541982" y="1770224"/>
                    <a:pt x="515140" y="1794437"/>
                    <a:pt x="513491" y="1825957"/>
                  </a:cubicBezTo>
                  <a:cubicBezTo>
                    <a:pt x="513483" y="1826102"/>
                    <a:pt x="513476" y="1826247"/>
                    <a:pt x="513470" y="1826393"/>
                  </a:cubicBezTo>
                  <a:cubicBezTo>
                    <a:pt x="512480" y="1857604"/>
                    <a:pt x="536370" y="1883980"/>
                    <a:pt x="567473" y="1886019"/>
                  </a:cubicBezTo>
                  <a:close/>
                  <a:moveTo>
                    <a:pt x="172050" y="2172341"/>
                  </a:moveTo>
                  <a:cubicBezTo>
                    <a:pt x="140554" y="2171555"/>
                    <a:pt x="114386" y="2196498"/>
                    <a:pt x="113602" y="2228051"/>
                  </a:cubicBezTo>
                  <a:cubicBezTo>
                    <a:pt x="112818" y="2259604"/>
                    <a:pt x="137715" y="2285820"/>
                    <a:pt x="169211" y="2286605"/>
                  </a:cubicBezTo>
                  <a:cubicBezTo>
                    <a:pt x="200707" y="2287391"/>
                    <a:pt x="226875" y="2262448"/>
                    <a:pt x="227659" y="2230895"/>
                  </a:cubicBezTo>
                  <a:cubicBezTo>
                    <a:pt x="227663" y="2230713"/>
                    <a:pt x="227667" y="2230530"/>
                    <a:pt x="227670" y="2230348"/>
                  </a:cubicBezTo>
                  <a:cubicBezTo>
                    <a:pt x="228149" y="2199002"/>
                    <a:pt x="203333" y="2173121"/>
                    <a:pt x="172050" y="2172341"/>
                  </a:cubicBezTo>
                  <a:close/>
                  <a:moveTo>
                    <a:pt x="741748" y="2458091"/>
                  </a:moveTo>
                  <a:cubicBezTo>
                    <a:pt x="710245" y="2457722"/>
                    <a:pt x="684408" y="2483009"/>
                    <a:pt x="684041" y="2514570"/>
                  </a:cubicBezTo>
                  <a:cubicBezTo>
                    <a:pt x="683673" y="2546131"/>
                    <a:pt x="708914" y="2572015"/>
                    <a:pt x="740417" y="2572383"/>
                  </a:cubicBezTo>
                  <a:cubicBezTo>
                    <a:pt x="771921" y="2572751"/>
                    <a:pt x="797757" y="2547464"/>
                    <a:pt x="798125" y="2515904"/>
                  </a:cubicBezTo>
                  <a:cubicBezTo>
                    <a:pt x="798128" y="2515683"/>
                    <a:pt x="798129" y="2515462"/>
                    <a:pt x="798129" y="2515241"/>
                  </a:cubicBezTo>
                  <a:cubicBezTo>
                    <a:pt x="798131" y="2483936"/>
                    <a:pt x="772994" y="2458456"/>
                    <a:pt x="741749" y="2458091"/>
                  </a:cubicBezTo>
                  <a:close/>
                  <a:moveTo>
                    <a:pt x="456519" y="1028769"/>
                  </a:moveTo>
                  <a:cubicBezTo>
                    <a:pt x="488024" y="1028769"/>
                    <a:pt x="513565" y="1003182"/>
                    <a:pt x="513565" y="971619"/>
                  </a:cubicBezTo>
                  <a:cubicBezTo>
                    <a:pt x="513304" y="940242"/>
                    <a:pt x="487840" y="914944"/>
                    <a:pt x="456519" y="914945"/>
                  </a:cubicBezTo>
                  <a:cubicBezTo>
                    <a:pt x="425199" y="915207"/>
                    <a:pt x="399947" y="940717"/>
                    <a:pt x="399948" y="972095"/>
                  </a:cubicBezTo>
                  <a:cubicBezTo>
                    <a:pt x="400204" y="1003178"/>
                    <a:pt x="425210" y="1028356"/>
                    <a:pt x="456234" y="1028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1"/>
            <p:cNvSpPr/>
            <p:nvPr/>
          </p:nvSpPr>
          <p:spPr>
            <a:xfrm>
              <a:off x="2832051" y="2343132"/>
              <a:ext cx="1312097" cy="1257636"/>
            </a:xfrm>
            <a:custGeom>
              <a:avLst/>
              <a:gdLst/>
              <a:ahLst/>
              <a:cxnLst/>
              <a:rect l="l" t="t" r="r" b="b"/>
              <a:pathLst>
                <a:path w="1312097" h="1257636" extrusionOk="0">
                  <a:moveTo>
                    <a:pt x="342575" y="796843"/>
                  </a:moveTo>
                  <a:cubicBezTo>
                    <a:pt x="121617" y="748360"/>
                    <a:pt x="-13487" y="577768"/>
                    <a:pt x="1250" y="370123"/>
                  </a:cubicBezTo>
                  <a:cubicBezTo>
                    <a:pt x="17298" y="173515"/>
                    <a:pt x="173046" y="17443"/>
                    <a:pt x="369291" y="1314"/>
                  </a:cubicBezTo>
                  <a:cubicBezTo>
                    <a:pt x="576463" y="-13925"/>
                    <a:pt x="747410" y="121996"/>
                    <a:pt x="795234" y="342976"/>
                  </a:cubicBezTo>
                  <a:cubicBezTo>
                    <a:pt x="853135" y="342976"/>
                    <a:pt x="912178" y="344024"/>
                    <a:pt x="971125" y="341643"/>
                  </a:cubicBezTo>
                  <a:cubicBezTo>
                    <a:pt x="979207" y="341643"/>
                    <a:pt x="987859" y="324688"/>
                    <a:pt x="994039" y="314306"/>
                  </a:cubicBezTo>
                  <a:cubicBezTo>
                    <a:pt x="1035712" y="242507"/>
                    <a:pt x="1122902" y="211153"/>
                    <a:pt x="1200640" y="240011"/>
                  </a:cubicBezTo>
                  <a:cubicBezTo>
                    <a:pt x="1278393" y="268918"/>
                    <a:pt x="1324267" y="349515"/>
                    <a:pt x="1309503" y="431273"/>
                  </a:cubicBezTo>
                  <a:cubicBezTo>
                    <a:pt x="1294166" y="514367"/>
                    <a:pt x="1220683" y="573875"/>
                    <a:pt x="1136368" y="571481"/>
                  </a:cubicBezTo>
                  <a:cubicBezTo>
                    <a:pt x="1075307" y="571061"/>
                    <a:pt x="1019694" y="536203"/>
                    <a:pt x="992613" y="481375"/>
                  </a:cubicBezTo>
                  <a:cubicBezTo>
                    <a:pt x="986133" y="464874"/>
                    <a:pt x="969282" y="454902"/>
                    <a:pt x="951730" y="457181"/>
                  </a:cubicBezTo>
                  <a:cubicBezTo>
                    <a:pt x="900769" y="458324"/>
                    <a:pt x="849713" y="457181"/>
                    <a:pt x="795234" y="457181"/>
                  </a:cubicBezTo>
                  <a:cubicBezTo>
                    <a:pt x="779451" y="543859"/>
                    <a:pt x="743797" y="620154"/>
                    <a:pt x="681142" y="682162"/>
                  </a:cubicBezTo>
                  <a:cubicBezTo>
                    <a:pt x="620375" y="743049"/>
                    <a:pt x="541741" y="782838"/>
                    <a:pt x="456762" y="795700"/>
                  </a:cubicBezTo>
                  <a:cubicBezTo>
                    <a:pt x="456762" y="834562"/>
                    <a:pt x="454860" y="872566"/>
                    <a:pt x="457997" y="910000"/>
                  </a:cubicBezTo>
                  <a:cubicBezTo>
                    <a:pt x="458758" y="919525"/>
                    <a:pt x="473495" y="930859"/>
                    <a:pt x="484144" y="937241"/>
                  </a:cubicBezTo>
                  <a:cubicBezTo>
                    <a:pt x="543178" y="971739"/>
                    <a:pt x="576635" y="1037622"/>
                    <a:pt x="569712" y="1105738"/>
                  </a:cubicBezTo>
                  <a:cubicBezTo>
                    <a:pt x="561455" y="1175244"/>
                    <a:pt x="511853" y="1232742"/>
                    <a:pt x="444402" y="1250995"/>
                  </a:cubicBezTo>
                  <a:cubicBezTo>
                    <a:pt x="372714" y="1270045"/>
                    <a:pt x="312435" y="1248613"/>
                    <a:pt x="265943" y="1192130"/>
                  </a:cubicBezTo>
                  <a:cubicBezTo>
                    <a:pt x="207500" y="1120409"/>
                    <a:pt x="218157" y="1014804"/>
                    <a:pt x="289748" y="956254"/>
                  </a:cubicBezTo>
                  <a:cubicBezTo>
                    <a:pt x="298273" y="949281"/>
                    <a:pt x="307465" y="943168"/>
                    <a:pt x="317189" y="938003"/>
                  </a:cubicBezTo>
                  <a:cubicBezTo>
                    <a:pt x="336205" y="927240"/>
                    <a:pt x="344476" y="916667"/>
                    <a:pt x="343050" y="894569"/>
                  </a:cubicBezTo>
                  <a:cubicBezTo>
                    <a:pt x="341053" y="862375"/>
                    <a:pt x="342575" y="830656"/>
                    <a:pt x="342575" y="796843"/>
                  </a:cubicBezTo>
                  <a:close/>
                  <a:moveTo>
                    <a:pt x="161929" y="553479"/>
                  </a:moveTo>
                  <a:cubicBezTo>
                    <a:pt x="187600" y="510235"/>
                    <a:pt x="214316" y="465563"/>
                    <a:pt x="244456" y="414890"/>
                  </a:cubicBezTo>
                  <a:cubicBezTo>
                    <a:pt x="213746" y="331832"/>
                    <a:pt x="229814" y="258489"/>
                    <a:pt x="295892" y="207340"/>
                  </a:cubicBezTo>
                  <a:cubicBezTo>
                    <a:pt x="355179" y="161492"/>
                    <a:pt x="437441" y="159944"/>
                    <a:pt x="498405" y="203530"/>
                  </a:cubicBezTo>
                  <a:cubicBezTo>
                    <a:pt x="567906" y="253156"/>
                    <a:pt x="585305" y="326308"/>
                    <a:pt x="550412" y="428511"/>
                  </a:cubicBezTo>
                  <a:cubicBezTo>
                    <a:pt x="594919" y="459117"/>
                    <a:pt x="623499" y="508000"/>
                    <a:pt x="628375" y="561861"/>
                  </a:cubicBezTo>
                  <a:cubicBezTo>
                    <a:pt x="713088" y="464801"/>
                    <a:pt x="699872" y="298209"/>
                    <a:pt x="602134" y="199149"/>
                  </a:cubicBezTo>
                  <a:cubicBezTo>
                    <a:pt x="497074" y="92964"/>
                    <a:pt x="328072" y="85863"/>
                    <a:pt x="214507" y="182861"/>
                  </a:cubicBezTo>
                  <a:cubicBezTo>
                    <a:pt x="102982" y="278778"/>
                    <a:pt x="81590" y="444799"/>
                    <a:pt x="161929" y="553479"/>
                  </a:cubicBezTo>
                  <a:close/>
                  <a:moveTo>
                    <a:pt x="400476" y="514712"/>
                  </a:moveTo>
                  <a:cubicBezTo>
                    <a:pt x="289617" y="514712"/>
                    <a:pt x="284768" y="519665"/>
                    <a:pt x="285529" y="630822"/>
                  </a:cubicBezTo>
                  <a:cubicBezTo>
                    <a:pt x="285766" y="633165"/>
                    <a:pt x="285766" y="635527"/>
                    <a:pt x="285529" y="637870"/>
                  </a:cubicBezTo>
                  <a:cubicBezTo>
                    <a:pt x="282296" y="656920"/>
                    <a:pt x="291138" y="665398"/>
                    <a:pt x="308347" y="670827"/>
                  </a:cubicBezTo>
                  <a:cubicBezTo>
                    <a:pt x="363751" y="689108"/>
                    <a:pt x="423342" y="690402"/>
                    <a:pt x="479485" y="674542"/>
                  </a:cubicBezTo>
                  <a:cubicBezTo>
                    <a:pt x="504965" y="667588"/>
                    <a:pt x="514948" y="657016"/>
                    <a:pt x="514663" y="628917"/>
                  </a:cubicBezTo>
                  <a:cubicBezTo>
                    <a:pt x="513142" y="520141"/>
                    <a:pt x="508768" y="514712"/>
                    <a:pt x="400476" y="514712"/>
                  </a:cubicBezTo>
                  <a:close/>
                  <a:moveTo>
                    <a:pt x="1197978" y="400984"/>
                  </a:moveTo>
                  <a:cubicBezTo>
                    <a:pt x="1197981" y="369752"/>
                    <a:pt x="1172959" y="344302"/>
                    <a:pt x="1141788" y="343834"/>
                  </a:cubicBezTo>
                  <a:cubicBezTo>
                    <a:pt x="1110650" y="343829"/>
                    <a:pt x="1085261" y="368841"/>
                    <a:pt x="1084742" y="400031"/>
                  </a:cubicBezTo>
                  <a:cubicBezTo>
                    <a:pt x="1084738" y="431226"/>
                    <a:pt x="1109703" y="456661"/>
                    <a:pt x="1140837" y="457181"/>
                  </a:cubicBezTo>
                  <a:cubicBezTo>
                    <a:pt x="1172012" y="457237"/>
                    <a:pt x="1197458" y="432211"/>
                    <a:pt x="1197978" y="400984"/>
                  </a:cubicBezTo>
                  <a:close/>
                  <a:moveTo>
                    <a:pt x="456381" y="343834"/>
                  </a:moveTo>
                  <a:cubicBezTo>
                    <a:pt x="456754" y="312489"/>
                    <a:pt x="431854" y="286694"/>
                    <a:pt x="400571" y="286017"/>
                  </a:cubicBezTo>
                  <a:cubicBezTo>
                    <a:pt x="369320" y="285643"/>
                    <a:pt x="343587" y="310531"/>
                    <a:pt x="342860" y="341833"/>
                  </a:cubicBezTo>
                  <a:cubicBezTo>
                    <a:pt x="342434" y="373179"/>
                    <a:pt x="367292" y="399017"/>
                    <a:pt x="398575" y="399745"/>
                  </a:cubicBezTo>
                  <a:cubicBezTo>
                    <a:pt x="429755" y="400174"/>
                    <a:pt x="455501" y="375442"/>
                    <a:pt x="456381" y="344215"/>
                  </a:cubicBezTo>
                  <a:close/>
                  <a:moveTo>
                    <a:pt x="456381" y="1084783"/>
                  </a:moveTo>
                  <a:cubicBezTo>
                    <a:pt x="455654" y="1053444"/>
                    <a:pt x="429863" y="1028540"/>
                    <a:pt x="398575" y="1028967"/>
                  </a:cubicBezTo>
                  <a:cubicBezTo>
                    <a:pt x="367330" y="1029695"/>
                    <a:pt x="342487" y="1055475"/>
                    <a:pt x="342860" y="1086784"/>
                  </a:cubicBezTo>
                  <a:cubicBezTo>
                    <a:pt x="343536" y="1118123"/>
                    <a:pt x="369284" y="1143068"/>
                    <a:pt x="400571" y="1142695"/>
                  </a:cubicBezTo>
                  <a:cubicBezTo>
                    <a:pt x="431632" y="1141769"/>
                    <a:pt x="456344" y="1116296"/>
                    <a:pt x="456381" y="10851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1"/>
            <p:cNvSpPr/>
            <p:nvPr/>
          </p:nvSpPr>
          <p:spPr>
            <a:xfrm>
              <a:off x="4139807" y="3372139"/>
              <a:ext cx="803561" cy="1828796"/>
            </a:xfrm>
            <a:custGeom>
              <a:avLst/>
              <a:gdLst/>
              <a:ahLst/>
              <a:cxnLst/>
              <a:rect l="l" t="t" r="r" b="b"/>
              <a:pathLst>
                <a:path w="803561" h="1828796" extrusionOk="0">
                  <a:moveTo>
                    <a:pt x="621931" y="396866"/>
                  </a:moveTo>
                  <a:cubicBezTo>
                    <a:pt x="658820" y="419059"/>
                    <a:pt x="697992" y="436966"/>
                    <a:pt x="730128" y="463541"/>
                  </a:cubicBezTo>
                  <a:cubicBezTo>
                    <a:pt x="776827" y="502204"/>
                    <a:pt x="803477" y="560018"/>
                    <a:pt x="802576" y="620704"/>
                  </a:cubicBezTo>
                  <a:cubicBezTo>
                    <a:pt x="804097" y="754054"/>
                    <a:pt x="804097" y="887404"/>
                    <a:pt x="802576" y="1020754"/>
                  </a:cubicBezTo>
                  <a:cubicBezTo>
                    <a:pt x="802491" y="1039648"/>
                    <a:pt x="796136" y="1057977"/>
                    <a:pt x="784511" y="1072855"/>
                  </a:cubicBezTo>
                  <a:cubicBezTo>
                    <a:pt x="700654" y="1166581"/>
                    <a:pt x="678977" y="1275262"/>
                    <a:pt x="687533" y="1398515"/>
                  </a:cubicBezTo>
                  <a:cubicBezTo>
                    <a:pt x="695805" y="1516911"/>
                    <a:pt x="689435" y="1636640"/>
                    <a:pt x="689245" y="1755512"/>
                  </a:cubicBezTo>
                  <a:cubicBezTo>
                    <a:pt x="689245" y="1809328"/>
                    <a:pt x="669754" y="1828855"/>
                    <a:pt x="616511" y="1828950"/>
                  </a:cubicBezTo>
                  <a:cubicBezTo>
                    <a:pt x="475101" y="1828950"/>
                    <a:pt x="333690" y="1828950"/>
                    <a:pt x="192280" y="1828950"/>
                  </a:cubicBezTo>
                  <a:cubicBezTo>
                    <a:pt x="138467" y="1828950"/>
                    <a:pt x="118976" y="1809900"/>
                    <a:pt x="118976" y="1756179"/>
                  </a:cubicBezTo>
                  <a:cubicBezTo>
                    <a:pt x="118976" y="1588253"/>
                    <a:pt x="119546" y="1420423"/>
                    <a:pt x="118025" y="1252592"/>
                  </a:cubicBezTo>
                  <a:cubicBezTo>
                    <a:pt x="118025" y="1231637"/>
                    <a:pt x="112225" y="1205920"/>
                    <a:pt x="99010" y="1190775"/>
                  </a:cubicBezTo>
                  <a:cubicBezTo>
                    <a:pt x="20857" y="1098859"/>
                    <a:pt x="-10043" y="995512"/>
                    <a:pt x="3078" y="874926"/>
                  </a:cubicBezTo>
                  <a:cubicBezTo>
                    <a:pt x="10589" y="805489"/>
                    <a:pt x="4409" y="734623"/>
                    <a:pt x="4409" y="664328"/>
                  </a:cubicBezTo>
                  <a:cubicBezTo>
                    <a:pt x="4409" y="519453"/>
                    <a:pt x="51947" y="452111"/>
                    <a:pt x="187716" y="402962"/>
                  </a:cubicBezTo>
                  <a:cubicBezTo>
                    <a:pt x="125726" y="238370"/>
                    <a:pt x="145027" y="130452"/>
                    <a:pt x="250847" y="51204"/>
                  </a:cubicBezTo>
                  <a:cubicBezTo>
                    <a:pt x="342471" y="-17494"/>
                    <a:pt x="468512" y="-16794"/>
                    <a:pt x="559370" y="52918"/>
                  </a:cubicBezTo>
                  <a:cubicBezTo>
                    <a:pt x="663954" y="133309"/>
                    <a:pt x="683160" y="244085"/>
                    <a:pt x="621931" y="396866"/>
                  </a:cubicBezTo>
                  <a:close/>
                  <a:moveTo>
                    <a:pt x="573251" y="1712935"/>
                  </a:moveTo>
                  <a:cubicBezTo>
                    <a:pt x="573979" y="1709251"/>
                    <a:pt x="574519" y="1705531"/>
                    <a:pt x="574868" y="1701791"/>
                  </a:cubicBezTo>
                  <a:cubicBezTo>
                    <a:pt x="574868" y="1591206"/>
                    <a:pt x="581903" y="1479954"/>
                    <a:pt x="573251" y="1370035"/>
                  </a:cubicBezTo>
                  <a:cubicBezTo>
                    <a:pt x="563173" y="1241448"/>
                    <a:pt x="588559" y="1128767"/>
                    <a:pt x="674888" y="1031231"/>
                  </a:cubicBezTo>
                  <a:cubicBezTo>
                    <a:pt x="683974" y="1019064"/>
                    <a:pt x="688787" y="1004228"/>
                    <a:pt x="688579" y="989035"/>
                  </a:cubicBezTo>
                  <a:cubicBezTo>
                    <a:pt x="689625" y="871306"/>
                    <a:pt x="689530" y="753482"/>
                    <a:pt x="688579" y="635753"/>
                  </a:cubicBezTo>
                  <a:cubicBezTo>
                    <a:pt x="688579" y="562220"/>
                    <a:pt x="641041" y="514881"/>
                    <a:pt x="568307" y="514595"/>
                  </a:cubicBezTo>
                  <a:cubicBezTo>
                    <a:pt x="459096" y="514024"/>
                    <a:pt x="349853" y="514024"/>
                    <a:pt x="240579" y="514595"/>
                  </a:cubicBezTo>
                  <a:cubicBezTo>
                    <a:pt x="165754" y="514595"/>
                    <a:pt x="118881" y="562220"/>
                    <a:pt x="118405" y="637563"/>
                  </a:cubicBezTo>
                  <a:cubicBezTo>
                    <a:pt x="118405" y="705381"/>
                    <a:pt x="124015" y="773770"/>
                    <a:pt x="117074" y="840826"/>
                  </a:cubicBezTo>
                  <a:cubicBezTo>
                    <a:pt x="104714" y="959508"/>
                    <a:pt x="132382" y="1062283"/>
                    <a:pt x="210630" y="1153056"/>
                  </a:cubicBezTo>
                  <a:cubicBezTo>
                    <a:pt x="225081" y="1169725"/>
                    <a:pt x="231166" y="1198490"/>
                    <a:pt x="231451" y="1221826"/>
                  </a:cubicBezTo>
                  <a:cubicBezTo>
                    <a:pt x="233258" y="1372893"/>
                    <a:pt x="232402" y="1523959"/>
                    <a:pt x="232402" y="1675121"/>
                  </a:cubicBezTo>
                  <a:lnTo>
                    <a:pt x="232402" y="1713221"/>
                  </a:lnTo>
                  <a:close/>
                  <a:moveTo>
                    <a:pt x="546440" y="257992"/>
                  </a:moveTo>
                  <a:cubicBezTo>
                    <a:pt x="546911" y="179085"/>
                    <a:pt x="483444" y="114736"/>
                    <a:pt x="404681" y="114264"/>
                  </a:cubicBezTo>
                  <a:cubicBezTo>
                    <a:pt x="325919" y="113792"/>
                    <a:pt x="261687" y="177375"/>
                    <a:pt x="261215" y="256281"/>
                  </a:cubicBezTo>
                  <a:cubicBezTo>
                    <a:pt x="260744" y="335187"/>
                    <a:pt x="324211" y="399537"/>
                    <a:pt x="402974" y="400009"/>
                  </a:cubicBezTo>
                  <a:cubicBezTo>
                    <a:pt x="403004" y="400009"/>
                    <a:pt x="403034" y="400009"/>
                    <a:pt x="403065" y="400009"/>
                  </a:cubicBezTo>
                  <a:cubicBezTo>
                    <a:pt x="481792" y="400431"/>
                    <a:pt x="545969" y="336863"/>
                    <a:pt x="546440" y="257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1"/>
            <p:cNvSpPr/>
            <p:nvPr/>
          </p:nvSpPr>
          <p:spPr>
            <a:xfrm>
              <a:off x="3630884" y="1657727"/>
              <a:ext cx="1311716" cy="799198"/>
            </a:xfrm>
            <a:custGeom>
              <a:avLst/>
              <a:gdLst/>
              <a:ahLst/>
              <a:cxnLst/>
              <a:rect l="l" t="t" r="r" b="b"/>
              <a:pathLst>
                <a:path w="1311716" h="799198" extrusionOk="0">
                  <a:moveTo>
                    <a:pt x="534913" y="266667"/>
                  </a:moveTo>
                  <a:cubicBezTo>
                    <a:pt x="542995" y="249521"/>
                    <a:pt x="549650" y="234662"/>
                    <a:pt x="556971" y="220089"/>
                  </a:cubicBezTo>
                  <a:cubicBezTo>
                    <a:pt x="642704" y="49905"/>
                    <a:pt x="836392" y="-36035"/>
                    <a:pt x="1019804" y="14730"/>
                  </a:cubicBezTo>
                  <a:cubicBezTo>
                    <a:pt x="1197882" y="62355"/>
                    <a:pt x="1320436" y="233805"/>
                    <a:pt x="1311403" y="422781"/>
                  </a:cubicBezTo>
                  <a:cubicBezTo>
                    <a:pt x="1302656" y="607757"/>
                    <a:pt x="1160327" y="765015"/>
                    <a:pt x="975213" y="794256"/>
                  </a:cubicBezTo>
                  <a:cubicBezTo>
                    <a:pt x="758290" y="829136"/>
                    <a:pt x="554215" y="681241"/>
                    <a:pt x="519399" y="463922"/>
                  </a:cubicBezTo>
                  <a:cubicBezTo>
                    <a:pt x="516712" y="447154"/>
                    <a:pt x="515098" y="430231"/>
                    <a:pt x="514567" y="413256"/>
                  </a:cubicBezTo>
                  <a:cubicBezTo>
                    <a:pt x="513902" y="389253"/>
                    <a:pt x="507341" y="378109"/>
                    <a:pt x="484618" y="369822"/>
                  </a:cubicBezTo>
                  <a:cubicBezTo>
                    <a:pt x="427572" y="349058"/>
                    <a:pt x="372523" y="324102"/>
                    <a:pt x="315762" y="303147"/>
                  </a:cubicBezTo>
                  <a:cubicBezTo>
                    <a:pt x="302258" y="299176"/>
                    <a:pt x="287719" y="300932"/>
                    <a:pt x="275545" y="308005"/>
                  </a:cubicBezTo>
                  <a:cubicBezTo>
                    <a:pt x="205188" y="355630"/>
                    <a:pt x="122662" y="354582"/>
                    <a:pt x="61242" y="302290"/>
                  </a:cubicBezTo>
                  <a:cubicBezTo>
                    <a:pt x="1658" y="252396"/>
                    <a:pt x="-16684" y="168436"/>
                    <a:pt x="16651" y="98169"/>
                  </a:cubicBezTo>
                  <a:cubicBezTo>
                    <a:pt x="50114" y="28092"/>
                    <a:pt x="126223" y="-10910"/>
                    <a:pt x="202526" y="2919"/>
                  </a:cubicBezTo>
                  <a:cubicBezTo>
                    <a:pt x="282771" y="19397"/>
                    <a:pt x="336774" y="82929"/>
                    <a:pt x="342669" y="165797"/>
                  </a:cubicBezTo>
                  <a:cubicBezTo>
                    <a:pt x="344026" y="176422"/>
                    <a:pt x="348568" y="186386"/>
                    <a:pt x="355694" y="194372"/>
                  </a:cubicBezTo>
                  <a:cubicBezTo>
                    <a:pt x="360543" y="199991"/>
                    <a:pt x="370431" y="201420"/>
                    <a:pt x="378132" y="204468"/>
                  </a:cubicBezTo>
                  <a:close/>
                  <a:moveTo>
                    <a:pt x="757488" y="414304"/>
                  </a:moveTo>
                  <a:cubicBezTo>
                    <a:pt x="726778" y="332294"/>
                    <a:pt x="743036" y="258285"/>
                    <a:pt x="809209" y="207135"/>
                  </a:cubicBezTo>
                  <a:cubicBezTo>
                    <a:pt x="868550" y="161408"/>
                    <a:pt x="950750" y="159900"/>
                    <a:pt x="1011722" y="203421"/>
                  </a:cubicBezTo>
                  <a:cubicBezTo>
                    <a:pt x="1081033" y="253046"/>
                    <a:pt x="1098242" y="325626"/>
                    <a:pt x="1063634" y="428877"/>
                  </a:cubicBezTo>
                  <a:cubicBezTo>
                    <a:pt x="1109746" y="459452"/>
                    <a:pt x="1133800" y="505077"/>
                    <a:pt x="1141977" y="562227"/>
                  </a:cubicBezTo>
                  <a:cubicBezTo>
                    <a:pt x="1229828" y="460119"/>
                    <a:pt x="1211573" y="287717"/>
                    <a:pt x="1104897" y="189800"/>
                  </a:cubicBezTo>
                  <a:cubicBezTo>
                    <a:pt x="991773" y="85891"/>
                    <a:pt x="816746" y="90698"/>
                    <a:pt x="709474" y="200658"/>
                  </a:cubicBezTo>
                  <a:cubicBezTo>
                    <a:pt x="611830" y="300004"/>
                    <a:pt x="598995" y="472502"/>
                    <a:pt x="675912" y="552417"/>
                  </a:cubicBezTo>
                  <a:close/>
                  <a:moveTo>
                    <a:pt x="913128" y="514317"/>
                  </a:moveTo>
                  <a:cubicBezTo>
                    <a:pt x="802839" y="514317"/>
                    <a:pt x="797895" y="519460"/>
                    <a:pt x="799036" y="630902"/>
                  </a:cubicBezTo>
                  <a:cubicBezTo>
                    <a:pt x="799274" y="633278"/>
                    <a:pt x="799274" y="635671"/>
                    <a:pt x="799036" y="638046"/>
                  </a:cubicBezTo>
                  <a:cubicBezTo>
                    <a:pt x="795613" y="657096"/>
                    <a:pt x="805596" y="665192"/>
                    <a:pt x="822330" y="670622"/>
                  </a:cubicBezTo>
                  <a:cubicBezTo>
                    <a:pt x="877770" y="688763"/>
                    <a:pt x="937347" y="689957"/>
                    <a:pt x="993467" y="674051"/>
                  </a:cubicBezTo>
                  <a:cubicBezTo>
                    <a:pt x="1019518" y="666907"/>
                    <a:pt x="1028456" y="655667"/>
                    <a:pt x="1028170" y="628045"/>
                  </a:cubicBezTo>
                  <a:cubicBezTo>
                    <a:pt x="1026269" y="519079"/>
                    <a:pt x="1022276" y="514317"/>
                    <a:pt x="913128" y="514317"/>
                  </a:cubicBezTo>
                  <a:close/>
                  <a:moveTo>
                    <a:pt x="969603" y="342295"/>
                  </a:moveTo>
                  <a:cubicBezTo>
                    <a:pt x="969136" y="311067"/>
                    <a:pt x="943732" y="285999"/>
                    <a:pt x="912557" y="286002"/>
                  </a:cubicBezTo>
                  <a:cubicBezTo>
                    <a:pt x="881386" y="286471"/>
                    <a:pt x="856364" y="311921"/>
                    <a:pt x="856367" y="343152"/>
                  </a:cubicBezTo>
                  <a:cubicBezTo>
                    <a:pt x="856835" y="374380"/>
                    <a:pt x="882239" y="399449"/>
                    <a:pt x="913413" y="399445"/>
                  </a:cubicBezTo>
                  <a:cubicBezTo>
                    <a:pt x="944584" y="398977"/>
                    <a:pt x="969607" y="373526"/>
                    <a:pt x="969603" y="342295"/>
                  </a:cubicBezTo>
                  <a:close/>
                  <a:moveTo>
                    <a:pt x="172197" y="114552"/>
                  </a:moveTo>
                  <a:cubicBezTo>
                    <a:pt x="140909" y="114179"/>
                    <a:pt x="115161" y="139124"/>
                    <a:pt x="114485" y="170464"/>
                  </a:cubicBezTo>
                  <a:cubicBezTo>
                    <a:pt x="114113" y="201809"/>
                    <a:pt x="139013" y="227604"/>
                    <a:pt x="170295" y="228281"/>
                  </a:cubicBezTo>
                  <a:cubicBezTo>
                    <a:pt x="201480" y="228398"/>
                    <a:pt x="227079" y="203598"/>
                    <a:pt x="228006" y="172369"/>
                  </a:cubicBezTo>
                  <a:cubicBezTo>
                    <a:pt x="228379" y="141024"/>
                    <a:pt x="203479" y="115229"/>
                    <a:pt x="172197" y="1145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1"/>
            <p:cNvSpPr/>
            <p:nvPr/>
          </p:nvSpPr>
          <p:spPr>
            <a:xfrm>
              <a:off x="2832194" y="3943540"/>
              <a:ext cx="1255009" cy="1257300"/>
            </a:xfrm>
            <a:custGeom>
              <a:avLst/>
              <a:gdLst/>
              <a:ahLst/>
              <a:cxnLst/>
              <a:rect l="l" t="t" r="r" b="b"/>
              <a:pathLst>
                <a:path w="1255009" h="1257300" extrusionOk="0">
                  <a:moveTo>
                    <a:pt x="627185" y="154"/>
                  </a:moveTo>
                  <a:cubicBezTo>
                    <a:pt x="973715" y="416"/>
                    <a:pt x="1254641" y="281642"/>
                    <a:pt x="1255165" y="628804"/>
                  </a:cubicBezTo>
                  <a:cubicBezTo>
                    <a:pt x="1254431" y="976213"/>
                    <a:pt x="973107" y="1257454"/>
                    <a:pt x="626329" y="1257454"/>
                  </a:cubicBezTo>
                  <a:cubicBezTo>
                    <a:pt x="281066" y="1256096"/>
                    <a:pt x="1510" y="976030"/>
                    <a:pt x="155" y="630137"/>
                  </a:cubicBezTo>
                  <a:cubicBezTo>
                    <a:pt x="-55" y="282826"/>
                    <a:pt x="280507" y="942"/>
                    <a:pt x="627185" y="154"/>
                  </a:cubicBezTo>
                  <a:close/>
                  <a:moveTo>
                    <a:pt x="627185" y="114454"/>
                  </a:moveTo>
                  <a:cubicBezTo>
                    <a:pt x="344592" y="115341"/>
                    <a:pt x="115637" y="344458"/>
                    <a:pt x="114437" y="627565"/>
                  </a:cubicBezTo>
                  <a:cubicBezTo>
                    <a:pt x="114385" y="912004"/>
                    <a:pt x="344310" y="1142733"/>
                    <a:pt x="628231" y="1143154"/>
                  </a:cubicBezTo>
                  <a:cubicBezTo>
                    <a:pt x="910833" y="1142163"/>
                    <a:pt x="1139770" y="913063"/>
                    <a:pt x="1141074" y="629947"/>
                  </a:cubicBezTo>
                  <a:cubicBezTo>
                    <a:pt x="1141179" y="345390"/>
                    <a:pt x="911033" y="114611"/>
                    <a:pt x="626995" y="1144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1"/>
            <p:cNvSpPr/>
            <p:nvPr/>
          </p:nvSpPr>
          <p:spPr>
            <a:xfrm>
              <a:off x="3747306" y="2231136"/>
              <a:ext cx="109908" cy="109442"/>
            </a:xfrm>
            <a:custGeom>
              <a:avLst/>
              <a:gdLst/>
              <a:ahLst/>
              <a:cxnLst/>
              <a:rect l="l" t="t" r="r" b="b"/>
              <a:pathLst>
                <a:path w="109908" h="109442" extrusionOk="0">
                  <a:moveTo>
                    <a:pt x="110064" y="154"/>
                  </a:moveTo>
                  <a:lnTo>
                    <a:pt x="110064" y="109596"/>
                  </a:lnTo>
                  <a:lnTo>
                    <a:pt x="155" y="109596"/>
                  </a:lnTo>
                  <a:lnTo>
                    <a:pt x="155"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1"/>
            <p:cNvSpPr/>
            <p:nvPr/>
          </p:nvSpPr>
          <p:spPr>
            <a:xfrm>
              <a:off x="3518172" y="2231326"/>
              <a:ext cx="110669" cy="110299"/>
            </a:xfrm>
            <a:custGeom>
              <a:avLst/>
              <a:gdLst/>
              <a:ahLst/>
              <a:cxnLst/>
              <a:rect l="l" t="t" r="r" b="b"/>
              <a:pathLst>
                <a:path w="110669" h="110299" extrusionOk="0">
                  <a:moveTo>
                    <a:pt x="155" y="110453"/>
                  </a:moveTo>
                  <a:lnTo>
                    <a:pt x="155" y="154"/>
                  </a:lnTo>
                  <a:lnTo>
                    <a:pt x="110824" y="154"/>
                  </a:lnTo>
                  <a:lnTo>
                    <a:pt x="110824" y="1104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1"/>
            <p:cNvSpPr/>
            <p:nvPr/>
          </p:nvSpPr>
          <p:spPr>
            <a:xfrm>
              <a:off x="4488237" y="2746057"/>
              <a:ext cx="110098" cy="109632"/>
            </a:xfrm>
            <a:custGeom>
              <a:avLst/>
              <a:gdLst/>
              <a:ahLst/>
              <a:cxnLst/>
              <a:rect l="l" t="t" r="r" b="b"/>
              <a:pathLst>
                <a:path w="110098" h="109632" extrusionOk="0">
                  <a:moveTo>
                    <a:pt x="155" y="109786"/>
                  </a:moveTo>
                  <a:lnTo>
                    <a:pt x="155" y="154"/>
                  </a:lnTo>
                  <a:lnTo>
                    <a:pt x="110254" y="154"/>
                  </a:lnTo>
                  <a:lnTo>
                    <a:pt x="110254" y="10978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1"/>
            <p:cNvSpPr/>
            <p:nvPr/>
          </p:nvSpPr>
          <p:spPr>
            <a:xfrm>
              <a:off x="4488903" y="2973800"/>
              <a:ext cx="110193" cy="110109"/>
            </a:xfrm>
            <a:custGeom>
              <a:avLst/>
              <a:gdLst/>
              <a:ahLst/>
              <a:cxnLst/>
              <a:rect l="l" t="t" r="r" b="b"/>
              <a:pathLst>
                <a:path w="110193" h="110109" extrusionOk="0">
                  <a:moveTo>
                    <a:pt x="110349" y="154"/>
                  </a:moveTo>
                  <a:lnTo>
                    <a:pt x="110349" y="110263"/>
                  </a:lnTo>
                  <a:lnTo>
                    <a:pt x="155" y="110263"/>
                  </a:lnTo>
                  <a:lnTo>
                    <a:pt x="155"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1"/>
            <p:cNvSpPr/>
            <p:nvPr/>
          </p:nvSpPr>
          <p:spPr>
            <a:xfrm>
              <a:off x="4488903" y="3202400"/>
              <a:ext cx="108957" cy="110109"/>
            </a:xfrm>
            <a:custGeom>
              <a:avLst/>
              <a:gdLst/>
              <a:ahLst/>
              <a:cxnLst/>
              <a:rect l="l" t="t" r="r" b="b"/>
              <a:pathLst>
                <a:path w="108957" h="110109" extrusionOk="0">
                  <a:moveTo>
                    <a:pt x="155" y="154"/>
                  </a:moveTo>
                  <a:lnTo>
                    <a:pt x="109113" y="154"/>
                  </a:lnTo>
                  <a:lnTo>
                    <a:pt x="109113" y="110263"/>
                  </a:lnTo>
                  <a:lnTo>
                    <a:pt x="155" y="1102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1"/>
            <p:cNvSpPr/>
            <p:nvPr/>
          </p:nvSpPr>
          <p:spPr>
            <a:xfrm>
              <a:off x="4488903" y="2516790"/>
              <a:ext cx="110003" cy="109632"/>
            </a:xfrm>
            <a:custGeom>
              <a:avLst/>
              <a:gdLst/>
              <a:ahLst/>
              <a:cxnLst/>
              <a:rect l="l" t="t" r="r" b="b"/>
              <a:pathLst>
                <a:path w="110003" h="109632" extrusionOk="0">
                  <a:moveTo>
                    <a:pt x="110159" y="154"/>
                  </a:moveTo>
                  <a:lnTo>
                    <a:pt x="110159" y="109786"/>
                  </a:lnTo>
                  <a:lnTo>
                    <a:pt x="155" y="109786"/>
                  </a:lnTo>
                  <a:lnTo>
                    <a:pt x="155"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1"/>
            <p:cNvSpPr/>
            <p:nvPr/>
          </p:nvSpPr>
          <p:spPr>
            <a:xfrm>
              <a:off x="5457067" y="2231707"/>
              <a:ext cx="110954" cy="108680"/>
            </a:xfrm>
            <a:custGeom>
              <a:avLst/>
              <a:gdLst/>
              <a:ahLst/>
              <a:cxnLst/>
              <a:rect l="l" t="t" r="r" b="b"/>
              <a:pathLst>
                <a:path w="110954" h="108680" extrusionOk="0">
                  <a:moveTo>
                    <a:pt x="155" y="108834"/>
                  </a:moveTo>
                  <a:lnTo>
                    <a:pt x="155" y="154"/>
                  </a:lnTo>
                  <a:lnTo>
                    <a:pt x="111110" y="154"/>
                  </a:lnTo>
                  <a:lnTo>
                    <a:pt x="111110" y="10883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1"/>
            <p:cNvSpPr/>
            <p:nvPr/>
          </p:nvSpPr>
          <p:spPr>
            <a:xfrm>
              <a:off x="5230499" y="2231040"/>
              <a:ext cx="110003" cy="109632"/>
            </a:xfrm>
            <a:custGeom>
              <a:avLst/>
              <a:gdLst/>
              <a:ahLst/>
              <a:cxnLst/>
              <a:rect l="l" t="t" r="r" b="b"/>
              <a:pathLst>
                <a:path w="110003" h="109632" extrusionOk="0">
                  <a:moveTo>
                    <a:pt x="110159" y="154"/>
                  </a:moveTo>
                  <a:lnTo>
                    <a:pt x="110159" y="109786"/>
                  </a:lnTo>
                  <a:lnTo>
                    <a:pt x="155" y="109786"/>
                  </a:lnTo>
                  <a:lnTo>
                    <a:pt x="155"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1"/>
            <p:cNvSpPr/>
            <p:nvPr/>
          </p:nvSpPr>
          <p:spPr>
            <a:xfrm>
              <a:off x="5002316" y="2231517"/>
              <a:ext cx="110098" cy="110013"/>
            </a:xfrm>
            <a:custGeom>
              <a:avLst/>
              <a:gdLst/>
              <a:ahLst/>
              <a:cxnLst/>
              <a:rect l="l" t="t" r="r" b="b"/>
              <a:pathLst>
                <a:path w="110098" h="110013" extrusionOk="0">
                  <a:moveTo>
                    <a:pt x="110254" y="154"/>
                  </a:moveTo>
                  <a:lnTo>
                    <a:pt x="110254" y="110167"/>
                  </a:lnTo>
                  <a:lnTo>
                    <a:pt x="155" y="110167"/>
                  </a:lnTo>
                  <a:lnTo>
                    <a:pt x="155"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1"/>
            <p:cNvSpPr/>
            <p:nvPr/>
          </p:nvSpPr>
          <p:spPr>
            <a:xfrm>
              <a:off x="3974729" y="2230850"/>
              <a:ext cx="109718" cy="110013"/>
            </a:xfrm>
            <a:custGeom>
              <a:avLst/>
              <a:gdLst/>
              <a:ahLst/>
              <a:cxnLst/>
              <a:rect l="l" t="t" r="r" b="b"/>
              <a:pathLst>
                <a:path w="109718" h="110013" extrusionOk="0">
                  <a:moveTo>
                    <a:pt x="155" y="110167"/>
                  </a:moveTo>
                  <a:lnTo>
                    <a:pt x="155" y="154"/>
                  </a:lnTo>
                  <a:lnTo>
                    <a:pt x="109874" y="154"/>
                  </a:lnTo>
                  <a:lnTo>
                    <a:pt x="109874" y="11016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1"/>
            <p:cNvSpPr/>
            <p:nvPr/>
          </p:nvSpPr>
          <p:spPr>
            <a:xfrm>
              <a:off x="3062089" y="4174236"/>
              <a:ext cx="794174" cy="796194"/>
            </a:xfrm>
            <a:custGeom>
              <a:avLst/>
              <a:gdLst/>
              <a:ahLst/>
              <a:cxnLst/>
              <a:rect l="l" t="t" r="r" b="b"/>
              <a:pathLst>
                <a:path w="794174" h="796194" extrusionOk="0">
                  <a:moveTo>
                    <a:pt x="114247" y="454782"/>
                  </a:moveTo>
                  <a:lnTo>
                    <a:pt x="155" y="454782"/>
                  </a:lnTo>
                  <a:lnTo>
                    <a:pt x="155" y="342768"/>
                  </a:lnTo>
                  <a:lnTo>
                    <a:pt x="112726" y="342768"/>
                  </a:lnTo>
                  <a:cubicBezTo>
                    <a:pt x="126797" y="310859"/>
                    <a:pt x="140393" y="283332"/>
                    <a:pt x="150756" y="254566"/>
                  </a:cubicBezTo>
                  <a:cubicBezTo>
                    <a:pt x="152793" y="244108"/>
                    <a:pt x="149997" y="233288"/>
                    <a:pt x="143150" y="225134"/>
                  </a:cubicBezTo>
                  <a:cubicBezTo>
                    <a:pt x="122234" y="202560"/>
                    <a:pt x="98940" y="182081"/>
                    <a:pt x="75836" y="160078"/>
                  </a:cubicBezTo>
                  <a:lnTo>
                    <a:pt x="163972" y="79592"/>
                  </a:lnTo>
                  <a:cubicBezTo>
                    <a:pt x="180325" y="96927"/>
                    <a:pt x="200957" y="121216"/>
                    <a:pt x="224536" y="142076"/>
                  </a:cubicBezTo>
                  <a:cubicBezTo>
                    <a:pt x="234913" y="148927"/>
                    <a:pt x="247742" y="150941"/>
                    <a:pt x="259714" y="147601"/>
                  </a:cubicBezTo>
                  <a:cubicBezTo>
                    <a:pt x="286526" y="139123"/>
                    <a:pt x="312101" y="126455"/>
                    <a:pt x="340719" y="114454"/>
                  </a:cubicBezTo>
                  <a:lnTo>
                    <a:pt x="340719" y="154"/>
                  </a:lnTo>
                  <a:lnTo>
                    <a:pt x="453670" y="154"/>
                  </a:lnTo>
                  <a:lnTo>
                    <a:pt x="453670" y="113215"/>
                  </a:lnTo>
                  <a:cubicBezTo>
                    <a:pt x="484190" y="126455"/>
                    <a:pt x="511667" y="139885"/>
                    <a:pt x="540285" y="149982"/>
                  </a:cubicBezTo>
                  <a:cubicBezTo>
                    <a:pt x="550552" y="152380"/>
                    <a:pt x="561350" y="149999"/>
                    <a:pt x="569664" y="143505"/>
                  </a:cubicBezTo>
                  <a:cubicBezTo>
                    <a:pt x="593243" y="122073"/>
                    <a:pt x="614540" y="98261"/>
                    <a:pt x="635457" y="76830"/>
                  </a:cubicBezTo>
                  <a:lnTo>
                    <a:pt x="722737" y="165984"/>
                  </a:lnTo>
                  <a:cubicBezTo>
                    <a:pt x="702105" y="182938"/>
                    <a:pt x="676530" y="201988"/>
                    <a:pt x="653806" y="223896"/>
                  </a:cubicBezTo>
                  <a:cubicBezTo>
                    <a:pt x="646271" y="232678"/>
                    <a:pt x="643217" y="244459"/>
                    <a:pt x="645535" y="255805"/>
                  </a:cubicBezTo>
                  <a:cubicBezTo>
                    <a:pt x="655042" y="283808"/>
                    <a:pt x="668068" y="310478"/>
                    <a:pt x="680998" y="340387"/>
                  </a:cubicBezTo>
                  <a:lnTo>
                    <a:pt x="794329" y="340387"/>
                  </a:lnTo>
                  <a:lnTo>
                    <a:pt x="794329" y="453639"/>
                  </a:lnTo>
                  <a:lnTo>
                    <a:pt x="682519" y="453639"/>
                  </a:lnTo>
                  <a:cubicBezTo>
                    <a:pt x="668543" y="485071"/>
                    <a:pt x="654662" y="513551"/>
                    <a:pt x="643728" y="543174"/>
                  </a:cubicBezTo>
                  <a:cubicBezTo>
                    <a:pt x="642012" y="552686"/>
                    <a:pt x="644705" y="562465"/>
                    <a:pt x="651049" y="569748"/>
                  </a:cubicBezTo>
                  <a:cubicBezTo>
                    <a:pt x="672822" y="593085"/>
                    <a:pt x="696496" y="614611"/>
                    <a:pt x="718458" y="635852"/>
                  </a:cubicBezTo>
                  <a:lnTo>
                    <a:pt x="634411" y="718243"/>
                  </a:lnTo>
                  <a:cubicBezTo>
                    <a:pt x="614635" y="697765"/>
                    <a:pt x="593528" y="673762"/>
                    <a:pt x="569854" y="652711"/>
                  </a:cubicBezTo>
                  <a:cubicBezTo>
                    <a:pt x="560319" y="646320"/>
                    <a:pt x="548454" y="644472"/>
                    <a:pt x="537433" y="647663"/>
                  </a:cubicBezTo>
                  <a:cubicBezTo>
                    <a:pt x="510621" y="656617"/>
                    <a:pt x="484950" y="669094"/>
                    <a:pt x="454716" y="682048"/>
                  </a:cubicBezTo>
                  <a:lnTo>
                    <a:pt x="454716" y="796348"/>
                  </a:lnTo>
                  <a:lnTo>
                    <a:pt x="342146" y="796348"/>
                  </a:lnTo>
                  <a:lnTo>
                    <a:pt x="342146" y="683001"/>
                  </a:lnTo>
                  <a:cubicBezTo>
                    <a:pt x="310105" y="668904"/>
                    <a:pt x="282533" y="655092"/>
                    <a:pt x="253724" y="644901"/>
                  </a:cubicBezTo>
                  <a:cubicBezTo>
                    <a:pt x="243217" y="643235"/>
                    <a:pt x="232522" y="646421"/>
                    <a:pt x="224631" y="653569"/>
                  </a:cubicBezTo>
                  <a:cubicBezTo>
                    <a:pt x="202288" y="674714"/>
                    <a:pt x="182037" y="698146"/>
                    <a:pt x="159313" y="722625"/>
                  </a:cubicBezTo>
                  <a:lnTo>
                    <a:pt x="77548" y="634614"/>
                  </a:lnTo>
                  <a:cubicBezTo>
                    <a:pt x="96563" y="616135"/>
                    <a:pt x="118621" y="594609"/>
                    <a:pt x="141344" y="574130"/>
                  </a:cubicBezTo>
                  <a:cubicBezTo>
                    <a:pt x="154369" y="562414"/>
                    <a:pt x="158933" y="552604"/>
                    <a:pt x="148855" y="534792"/>
                  </a:cubicBezTo>
                  <a:cubicBezTo>
                    <a:pt x="135821" y="508797"/>
                    <a:pt x="124267" y="482085"/>
                    <a:pt x="114247" y="454782"/>
                  </a:cubicBezTo>
                  <a:close/>
                  <a:moveTo>
                    <a:pt x="568808" y="397632"/>
                  </a:moveTo>
                  <a:cubicBezTo>
                    <a:pt x="568037" y="303870"/>
                    <a:pt x="492494" y="227978"/>
                    <a:pt x="398906" y="226944"/>
                  </a:cubicBezTo>
                  <a:cubicBezTo>
                    <a:pt x="304127" y="226628"/>
                    <a:pt x="227039" y="303346"/>
                    <a:pt x="226724" y="398298"/>
                  </a:cubicBezTo>
                  <a:cubicBezTo>
                    <a:pt x="226723" y="398488"/>
                    <a:pt x="226723" y="398679"/>
                    <a:pt x="226723" y="398870"/>
                  </a:cubicBezTo>
                  <a:cubicBezTo>
                    <a:pt x="227492" y="492611"/>
                    <a:pt x="302963" y="568516"/>
                    <a:pt x="396529" y="569653"/>
                  </a:cubicBezTo>
                  <a:cubicBezTo>
                    <a:pt x="491466" y="569864"/>
                    <a:pt x="568597" y="492932"/>
                    <a:pt x="568807" y="397823"/>
                  </a:cubicBezTo>
                  <a:cubicBezTo>
                    <a:pt x="568808" y="397695"/>
                    <a:pt x="568808" y="397568"/>
                    <a:pt x="568808" y="3974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1"/>
            <p:cNvSpPr/>
            <p:nvPr/>
          </p:nvSpPr>
          <p:spPr>
            <a:xfrm>
              <a:off x="3402927" y="4515314"/>
              <a:ext cx="113536" cy="113752"/>
            </a:xfrm>
            <a:custGeom>
              <a:avLst/>
              <a:gdLst/>
              <a:ahLst/>
              <a:cxnLst/>
              <a:rect l="l" t="t" r="r" b="b"/>
              <a:pathLst>
                <a:path w="113536" h="113752" extrusionOk="0">
                  <a:moveTo>
                    <a:pt x="113689" y="55601"/>
                  </a:moveTo>
                  <a:cubicBezTo>
                    <a:pt x="114022" y="86829"/>
                    <a:pt x="89503" y="112659"/>
                    <a:pt x="58354" y="113894"/>
                  </a:cubicBezTo>
                  <a:cubicBezTo>
                    <a:pt x="27063" y="114535"/>
                    <a:pt x="1100" y="89799"/>
                    <a:pt x="167" y="58459"/>
                  </a:cubicBezTo>
                  <a:cubicBezTo>
                    <a:pt x="-472" y="27111"/>
                    <a:pt x="24218" y="1100"/>
                    <a:pt x="55502" y="166"/>
                  </a:cubicBezTo>
                  <a:cubicBezTo>
                    <a:pt x="86793" y="-475"/>
                    <a:pt x="112756" y="24260"/>
                    <a:pt x="113689" y="556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8" name="Google Shape;528;p21"/>
          <p:cNvGrpSpPr/>
          <p:nvPr/>
        </p:nvGrpSpPr>
        <p:grpSpPr>
          <a:xfrm>
            <a:off x="7422710" y="2369138"/>
            <a:ext cx="503342" cy="504270"/>
            <a:chOff x="2857881" y="1713897"/>
            <a:chExt cx="3424522" cy="3430840"/>
          </a:xfrm>
        </p:grpSpPr>
        <p:sp>
          <p:nvSpPr>
            <p:cNvPr id="529" name="Google Shape;529;p21"/>
            <p:cNvSpPr/>
            <p:nvPr/>
          </p:nvSpPr>
          <p:spPr>
            <a:xfrm>
              <a:off x="3767361" y="1713897"/>
              <a:ext cx="1603940" cy="3430840"/>
            </a:xfrm>
            <a:custGeom>
              <a:avLst/>
              <a:gdLst/>
              <a:ahLst/>
              <a:cxnLst/>
              <a:rect l="l" t="t" r="r" b="b"/>
              <a:pathLst>
                <a:path w="1603940" h="3430840" extrusionOk="0">
                  <a:moveTo>
                    <a:pt x="345593" y="2330565"/>
                  </a:moveTo>
                  <a:cubicBezTo>
                    <a:pt x="208147" y="2364570"/>
                    <a:pt x="131185" y="2320183"/>
                    <a:pt x="74130" y="2195596"/>
                  </a:cubicBezTo>
                  <a:cubicBezTo>
                    <a:pt x="18486" y="2077231"/>
                    <a:pt x="-6442" y="1946756"/>
                    <a:pt x="1645" y="1816215"/>
                  </a:cubicBezTo>
                  <a:cubicBezTo>
                    <a:pt x="9075" y="1691628"/>
                    <a:pt x="-2165" y="1565612"/>
                    <a:pt x="10599" y="1441883"/>
                  </a:cubicBezTo>
                  <a:cubicBezTo>
                    <a:pt x="32125" y="1233285"/>
                    <a:pt x="139853" y="1072217"/>
                    <a:pt x="315399" y="958203"/>
                  </a:cubicBezTo>
                  <a:cubicBezTo>
                    <a:pt x="336370" y="947241"/>
                    <a:pt x="348527" y="924589"/>
                    <a:pt x="346069" y="901053"/>
                  </a:cubicBezTo>
                  <a:cubicBezTo>
                    <a:pt x="344863" y="753479"/>
                    <a:pt x="344863" y="605905"/>
                    <a:pt x="346069" y="458331"/>
                  </a:cubicBezTo>
                  <a:cubicBezTo>
                    <a:pt x="347307" y="220968"/>
                    <a:pt x="521805" y="29039"/>
                    <a:pt x="759168" y="2750"/>
                  </a:cubicBezTo>
                  <a:cubicBezTo>
                    <a:pt x="986149" y="-22300"/>
                    <a:pt x="1201605" y="136100"/>
                    <a:pt x="1250182" y="364700"/>
                  </a:cubicBezTo>
                  <a:cubicBezTo>
                    <a:pt x="1256795" y="398553"/>
                    <a:pt x="1259986" y="432984"/>
                    <a:pt x="1259707" y="467475"/>
                  </a:cubicBezTo>
                  <a:cubicBezTo>
                    <a:pt x="1260787" y="613906"/>
                    <a:pt x="1260787" y="760305"/>
                    <a:pt x="1259707" y="906673"/>
                  </a:cubicBezTo>
                  <a:cubicBezTo>
                    <a:pt x="1257738" y="926587"/>
                    <a:pt x="1268016" y="945713"/>
                    <a:pt x="1285710" y="955060"/>
                  </a:cubicBezTo>
                  <a:cubicBezTo>
                    <a:pt x="1488783" y="1087553"/>
                    <a:pt x="1595844" y="1275862"/>
                    <a:pt x="1602036" y="1518178"/>
                  </a:cubicBezTo>
                  <a:cubicBezTo>
                    <a:pt x="1606036" y="1675245"/>
                    <a:pt x="1603179" y="1832503"/>
                    <a:pt x="1602036" y="1989570"/>
                  </a:cubicBezTo>
                  <a:cubicBezTo>
                    <a:pt x="1601759" y="2006106"/>
                    <a:pt x="1598534" y="2022460"/>
                    <a:pt x="1592511" y="2037862"/>
                  </a:cubicBezTo>
                  <a:cubicBezTo>
                    <a:pt x="1570127" y="2096726"/>
                    <a:pt x="1546505" y="2155115"/>
                    <a:pt x="1522692" y="2213408"/>
                  </a:cubicBezTo>
                  <a:cubicBezTo>
                    <a:pt x="1479735" y="2319326"/>
                    <a:pt x="1388199" y="2364379"/>
                    <a:pt x="1277805" y="2334661"/>
                  </a:cubicBezTo>
                  <a:lnTo>
                    <a:pt x="1260088" y="2330565"/>
                  </a:lnTo>
                  <a:lnTo>
                    <a:pt x="1260088" y="2366951"/>
                  </a:lnTo>
                  <a:cubicBezTo>
                    <a:pt x="1260088" y="2574024"/>
                    <a:pt x="1259040" y="2781098"/>
                    <a:pt x="1261326" y="2988267"/>
                  </a:cubicBezTo>
                  <a:cubicBezTo>
                    <a:pt x="1261326" y="3015889"/>
                    <a:pt x="1276185" y="3044559"/>
                    <a:pt x="1289044" y="3070372"/>
                  </a:cubicBezTo>
                  <a:cubicBezTo>
                    <a:pt x="1293711" y="3079897"/>
                    <a:pt x="1311999" y="3086184"/>
                    <a:pt x="1324763" y="3087612"/>
                  </a:cubicBezTo>
                  <a:cubicBezTo>
                    <a:pt x="1425442" y="3099138"/>
                    <a:pt x="1493165" y="3173337"/>
                    <a:pt x="1488402" y="3269064"/>
                  </a:cubicBezTo>
                  <a:cubicBezTo>
                    <a:pt x="1483735" y="3361647"/>
                    <a:pt x="1408011" y="3430989"/>
                    <a:pt x="1309142" y="3430989"/>
                  </a:cubicBezTo>
                  <a:cubicBezTo>
                    <a:pt x="971068" y="3430989"/>
                    <a:pt x="633026" y="3430989"/>
                    <a:pt x="295015" y="3430989"/>
                  </a:cubicBezTo>
                  <a:cubicBezTo>
                    <a:pt x="197003" y="3430989"/>
                    <a:pt x="120993" y="3360218"/>
                    <a:pt x="117279" y="3267635"/>
                  </a:cubicBezTo>
                  <a:cubicBezTo>
                    <a:pt x="113564" y="3173433"/>
                    <a:pt x="181477" y="3098185"/>
                    <a:pt x="279204" y="3088470"/>
                  </a:cubicBezTo>
                  <a:cubicBezTo>
                    <a:pt x="312255" y="3085231"/>
                    <a:pt x="344926" y="3049798"/>
                    <a:pt x="345117" y="3008269"/>
                  </a:cubicBezTo>
                  <a:cubicBezTo>
                    <a:pt x="346260" y="2782908"/>
                    <a:pt x="345593" y="2558022"/>
                    <a:pt x="345593" y="2330565"/>
                  </a:cubicBezTo>
                  <a:close/>
                  <a:moveTo>
                    <a:pt x="861276" y="2118063"/>
                  </a:moveTo>
                  <a:lnTo>
                    <a:pt x="861276" y="2971788"/>
                  </a:lnTo>
                  <a:lnTo>
                    <a:pt x="1146074" y="2971788"/>
                  </a:lnTo>
                  <a:lnTo>
                    <a:pt x="1146074" y="1261479"/>
                  </a:lnTo>
                  <a:lnTo>
                    <a:pt x="1262469" y="1261479"/>
                  </a:lnTo>
                  <a:lnTo>
                    <a:pt x="1262469" y="1771257"/>
                  </a:lnTo>
                  <a:lnTo>
                    <a:pt x="1488402" y="1771257"/>
                  </a:lnTo>
                  <a:cubicBezTo>
                    <a:pt x="1488402" y="1683722"/>
                    <a:pt x="1491355" y="1598093"/>
                    <a:pt x="1487831" y="1512749"/>
                  </a:cubicBezTo>
                  <a:cubicBezTo>
                    <a:pt x="1479354" y="1308723"/>
                    <a:pt x="1386961" y="1152037"/>
                    <a:pt x="1212844" y="1044690"/>
                  </a:cubicBezTo>
                  <a:cubicBezTo>
                    <a:pt x="1197714" y="1035854"/>
                    <a:pt x="1180549" y="1031095"/>
                    <a:pt x="1163028" y="1030879"/>
                  </a:cubicBezTo>
                  <a:cubicBezTo>
                    <a:pt x="923760" y="1029990"/>
                    <a:pt x="684492" y="1029990"/>
                    <a:pt x="445224" y="1030879"/>
                  </a:cubicBezTo>
                  <a:cubicBezTo>
                    <a:pt x="424291" y="1031698"/>
                    <a:pt x="403935" y="1037969"/>
                    <a:pt x="386169" y="1049072"/>
                  </a:cubicBezTo>
                  <a:cubicBezTo>
                    <a:pt x="264220" y="1121964"/>
                    <a:pt x="175408" y="1239435"/>
                    <a:pt x="138519" y="1376636"/>
                  </a:cubicBezTo>
                  <a:cubicBezTo>
                    <a:pt x="101848" y="1506272"/>
                    <a:pt x="124232" y="1638669"/>
                    <a:pt x="116898" y="1771162"/>
                  </a:cubicBezTo>
                  <a:lnTo>
                    <a:pt x="347688" y="1771162"/>
                  </a:lnTo>
                  <a:lnTo>
                    <a:pt x="347688" y="1260812"/>
                  </a:lnTo>
                  <a:lnTo>
                    <a:pt x="460464" y="1260812"/>
                  </a:lnTo>
                  <a:lnTo>
                    <a:pt x="460464" y="2970931"/>
                  </a:lnTo>
                  <a:lnTo>
                    <a:pt x="746214" y="2970931"/>
                  </a:lnTo>
                  <a:lnTo>
                    <a:pt x="746214" y="2118063"/>
                  </a:lnTo>
                  <a:close/>
                  <a:moveTo>
                    <a:pt x="743262" y="3316212"/>
                  </a:moveTo>
                  <a:lnTo>
                    <a:pt x="743262" y="3087612"/>
                  </a:lnTo>
                  <a:cubicBezTo>
                    <a:pt x="645821" y="3087612"/>
                    <a:pt x="550952" y="3087041"/>
                    <a:pt x="456083" y="3088565"/>
                  </a:cubicBezTo>
                  <a:cubicBezTo>
                    <a:pt x="444287" y="3090816"/>
                    <a:pt x="434137" y="3098271"/>
                    <a:pt x="428460" y="3108853"/>
                  </a:cubicBezTo>
                  <a:cubicBezTo>
                    <a:pt x="398933" y="3166955"/>
                    <a:pt x="353689" y="3198674"/>
                    <a:pt x="287967" y="3202389"/>
                  </a:cubicBezTo>
                  <a:cubicBezTo>
                    <a:pt x="257248" y="3202009"/>
                    <a:pt x="232037" y="3226603"/>
                    <a:pt x="231657" y="3257323"/>
                  </a:cubicBezTo>
                  <a:cubicBezTo>
                    <a:pt x="231648" y="3258061"/>
                    <a:pt x="231654" y="3258800"/>
                    <a:pt x="231674" y="3259539"/>
                  </a:cubicBezTo>
                  <a:cubicBezTo>
                    <a:pt x="231184" y="3290098"/>
                    <a:pt x="255560" y="3315269"/>
                    <a:pt x="286120" y="3315759"/>
                  </a:cubicBezTo>
                  <a:cubicBezTo>
                    <a:pt x="287021" y="3315773"/>
                    <a:pt x="287923" y="3315766"/>
                    <a:pt x="288824" y="3315736"/>
                  </a:cubicBezTo>
                  <a:cubicBezTo>
                    <a:pt x="439414" y="3316784"/>
                    <a:pt x="590100" y="3316212"/>
                    <a:pt x="743262" y="3316212"/>
                  </a:cubicBezTo>
                  <a:close/>
                  <a:moveTo>
                    <a:pt x="861657" y="3316212"/>
                  </a:moveTo>
                  <a:cubicBezTo>
                    <a:pt x="1015677" y="3316212"/>
                    <a:pt x="1166457" y="3316784"/>
                    <a:pt x="1317714" y="3316212"/>
                  </a:cubicBezTo>
                  <a:cubicBezTo>
                    <a:pt x="1348326" y="3316753"/>
                    <a:pt x="1373580" y="3292376"/>
                    <a:pt x="1374121" y="3261765"/>
                  </a:cubicBezTo>
                  <a:cubicBezTo>
                    <a:pt x="1374137" y="3260864"/>
                    <a:pt x="1374131" y="3259963"/>
                    <a:pt x="1374102" y="3259062"/>
                  </a:cubicBezTo>
                  <a:cubicBezTo>
                    <a:pt x="1374102" y="3228201"/>
                    <a:pt x="1351719" y="3205055"/>
                    <a:pt x="1316952" y="3202865"/>
                  </a:cubicBezTo>
                  <a:cubicBezTo>
                    <a:pt x="1252659" y="3198864"/>
                    <a:pt x="1207510" y="3168289"/>
                    <a:pt x="1178840" y="3110948"/>
                  </a:cubicBezTo>
                  <a:cubicBezTo>
                    <a:pt x="1174268" y="3101423"/>
                    <a:pt x="1163409" y="3089517"/>
                    <a:pt x="1155313" y="3089327"/>
                  </a:cubicBezTo>
                  <a:cubicBezTo>
                    <a:pt x="1058063" y="3087898"/>
                    <a:pt x="960813" y="3088374"/>
                    <a:pt x="862038" y="3088374"/>
                  </a:cubicBezTo>
                  <a:close/>
                  <a:moveTo>
                    <a:pt x="631724" y="548723"/>
                  </a:moveTo>
                  <a:cubicBezTo>
                    <a:pt x="746024" y="599492"/>
                    <a:pt x="746024" y="599492"/>
                    <a:pt x="735070" y="685502"/>
                  </a:cubicBezTo>
                  <a:lnTo>
                    <a:pt x="872421" y="685502"/>
                  </a:lnTo>
                  <a:cubicBezTo>
                    <a:pt x="852609" y="595586"/>
                    <a:pt x="854895" y="591681"/>
                    <a:pt x="941667" y="561677"/>
                  </a:cubicBezTo>
                  <a:cubicBezTo>
                    <a:pt x="948654" y="560368"/>
                    <a:pt x="955379" y="557923"/>
                    <a:pt x="961575" y="554438"/>
                  </a:cubicBezTo>
                  <a:cubicBezTo>
                    <a:pt x="967779" y="550180"/>
                    <a:pt x="972109" y="543701"/>
                    <a:pt x="973671" y="536341"/>
                  </a:cubicBezTo>
                  <a:cubicBezTo>
                    <a:pt x="975659" y="504318"/>
                    <a:pt x="975213" y="472189"/>
                    <a:pt x="972338" y="440234"/>
                  </a:cubicBezTo>
                  <a:cubicBezTo>
                    <a:pt x="964664" y="387524"/>
                    <a:pt x="920763" y="347615"/>
                    <a:pt x="867563" y="344984"/>
                  </a:cubicBezTo>
                  <a:cubicBezTo>
                    <a:pt x="824891" y="342983"/>
                    <a:pt x="781838" y="343079"/>
                    <a:pt x="739261" y="344984"/>
                  </a:cubicBezTo>
                  <a:cubicBezTo>
                    <a:pt x="682220" y="347824"/>
                    <a:pt x="636271" y="392792"/>
                    <a:pt x="632200" y="449759"/>
                  </a:cubicBezTo>
                  <a:cubicBezTo>
                    <a:pt x="630105" y="483191"/>
                    <a:pt x="631724" y="516434"/>
                    <a:pt x="631724" y="548723"/>
                  </a:cubicBezTo>
                  <a:close/>
                  <a:moveTo>
                    <a:pt x="1143788" y="543389"/>
                  </a:moveTo>
                  <a:cubicBezTo>
                    <a:pt x="1158647" y="387465"/>
                    <a:pt x="1121499" y="251543"/>
                    <a:pt x="978434" y="165818"/>
                  </a:cubicBezTo>
                  <a:cubicBezTo>
                    <a:pt x="857085" y="93143"/>
                    <a:pt x="732022" y="96857"/>
                    <a:pt x="614293" y="173819"/>
                  </a:cubicBezTo>
                  <a:cubicBezTo>
                    <a:pt x="480943" y="261164"/>
                    <a:pt x="447129" y="393466"/>
                    <a:pt x="461893" y="543580"/>
                  </a:cubicBezTo>
                  <a:lnTo>
                    <a:pt x="517138" y="508814"/>
                  </a:lnTo>
                  <a:cubicBezTo>
                    <a:pt x="517138" y="490240"/>
                    <a:pt x="516376" y="468809"/>
                    <a:pt x="517138" y="447473"/>
                  </a:cubicBezTo>
                  <a:cubicBezTo>
                    <a:pt x="522797" y="331826"/>
                    <a:pt x="614293" y="238813"/>
                    <a:pt x="729831" y="231255"/>
                  </a:cubicBezTo>
                  <a:cubicBezTo>
                    <a:pt x="778566" y="228683"/>
                    <a:pt x="827401" y="228683"/>
                    <a:pt x="876135" y="231255"/>
                  </a:cubicBezTo>
                  <a:cubicBezTo>
                    <a:pt x="976094" y="237141"/>
                    <a:pt x="1059970" y="308725"/>
                    <a:pt x="1081494" y="406515"/>
                  </a:cubicBezTo>
                  <a:cubicBezTo>
                    <a:pt x="1088829" y="441091"/>
                    <a:pt x="1088638" y="477191"/>
                    <a:pt x="1091686" y="510623"/>
                  </a:cubicBezTo>
                  <a:close/>
                  <a:moveTo>
                    <a:pt x="115564" y="1889081"/>
                  </a:moveTo>
                  <a:cubicBezTo>
                    <a:pt x="117279" y="1928610"/>
                    <a:pt x="111754" y="1966139"/>
                    <a:pt x="121946" y="1998809"/>
                  </a:cubicBezTo>
                  <a:cubicBezTo>
                    <a:pt x="143228" y="2061761"/>
                    <a:pt x="167837" y="2123538"/>
                    <a:pt x="195669" y="2183880"/>
                  </a:cubicBezTo>
                  <a:cubicBezTo>
                    <a:pt x="209546" y="2216954"/>
                    <a:pt x="244608" y="2235874"/>
                    <a:pt x="279870" y="2229314"/>
                  </a:cubicBezTo>
                  <a:cubicBezTo>
                    <a:pt x="317871" y="2223092"/>
                    <a:pt x="345725" y="2190192"/>
                    <a:pt x="345593" y="2151686"/>
                  </a:cubicBezTo>
                  <a:cubicBezTo>
                    <a:pt x="346926" y="2093488"/>
                    <a:pt x="346069" y="2035290"/>
                    <a:pt x="346069" y="1977092"/>
                  </a:cubicBezTo>
                  <a:lnTo>
                    <a:pt x="346069" y="1889081"/>
                  </a:lnTo>
                  <a:close/>
                  <a:moveTo>
                    <a:pt x="1260088" y="1889081"/>
                  </a:moveTo>
                  <a:cubicBezTo>
                    <a:pt x="1260088" y="1974806"/>
                    <a:pt x="1260088" y="2058055"/>
                    <a:pt x="1260088" y="2141018"/>
                  </a:cubicBezTo>
                  <a:cubicBezTo>
                    <a:pt x="1260088" y="2189691"/>
                    <a:pt x="1284948" y="2222171"/>
                    <a:pt x="1326001" y="2229410"/>
                  </a:cubicBezTo>
                  <a:cubicBezTo>
                    <a:pt x="1364863" y="2236268"/>
                    <a:pt x="1398391" y="2215122"/>
                    <a:pt x="1416489" y="2171022"/>
                  </a:cubicBezTo>
                  <a:cubicBezTo>
                    <a:pt x="1434586" y="2126921"/>
                    <a:pt x="1450302" y="2079581"/>
                    <a:pt x="1471353" y="2035862"/>
                  </a:cubicBezTo>
                  <a:cubicBezTo>
                    <a:pt x="1494308" y="1988237"/>
                    <a:pt x="1488402" y="1939754"/>
                    <a:pt x="1486974" y="1889081"/>
                  </a:cubicBezTo>
                  <a:close/>
                  <a:moveTo>
                    <a:pt x="654679" y="914198"/>
                  </a:moveTo>
                  <a:lnTo>
                    <a:pt x="951288" y="914198"/>
                  </a:lnTo>
                  <a:lnTo>
                    <a:pt x="914235" y="803231"/>
                  </a:lnTo>
                  <a:lnTo>
                    <a:pt x="690969" y="803231"/>
                  </a:lnTo>
                  <a:cubicBezTo>
                    <a:pt x="679158" y="839903"/>
                    <a:pt x="667347" y="875621"/>
                    <a:pt x="654679" y="914198"/>
                  </a:cubicBezTo>
                  <a:close/>
                  <a:moveTo>
                    <a:pt x="537998" y="901148"/>
                  </a:moveTo>
                  <a:cubicBezTo>
                    <a:pt x="564763" y="820853"/>
                    <a:pt x="590004" y="744843"/>
                    <a:pt x="616008" y="666643"/>
                  </a:cubicBezTo>
                  <a:lnTo>
                    <a:pt x="553333" y="645974"/>
                  </a:lnTo>
                  <a:lnTo>
                    <a:pt x="475609" y="878669"/>
                  </a:lnTo>
                  <a:close/>
                  <a:moveTo>
                    <a:pt x="989673" y="667310"/>
                  </a:moveTo>
                  <a:cubicBezTo>
                    <a:pt x="1016534" y="747320"/>
                    <a:pt x="1042061" y="823615"/>
                    <a:pt x="1068064" y="901053"/>
                  </a:cubicBezTo>
                  <a:lnTo>
                    <a:pt x="1130358" y="879146"/>
                  </a:lnTo>
                  <a:cubicBezTo>
                    <a:pt x="1104069" y="800374"/>
                    <a:pt x="1078542" y="724269"/>
                    <a:pt x="1052919" y="6458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1"/>
            <p:cNvSpPr/>
            <p:nvPr/>
          </p:nvSpPr>
          <p:spPr>
            <a:xfrm>
              <a:off x="5054441" y="2004599"/>
              <a:ext cx="1172837" cy="1196519"/>
            </a:xfrm>
            <a:custGeom>
              <a:avLst/>
              <a:gdLst/>
              <a:ahLst/>
              <a:cxnLst/>
              <a:rect l="l" t="t" r="r" b="b"/>
              <a:pathLst>
                <a:path w="1172837" h="1196519" extrusionOk="0">
                  <a:moveTo>
                    <a:pt x="155" y="503290"/>
                  </a:moveTo>
                  <a:cubicBezTo>
                    <a:pt x="11014" y="422994"/>
                    <a:pt x="19681" y="346318"/>
                    <a:pt x="33016" y="270404"/>
                  </a:cubicBezTo>
                  <a:cubicBezTo>
                    <a:pt x="35683" y="254878"/>
                    <a:pt x="53019" y="237066"/>
                    <a:pt x="68164" y="229256"/>
                  </a:cubicBezTo>
                  <a:cubicBezTo>
                    <a:pt x="216373" y="153437"/>
                    <a:pt x="365312" y="79078"/>
                    <a:pt x="514981" y="6180"/>
                  </a:cubicBezTo>
                  <a:cubicBezTo>
                    <a:pt x="534307" y="-1863"/>
                    <a:pt x="556044" y="-1863"/>
                    <a:pt x="575370" y="6180"/>
                  </a:cubicBezTo>
                  <a:cubicBezTo>
                    <a:pt x="725103" y="79269"/>
                    <a:pt x="873852" y="153913"/>
                    <a:pt x="1021616" y="230113"/>
                  </a:cubicBezTo>
                  <a:cubicBezTo>
                    <a:pt x="1040350" y="241657"/>
                    <a:pt x="1053457" y="260454"/>
                    <a:pt x="1057811" y="282024"/>
                  </a:cubicBezTo>
                  <a:cubicBezTo>
                    <a:pt x="1097245" y="562345"/>
                    <a:pt x="1134487" y="843047"/>
                    <a:pt x="1172111" y="1123653"/>
                  </a:cubicBezTo>
                  <a:cubicBezTo>
                    <a:pt x="1177826" y="1166801"/>
                    <a:pt x="1155442" y="1196138"/>
                    <a:pt x="1114294" y="1196329"/>
                  </a:cubicBezTo>
                  <a:cubicBezTo>
                    <a:pt x="888171" y="1197091"/>
                    <a:pt x="662047" y="1196329"/>
                    <a:pt x="433257" y="1196329"/>
                  </a:cubicBezTo>
                  <a:lnTo>
                    <a:pt x="433257" y="1083458"/>
                  </a:lnTo>
                  <a:lnTo>
                    <a:pt x="767870" y="1083458"/>
                  </a:lnTo>
                  <a:cubicBezTo>
                    <a:pt x="764727" y="1039833"/>
                    <a:pt x="762060" y="1000019"/>
                    <a:pt x="758917" y="960204"/>
                  </a:cubicBezTo>
                  <a:cubicBezTo>
                    <a:pt x="749963" y="846380"/>
                    <a:pt x="743200" y="732271"/>
                    <a:pt x="731104" y="618638"/>
                  </a:cubicBezTo>
                  <a:cubicBezTo>
                    <a:pt x="720575" y="524445"/>
                    <a:pt x="640619" y="453410"/>
                    <a:pt x="545842" y="454046"/>
                  </a:cubicBezTo>
                  <a:cubicBezTo>
                    <a:pt x="449950" y="452985"/>
                    <a:pt x="368673" y="524364"/>
                    <a:pt x="357343" y="619590"/>
                  </a:cubicBezTo>
                  <a:cubicBezTo>
                    <a:pt x="352009" y="659405"/>
                    <a:pt x="349627" y="699695"/>
                    <a:pt x="345627" y="743415"/>
                  </a:cubicBezTo>
                  <a:lnTo>
                    <a:pt x="238185" y="736462"/>
                  </a:lnTo>
                  <a:cubicBezTo>
                    <a:pt x="226850" y="557011"/>
                    <a:pt x="280952" y="408897"/>
                    <a:pt x="459736" y="353176"/>
                  </a:cubicBezTo>
                  <a:cubicBezTo>
                    <a:pt x="638521" y="297455"/>
                    <a:pt x="825782" y="420613"/>
                    <a:pt x="844642" y="605017"/>
                  </a:cubicBezTo>
                  <a:cubicBezTo>
                    <a:pt x="859501" y="750654"/>
                    <a:pt x="868549" y="896768"/>
                    <a:pt x="880170" y="1043167"/>
                  </a:cubicBezTo>
                  <a:cubicBezTo>
                    <a:pt x="881122" y="1054883"/>
                    <a:pt x="882170" y="1066598"/>
                    <a:pt x="883313" y="1080600"/>
                  </a:cubicBezTo>
                  <a:lnTo>
                    <a:pt x="1050001" y="1080600"/>
                  </a:lnTo>
                  <a:cubicBezTo>
                    <a:pt x="1037904" y="988208"/>
                    <a:pt x="1026283" y="896672"/>
                    <a:pt x="1014091" y="805137"/>
                  </a:cubicBezTo>
                  <a:cubicBezTo>
                    <a:pt x="993708" y="652737"/>
                    <a:pt x="973610" y="500909"/>
                    <a:pt x="951512" y="349080"/>
                  </a:cubicBezTo>
                  <a:cubicBezTo>
                    <a:pt x="948531" y="332809"/>
                    <a:pt x="938945" y="318500"/>
                    <a:pt x="925033" y="309551"/>
                  </a:cubicBezTo>
                  <a:cubicBezTo>
                    <a:pt x="805653" y="247829"/>
                    <a:pt x="685542" y="187504"/>
                    <a:pt x="564702" y="128576"/>
                  </a:cubicBezTo>
                  <a:cubicBezTo>
                    <a:pt x="551179" y="123348"/>
                    <a:pt x="536131" y="123725"/>
                    <a:pt x="522887" y="129624"/>
                  </a:cubicBezTo>
                  <a:cubicBezTo>
                    <a:pt x="402237" y="188552"/>
                    <a:pt x="282159" y="248877"/>
                    <a:pt x="162652" y="310599"/>
                  </a:cubicBezTo>
                  <a:cubicBezTo>
                    <a:pt x="149716" y="318758"/>
                    <a:pt x="140590" y="331760"/>
                    <a:pt x="137315" y="346699"/>
                  </a:cubicBezTo>
                  <a:cubicBezTo>
                    <a:pt x="127314" y="402611"/>
                    <a:pt x="120837" y="459189"/>
                    <a:pt x="112645" y="5181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1"/>
            <p:cNvSpPr/>
            <p:nvPr/>
          </p:nvSpPr>
          <p:spPr>
            <a:xfrm>
              <a:off x="2913744" y="2003593"/>
              <a:ext cx="1172194" cy="1197758"/>
            </a:xfrm>
            <a:custGeom>
              <a:avLst/>
              <a:gdLst/>
              <a:ahLst/>
              <a:cxnLst/>
              <a:rect l="l" t="t" r="r" b="b"/>
              <a:pathLst>
                <a:path w="1172194" h="1197758" extrusionOk="0">
                  <a:moveTo>
                    <a:pt x="826688" y="744516"/>
                  </a:moveTo>
                  <a:cubicBezTo>
                    <a:pt x="822687" y="700987"/>
                    <a:pt x="820306" y="660791"/>
                    <a:pt x="814972" y="620691"/>
                  </a:cubicBezTo>
                  <a:cubicBezTo>
                    <a:pt x="803660" y="525595"/>
                    <a:pt x="722616" y="454235"/>
                    <a:pt x="626853" y="455051"/>
                  </a:cubicBezTo>
                  <a:cubicBezTo>
                    <a:pt x="531999" y="453983"/>
                    <a:pt x="451775" y="524981"/>
                    <a:pt x="441306" y="619262"/>
                  </a:cubicBezTo>
                  <a:cubicBezTo>
                    <a:pt x="426161" y="771662"/>
                    <a:pt x="416065" y="925110"/>
                    <a:pt x="403206" y="1081796"/>
                  </a:cubicBezTo>
                  <a:lnTo>
                    <a:pt x="739153" y="1081796"/>
                  </a:lnTo>
                  <a:lnTo>
                    <a:pt x="739153" y="1196096"/>
                  </a:lnTo>
                  <a:cubicBezTo>
                    <a:pt x="729056" y="1196668"/>
                    <a:pt x="718769" y="1197906"/>
                    <a:pt x="708482" y="1197906"/>
                  </a:cubicBezTo>
                  <a:cubicBezTo>
                    <a:pt x="497726" y="1197906"/>
                    <a:pt x="287001" y="1197906"/>
                    <a:pt x="76308" y="1197906"/>
                  </a:cubicBezTo>
                  <a:cubicBezTo>
                    <a:pt x="13348" y="1197906"/>
                    <a:pt x="-6464" y="1173236"/>
                    <a:pt x="2013" y="1111038"/>
                  </a:cubicBezTo>
                  <a:cubicBezTo>
                    <a:pt x="39160" y="837607"/>
                    <a:pt x="75736" y="564081"/>
                    <a:pt x="111741" y="290459"/>
                  </a:cubicBezTo>
                  <a:cubicBezTo>
                    <a:pt x="113992" y="261623"/>
                    <a:pt x="132144" y="236453"/>
                    <a:pt x="158795" y="225213"/>
                  </a:cubicBezTo>
                  <a:cubicBezTo>
                    <a:pt x="301797" y="154728"/>
                    <a:pt x="444290" y="83449"/>
                    <a:pt x="586277" y="11377"/>
                  </a:cubicBezTo>
                  <a:cubicBezTo>
                    <a:pt x="611159" y="-3248"/>
                    <a:pt x="641924" y="-3610"/>
                    <a:pt x="667144" y="10424"/>
                  </a:cubicBezTo>
                  <a:cubicBezTo>
                    <a:pt x="809130" y="82560"/>
                    <a:pt x="951592" y="153744"/>
                    <a:pt x="1094531" y="223975"/>
                  </a:cubicBezTo>
                  <a:cubicBezTo>
                    <a:pt x="1123648" y="236120"/>
                    <a:pt x="1143131" y="263990"/>
                    <a:pt x="1144537" y="295508"/>
                  </a:cubicBezTo>
                  <a:cubicBezTo>
                    <a:pt x="1151776" y="363897"/>
                    <a:pt x="1162539" y="431906"/>
                    <a:pt x="1172350" y="503819"/>
                  </a:cubicBezTo>
                  <a:lnTo>
                    <a:pt x="1059574" y="519631"/>
                  </a:lnTo>
                  <a:cubicBezTo>
                    <a:pt x="1051382" y="460576"/>
                    <a:pt x="1044810" y="404093"/>
                    <a:pt x="1034904" y="348181"/>
                  </a:cubicBezTo>
                  <a:cubicBezTo>
                    <a:pt x="1032097" y="333000"/>
                    <a:pt x="1023267" y="319601"/>
                    <a:pt x="1010425" y="311033"/>
                  </a:cubicBezTo>
                  <a:cubicBezTo>
                    <a:pt x="889775" y="248930"/>
                    <a:pt x="768617" y="188193"/>
                    <a:pt x="646951" y="128820"/>
                  </a:cubicBezTo>
                  <a:cubicBezTo>
                    <a:pt x="634480" y="123877"/>
                    <a:pt x="620546" y="124151"/>
                    <a:pt x="608279" y="129582"/>
                  </a:cubicBezTo>
                  <a:cubicBezTo>
                    <a:pt x="486550" y="189209"/>
                    <a:pt x="365392" y="249883"/>
                    <a:pt x="244805" y="311605"/>
                  </a:cubicBezTo>
                  <a:cubicBezTo>
                    <a:pt x="233152" y="318040"/>
                    <a:pt x="224724" y="329058"/>
                    <a:pt x="221564" y="341990"/>
                  </a:cubicBezTo>
                  <a:cubicBezTo>
                    <a:pt x="187751" y="587068"/>
                    <a:pt x="154889" y="832337"/>
                    <a:pt x="122123" y="1080653"/>
                  </a:cubicBezTo>
                  <a:lnTo>
                    <a:pt x="289192" y="1080653"/>
                  </a:lnTo>
                  <a:cubicBezTo>
                    <a:pt x="294812" y="1008835"/>
                    <a:pt x="300527" y="935778"/>
                    <a:pt x="306432" y="862626"/>
                  </a:cubicBezTo>
                  <a:cubicBezTo>
                    <a:pt x="313290" y="776901"/>
                    <a:pt x="318529" y="691652"/>
                    <a:pt x="327578" y="606499"/>
                  </a:cubicBezTo>
                  <a:cubicBezTo>
                    <a:pt x="343484" y="456004"/>
                    <a:pt x="475120" y="340751"/>
                    <a:pt x="628091" y="340751"/>
                  </a:cubicBezTo>
                  <a:cubicBezTo>
                    <a:pt x="781071" y="340543"/>
                    <a:pt x="910097" y="454643"/>
                    <a:pt x="928605" y="606499"/>
                  </a:cubicBezTo>
                  <a:cubicBezTo>
                    <a:pt x="933272" y="647742"/>
                    <a:pt x="935939" y="689176"/>
                    <a:pt x="939940" y="7360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1"/>
            <p:cNvSpPr/>
            <p:nvPr/>
          </p:nvSpPr>
          <p:spPr>
            <a:xfrm>
              <a:off x="2857881" y="4117657"/>
              <a:ext cx="1187291" cy="567975"/>
            </a:xfrm>
            <a:custGeom>
              <a:avLst/>
              <a:gdLst/>
              <a:ahLst/>
              <a:cxnLst/>
              <a:rect l="l" t="t" r="r" b="b"/>
              <a:pathLst>
                <a:path w="1187291" h="567975" extrusionOk="0">
                  <a:moveTo>
                    <a:pt x="1138583" y="568123"/>
                  </a:moveTo>
                  <a:lnTo>
                    <a:pt x="250" y="568123"/>
                  </a:lnTo>
                  <a:lnTo>
                    <a:pt x="250" y="456776"/>
                  </a:lnTo>
                  <a:lnTo>
                    <a:pt x="258568" y="456776"/>
                  </a:lnTo>
                  <a:lnTo>
                    <a:pt x="12728" y="212555"/>
                  </a:lnTo>
                  <a:lnTo>
                    <a:pt x="97405" y="132450"/>
                  </a:lnTo>
                  <a:cubicBezTo>
                    <a:pt x="105406" y="139975"/>
                    <a:pt x="114836" y="148547"/>
                    <a:pt x="123885" y="157596"/>
                  </a:cubicBezTo>
                  <a:cubicBezTo>
                    <a:pt x="216563" y="250084"/>
                    <a:pt x="308670" y="343143"/>
                    <a:pt x="402396" y="434583"/>
                  </a:cubicBezTo>
                  <a:cubicBezTo>
                    <a:pt x="416064" y="446452"/>
                    <a:pt x="433282" y="453453"/>
                    <a:pt x="451354" y="454490"/>
                  </a:cubicBezTo>
                  <a:cubicBezTo>
                    <a:pt x="498979" y="457157"/>
                    <a:pt x="545842" y="455443"/>
                    <a:pt x="600230" y="455443"/>
                  </a:cubicBezTo>
                  <a:cubicBezTo>
                    <a:pt x="591562" y="445441"/>
                    <a:pt x="587562" y="440298"/>
                    <a:pt x="583085" y="435821"/>
                  </a:cubicBezTo>
                  <a:cubicBezTo>
                    <a:pt x="481263" y="333904"/>
                    <a:pt x="379821" y="231700"/>
                    <a:pt x="277047" y="131021"/>
                  </a:cubicBezTo>
                  <a:cubicBezTo>
                    <a:pt x="265140" y="120400"/>
                    <a:pt x="249934" y="114210"/>
                    <a:pt x="233994" y="113495"/>
                  </a:cubicBezTo>
                  <a:cubicBezTo>
                    <a:pt x="156841" y="111876"/>
                    <a:pt x="79689" y="112733"/>
                    <a:pt x="155" y="112733"/>
                  </a:cubicBezTo>
                  <a:lnTo>
                    <a:pt x="155" y="148"/>
                  </a:lnTo>
                  <a:lnTo>
                    <a:pt x="1135440" y="148"/>
                  </a:lnTo>
                  <a:cubicBezTo>
                    <a:pt x="1151347" y="60250"/>
                    <a:pt x="1143631" y="108161"/>
                    <a:pt x="1102674" y="118543"/>
                  </a:cubicBezTo>
                  <a:cubicBezTo>
                    <a:pt x="1121724" y="132736"/>
                    <a:pt x="1134106" y="142737"/>
                    <a:pt x="1147346" y="152167"/>
                  </a:cubicBezTo>
                  <a:cubicBezTo>
                    <a:pt x="1160586" y="161596"/>
                    <a:pt x="1173159" y="169407"/>
                    <a:pt x="1187446" y="178932"/>
                  </a:cubicBezTo>
                  <a:lnTo>
                    <a:pt x="1098197" y="265800"/>
                  </a:lnTo>
                  <a:cubicBezTo>
                    <a:pt x="1055430" y="222747"/>
                    <a:pt x="1011424" y="180075"/>
                    <a:pt x="969133" y="135307"/>
                  </a:cubicBezTo>
                  <a:cubicBezTo>
                    <a:pt x="955291" y="119057"/>
                    <a:pt x="934505" y="110416"/>
                    <a:pt x="913222" y="112066"/>
                  </a:cubicBezTo>
                  <a:cubicBezTo>
                    <a:pt x="867121" y="113686"/>
                    <a:pt x="820924" y="112066"/>
                    <a:pt x="768346" y="112066"/>
                  </a:cubicBezTo>
                  <a:cubicBezTo>
                    <a:pt x="777871" y="123115"/>
                    <a:pt x="782920" y="130164"/>
                    <a:pt x="789016" y="136260"/>
                  </a:cubicBezTo>
                  <a:cubicBezTo>
                    <a:pt x="888266" y="235701"/>
                    <a:pt x="987326" y="335237"/>
                    <a:pt x="1087434" y="433821"/>
                  </a:cubicBezTo>
                  <a:cubicBezTo>
                    <a:pt x="1099721" y="445918"/>
                    <a:pt x="1117723" y="452395"/>
                    <a:pt x="1138583" y="464777"/>
                  </a:cubicBezTo>
                  <a:close/>
                  <a:moveTo>
                    <a:pt x="942463" y="455347"/>
                  </a:moveTo>
                  <a:cubicBezTo>
                    <a:pt x="935796" y="446965"/>
                    <a:pt x="933510" y="443346"/>
                    <a:pt x="930462" y="440393"/>
                  </a:cubicBezTo>
                  <a:cubicBezTo>
                    <a:pt x="826131" y="335872"/>
                    <a:pt x="721737" y="231351"/>
                    <a:pt x="617280" y="126830"/>
                  </a:cubicBezTo>
                  <a:cubicBezTo>
                    <a:pt x="612327" y="121877"/>
                    <a:pt x="606612" y="113781"/>
                    <a:pt x="601087" y="113686"/>
                  </a:cubicBezTo>
                  <a:cubicBezTo>
                    <a:pt x="543937" y="112733"/>
                    <a:pt x="486787" y="113114"/>
                    <a:pt x="423446" y="113114"/>
                  </a:cubicBezTo>
                  <a:cubicBezTo>
                    <a:pt x="537746" y="227414"/>
                    <a:pt x="644998" y="335142"/>
                    <a:pt x="753011" y="442584"/>
                  </a:cubicBezTo>
                  <a:cubicBezTo>
                    <a:pt x="759421" y="449226"/>
                    <a:pt x="767939" y="453435"/>
                    <a:pt x="777109" y="454490"/>
                  </a:cubicBezTo>
                  <a:cubicBezTo>
                    <a:pt x="830164" y="455919"/>
                    <a:pt x="883218" y="455347"/>
                    <a:pt x="942463" y="4553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1"/>
            <p:cNvSpPr/>
            <p:nvPr/>
          </p:nvSpPr>
          <p:spPr>
            <a:xfrm>
              <a:off x="5101113" y="4118324"/>
              <a:ext cx="1181290" cy="566927"/>
            </a:xfrm>
            <a:custGeom>
              <a:avLst/>
              <a:gdLst/>
              <a:ahLst/>
              <a:cxnLst/>
              <a:rect l="l" t="t" r="r" b="b"/>
              <a:pathLst>
                <a:path w="1181290" h="566927" extrusionOk="0">
                  <a:moveTo>
                    <a:pt x="85213" y="302185"/>
                  </a:moveTo>
                  <a:cubicBezTo>
                    <a:pt x="128266" y="345810"/>
                    <a:pt x="170938" y="390768"/>
                    <a:pt x="215611" y="432964"/>
                  </a:cubicBezTo>
                  <a:cubicBezTo>
                    <a:pt x="229136" y="445023"/>
                    <a:pt x="246223" y="452346"/>
                    <a:pt x="264283" y="453823"/>
                  </a:cubicBezTo>
                  <a:cubicBezTo>
                    <a:pt x="311908" y="456586"/>
                    <a:pt x="359533" y="454776"/>
                    <a:pt x="415445" y="454776"/>
                  </a:cubicBezTo>
                  <a:cubicBezTo>
                    <a:pt x="402205" y="440965"/>
                    <a:pt x="394109" y="431916"/>
                    <a:pt x="385537" y="423439"/>
                  </a:cubicBezTo>
                  <a:cubicBezTo>
                    <a:pt x="290287" y="328189"/>
                    <a:pt x="195703" y="232939"/>
                    <a:pt x="99787" y="138451"/>
                  </a:cubicBezTo>
                  <a:cubicBezTo>
                    <a:pt x="85118" y="124068"/>
                    <a:pt x="65116" y="115114"/>
                    <a:pt x="41970" y="100351"/>
                  </a:cubicBezTo>
                  <a:lnTo>
                    <a:pt x="41970" y="148"/>
                  </a:lnTo>
                  <a:lnTo>
                    <a:pt x="1181446" y="148"/>
                  </a:lnTo>
                  <a:lnTo>
                    <a:pt x="1181446" y="111209"/>
                  </a:lnTo>
                  <a:lnTo>
                    <a:pt x="926271" y="111209"/>
                  </a:lnTo>
                  <a:lnTo>
                    <a:pt x="1169730" y="352954"/>
                  </a:lnTo>
                  <a:lnTo>
                    <a:pt x="1084576" y="435059"/>
                  </a:lnTo>
                  <a:cubicBezTo>
                    <a:pt x="1076385" y="427439"/>
                    <a:pt x="1067050" y="418962"/>
                    <a:pt x="1058097" y="410008"/>
                  </a:cubicBezTo>
                  <a:cubicBezTo>
                    <a:pt x="965419" y="317521"/>
                    <a:pt x="873407" y="224461"/>
                    <a:pt x="779586" y="133021"/>
                  </a:cubicBezTo>
                  <a:cubicBezTo>
                    <a:pt x="765982" y="121068"/>
                    <a:pt x="748796" y="113966"/>
                    <a:pt x="730723" y="112828"/>
                  </a:cubicBezTo>
                  <a:cubicBezTo>
                    <a:pt x="683574" y="110161"/>
                    <a:pt x="636139" y="111876"/>
                    <a:pt x="582037" y="111876"/>
                  </a:cubicBezTo>
                  <a:cubicBezTo>
                    <a:pt x="591562" y="123115"/>
                    <a:pt x="597182" y="130069"/>
                    <a:pt x="603373" y="136260"/>
                  </a:cubicBezTo>
                  <a:cubicBezTo>
                    <a:pt x="702624" y="235606"/>
                    <a:pt x="801493" y="335332"/>
                    <a:pt x="901982" y="433535"/>
                  </a:cubicBezTo>
                  <a:cubicBezTo>
                    <a:pt x="915419" y="445709"/>
                    <a:pt x="932644" y="452875"/>
                    <a:pt x="950750" y="453823"/>
                  </a:cubicBezTo>
                  <a:cubicBezTo>
                    <a:pt x="1026950" y="456014"/>
                    <a:pt x="1103150" y="454776"/>
                    <a:pt x="1181255" y="454776"/>
                  </a:cubicBezTo>
                  <a:lnTo>
                    <a:pt x="1181255" y="567076"/>
                  </a:lnTo>
                  <a:lnTo>
                    <a:pt x="43494" y="567076"/>
                  </a:lnTo>
                  <a:lnTo>
                    <a:pt x="43494" y="456967"/>
                  </a:lnTo>
                  <a:lnTo>
                    <a:pt x="77022" y="450394"/>
                  </a:lnTo>
                  <a:lnTo>
                    <a:pt x="155" y="382386"/>
                  </a:lnTo>
                  <a:close/>
                  <a:moveTo>
                    <a:pt x="236756" y="111685"/>
                  </a:moveTo>
                  <a:cubicBezTo>
                    <a:pt x="351056" y="225985"/>
                    <a:pt x="458689" y="333999"/>
                    <a:pt x="566512" y="441631"/>
                  </a:cubicBezTo>
                  <a:cubicBezTo>
                    <a:pt x="571369" y="446489"/>
                    <a:pt x="577656" y="453347"/>
                    <a:pt x="583371" y="453442"/>
                  </a:cubicBezTo>
                  <a:cubicBezTo>
                    <a:pt x="639568" y="454300"/>
                    <a:pt x="695671" y="453919"/>
                    <a:pt x="758631" y="453919"/>
                  </a:cubicBezTo>
                  <a:cubicBezTo>
                    <a:pt x="644331" y="339619"/>
                    <a:pt x="537175" y="231986"/>
                    <a:pt x="429161" y="124544"/>
                  </a:cubicBezTo>
                  <a:cubicBezTo>
                    <a:pt x="422901" y="117794"/>
                    <a:pt x="414477" y="113448"/>
                    <a:pt x="405349" y="112257"/>
                  </a:cubicBezTo>
                  <a:cubicBezTo>
                    <a:pt x="352104" y="111400"/>
                    <a:pt x="298954" y="111971"/>
                    <a:pt x="236756" y="1119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1"/>
            <p:cNvSpPr/>
            <p:nvPr/>
          </p:nvSpPr>
          <p:spPr>
            <a:xfrm>
              <a:off x="2857976" y="3318033"/>
              <a:ext cx="854011" cy="566451"/>
            </a:xfrm>
            <a:custGeom>
              <a:avLst/>
              <a:gdLst/>
              <a:ahLst/>
              <a:cxnLst/>
              <a:rect l="l" t="t" r="r" b="b"/>
              <a:pathLst>
                <a:path w="854011" h="566451" extrusionOk="0">
                  <a:moveTo>
                    <a:pt x="854167" y="454966"/>
                  </a:moveTo>
                  <a:lnTo>
                    <a:pt x="854167" y="566599"/>
                  </a:lnTo>
                  <a:lnTo>
                    <a:pt x="155" y="566599"/>
                  </a:lnTo>
                  <a:lnTo>
                    <a:pt x="155" y="455919"/>
                  </a:lnTo>
                  <a:lnTo>
                    <a:pt x="252568" y="455919"/>
                  </a:lnTo>
                  <a:lnTo>
                    <a:pt x="10633" y="214936"/>
                  </a:lnTo>
                  <a:cubicBezTo>
                    <a:pt x="43303" y="184266"/>
                    <a:pt x="69116" y="160072"/>
                    <a:pt x="98167" y="133021"/>
                  </a:cubicBezTo>
                  <a:cubicBezTo>
                    <a:pt x="104740" y="139117"/>
                    <a:pt x="114074" y="147404"/>
                    <a:pt x="122932" y="156167"/>
                  </a:cubicBezTo>
                  <a:cubicBezTo>
                    <a:pt x="215515" y="248655"/>
                    <a:pt x="307622" y="341809"/>
                    <a:pt x="401348" y="433249"/>
                  </a:cubicBezTo>
                  <a:cubicBezTo>
                    <a:pt x="414791" y="445364"/>
                    <a:pt x="431879" y="452668"/>
                    <a:pt x="449926" y="454014"/>
                  </a:cubicBezTo>
                  <a:cubicBezTo>
                    <a:pt x="497551" y="456776"/>
                    <a:pt x="545176" y="454966"/>
                    <a:pt x="597944" y="454966"/>
                  </a:cubicBezTo>
                  <a:cubicBezTo>
                    <a:pt x="592002" y="446741"/>
                    <a:pt x="585644" y="438825"/>
                    <a:pt x="578894" y="431249"/>
                  </a:cubicBezTo>
                  <a:cubicBezTo>
                    <a:pt x="478786" y="331046"/>
                    <a:pt x="378869" y="230462"/>
                    <a:pt x="277809" y="131402"/>
                  </a:cubicBezTo>
                  <a:cubicBezTo>
                    <a:pt x="265071" y="120110"/>
                    <a:pt x="248813" y="113580"/>
                    <a:pt x="231803" y="112924"/>
                  </a:cubicBezTo>
                  <a:cubicBezTo>
                    <a:pt x="155603" y="111019"/>
                    <a:pt x="79403" y="112066"/>
                    <a:pt x="631" y="112066"/>
                  </a:cubicBezTo>
                  <a:lnTo>
                    <a:pt x="631" y="148"/>
                  </a:lnTo>
                  <a:lnTo>
                    <a:pt x="795874" y="148"/>
                  </a:lnTo>
                  <a:lnTo>
                    <a:pt x="795874" y="109399"/>
                  </a:lnTo>
                  <a:lnTo>
                    <a:pt x="764536" y="116353"/>
                  </a:lnTo>
                  <a:lnTo>
                    <a:pt x="839879" y="181504"/>
                  </a:lnTo>
                  <a:cubicBezTo>
                    <a:pt x="808923" y="211412"/>
                    <a:pt x="782729" y="236653"/>
                    <a:pt x="754154" y="265133"/>
                  </a:cubicBezTo>
                  <a:cubicBezTo>
                    <a:pt x="710530" y="220937"/>
                    <a:pt x="667286" y="175217"/>
                    <a:pt x="621661" y="131783"/>
                  </a:cubicBezTo>
                  <a:cubicBezTo>
                    <a:pt x="608877" y="120604"/>
                    <a:pt x="592787" y="113914"/>
                    <a:pt x="575846" y="112733"/>
                  </a:cubicBezTo>
                  <a:cubicBezTo>
                    <a:pt x="528221" y="110352"/>
                    <a:pt x="479453" y="111876"/>
                    <a:pt x="420112" y="111876"/>
                  </a:cubicBezTo>
                  <a:cubicBezTo>
                    <a:pt x="453831" y="144737"/>
                    <a:pt x="480120" y="169978"/>
                    <a:pt x="505837" y="195601"/>
                  </a:cubicBezTo>
                  <a:cubicBezTo>
                    <a:pt x="580037" y="269515"/>
                    <a:pt x="655094" y="342667"/>
                    <a:pt x="727484" y="418295"/>
                  </a:cubicBezTo>
                  <a:cubicBezTo>
                    <a:pt x="753297" y="445251"/>
                    <a:pt x="779491" y="461062"/>
                    <a:pt x="817210" y="455062"/>
                  </a:cubicBezTo>
                  <a:cubicBezTo>
                    <a:pt x="829510" y="454133"/>
                    <a:pt x="841862" y="454101"/>
                    <a:pt x="854167" y="4549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1"/>
            <p:cNvSpPr/>
            <p:nvPr/>
          </p:nvSpPr>
          <p:spPr>
            <a:xfrm>
              <a:off x="5429726" y="3318414"/>
              <a:ext cx="852106" cy="566261"/>
            </a:xfrm>
            <a:custGeom>
              <a:avLst/>
              <a:gdLst/>
              <a:ahLst/>
              <a:cxnLst/>
              <a:rect l="l" t="t" r="r" b="b"/>
              <a:pathLst>
                <a:path w="852106" h="566261" extrusionOk="0">
                  <a:moveTo>
                    <a:pt x="839593" y="347810"/>
                  </a:moveTo>
                  <a:lnTo>
                    <a:pt x="756345" y="437155"/>
                  </a:lnTo>
                  <a:lnTo>
                    <a:pt x="601468" y="281897"/>
                  </a:lnTo>
                  <a:lnTo>
                    <a:pt x="535841" y="216270"/>
                  </a:lnTo>
                  <a:cubicBezTo>
                    <a:pt x="422684" y="103113"/>
                    <a:pt x="422684" y="103113"/>
                    <a:pt x="256568" y="113400"/>
                  </a:cubicBezTo>
                  <a:cubicBezTo>
                    <a:pt x="261929" y="121084"/>
                    <a:pt x="267716" y="128462"/>
                    <a:pt x="273904" y="135498"/>
                  </a:cubicBezTo>
                  <a:cubicBezTo>
                    <a:pt x="373916" y="235796"/>
                    <a:pt x="473929" y="336285"/>
                    <a:pt x="574894" y="435345"/>
                  </a:cubicBezTo>
                  <a:cubicBezTo>
                    <a:pt x="587526" y="446825"/>
                    <a:pt x="603755" y="453559"/>
                    <a:pt x="620804" y="454395"/>
                  </a:cubicBezTo>
                  <a:cubicBezTo>
                    <a:pt x="697004" y="456300"/>
                    <a:pt x="773204" y="455252"/>
                    <a:pt x="852071" y="455252"/>
                  </a:cubicBezTo>
                  <a:lnTo>
                    <a:pt x="852071" y="566409"/>
                  </a:lnTo>
                  <a:lnTo>
                    <a:pt x="155" y="566409"/>
                  </a:lnTo>
                  <a:lnTo>
                    <a:pt x="155" y="455347"/>
                  </a:lnTo>
                  <a:lnTo>
                    <a:pt x="78355" y="455347"/>
                  </a:lnTo>
                  <a:lnTo>
                    <a:pt x="83308" y="448108"/>
                  </a:lnTo>
                  <a:lnTo>
                    <a:pt x="7585" y="389053"/>
                  </a:lnTo>
                  <a:lnTo>
                    <a:pt x="99215" y="303328"/>
                  </a:lnTo>
                  <a:cubicBezTo>
                    <a:pt x="137315" y="341428"/>
                    <a:pt x="179606" y="381052"/>
                    <a:pt x="218468" y="423629"/>
                  </a:cubicBezTo>
                  <a:cubicBezTo>
                    <a:pt x="237362" y="446578"/>
                    <a:pt x="266545" y="458466"/>
                    <a:pt x="296097" y="455252"/>
                  </a:cubicBezTo>
                  <a:cubicBezTo>
                    <a:pt x="337531" y="452490"/>
                    <a:pt x="379250" y="454585"/>
                    <a:pt x="426494" y="454585"/>
                  </a:cubicBezTo>
                  <a:cubicBezTo>
                    <a:pt x="420561" y="446475"/>
                    <a:pt x="414202" y="438686"/>
                    <a:pt x="407444" y="431249"/>
                  </a:cubicBezTo>
                  <a:cubicBezTo>
                    <a:pt x="307432" y="330951"/>
                    <a:pt x="207419" y="230557"/>
                    <a:pt x="106645" y="131212"/>
                  </a:cubicBezTo>
                  <a:cubicBezTo>
                    <a:pt x="94357" y="119210"/>
                    <a:pt x="75784" y="113590"/>
                    <a:pt x="56162" y="102637"/>
                  </a:cubicBezTo>
                  <a:lnTo>
                    <a:pt x="56162" y="148"/>
                  </a:lnTo>
                  <a:lnTo>
                    <a:pt x="852262" y="148"/>
                  </a:lnTo>
                  <a:lnTo>
                    <a:pt x="852262" y="110352"/>
                  </a:lnTo>
                  <a:lnTo>
                    <a:pt x="601564" y="1103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6" name="Google Shape;536;p21"/>
          <p:cNvGrpSpPr/>
          <p:nvPr/>
        </p:nvGrpSpPr>
        <p:grpSpPr>
          <a:xfrm>
            <a:off x="1151745" y="2351290"/>
            <a:ext cx="540267" cy="539974"/>
            <a:chOff x="2857149" y="1714903"/>
            <a:chExt cx="3430693" cy="3428838"/>
          </a:xfrm>
        </p:grpSpPr>
        <p:sp>
          <p:nvSpPr>
            <p:cNvPr id="537" name="Google Shape;537;p21"/>
            <p:cNvSpPr/>
            <p:nvPr/>
          </p:nvSpPr>
          <p:spPr>
            <a:xfrm>
              <a:off x="2857149" y="2303660"/>
              <a:ext cx="3430693" cy="2840081"/>
            </a:xfrm>
            <a:custGeom>
              <a:avLst/>
              <a:gdLst/>
              <a:ahLst/>
              <a:cxnLst/>
              <a:rect l="l" t="t" r="r" b="b"/>
              <a:pathLst>
                <a:path w="3430693" h="2840081" extrusionOk="0">
                  <a:moveTo>
                    <a:pt x="1606802" y="2039411"/>
                  </a:moveTo>
                  <a:cubicBezTo>
                    <a:pt x="1555928" y="2063718"/>
                    <a:pt x="1496727" y="2063403"/>
                    <a:pt x="1446115" y="2038554"/>
                  </a:cubicBezTo>
                  <a:cubicBezTo>
                    <a:pt x="1412846" y="2024305"/>
                    <a:pt x="1374325" y="2039724"/>
                    <a:pt x="1360076" y="2072993"/>
                  </a:cubicBezTo>
                  <a:cubicBezTo>
                    <a:pt x="1358260" y="2077233"/>
                    <a:pt x="1356897" y="2081653"/>
                    <a:pt x="1356009" y="2086179"/>
                  </a:cubicBezTo>
                  <a:cubicBezTo>
                    <a:pt x="1352675" y="2102371"/>
                    <a:pt x="1348484" y="2118564"/>
                    <a:pt x="1344007" y="2134566"/>
                  </a:cubicBezTo>
                  <a:cubicBezTo>
                    <a:pt x="1329910" y="2185048"/>
                    <a:pt x="1357342" y="2222577"/>
                    <a:pt x="1411540" y="2226292"/>
                  </a:cubicBezTo>
                  <a:cubicBezTo>
                    <a:pt x="1498312" y="2232292"/>
                    <a:pt x="1566702" y="2296872"/>
                    <a:pt x="1573465" y="2378692"/>
                  </a:cubicBezTo>
                  <a:cubicBezTo>
                    <a:pt x="1580513" y="2465655"/>
                    <a:pt x="1528411" y="2541379"/>
                    <a:pt x="1447354" y="2562143"/>
                  </a:cubicBezTo>
                  <a:cubicBezTo>
                    <a:pt x="1363057" y="2583860"/>
                    <a:pt x="1281238" y="2541950"/>
                    <a:pt x="1244090" y="2462988"/>
                  </a:cubicBezTo>
                  <a:cubicBezTo>
                    <a:pt x="1233994" y="2441366"/>
                    <a:pt x="1212753" y="2423935"/>
                    <a:pt x="1193608" y="2408219"/>
                  </a:cubicBezTo>
                  <a:cubicBezTo>
                    <a:pt x="1179225" y="2396408"/>
                    <a:pt x="1159794" y="2391074"/>
                    <a:pt x="1143125" y="2382025"/>
                  </a:cubicBezTo>
                  <a:cubicBezTo>
                    <a:pt x="1096834" y="2356784"/>
                    <a:pt x="1090261" y="2318303"/>
                    <a:pt x="1127218" y="2280584"/>
                  </a:cubicBezTo>
                  <a:cubicBezTo>
                    <a:pt x="1179158" y="2229791"/>
                    <a:pt x="1216214" y="2165759"/>
                    <a:pt x="1234375" y="2095418"/>
                  </a:cubicBezTo>
                  <a:cubicBezTo>
                    <a:pt x="1210753" y="2102181"/>
                    <a:pt x="1191036" y="2108086"/>
                    <a:pt x="1171224" y="2113611"/>
                  </a:cubicBezTo>
                  <a:cubicBezTo>
                    <a:pt x="1136267" y="2123136"/>
                    <a:pt x="1106263" y="2109039"/>
                    <a:pt x="1096262" y="2078464"/>
                  </a:cubicBezTo>
                  <a:cubicBezTo>
                    <a:pt x="1086261" y="2047888"/>
                    <a:pt x="1101691" y="2017218"/>
                    <a:pt x="1136077" y="2005502"/>
                  </a:cubicBezTo>
                  <a:cubicBezTo>
                    <a:pt x="1217134" y="1978165"/>
                    <a:pt x="1298573" y="1951876"/>
                    <a:pt x="1380107" y="1925873"/>
                  </a:cubicBezTo>
                  <a:cubicBezTo>
                    <a:pt x="1421636" y="1912633"/>
                    <a:pt x="1461546" y="1918729"/>
                    <a:pt x="1501360" y="1936636"/>
                  </a:cubicBezTo>
                  <a:cubicBezTo>
                    <a:pt x="1541175" y="1954543"/>
                    <a:pt x="1586133" y="1930826"/>
                    <a:pt x="1583847" y="1889869"/>
                  </a:cubicBezTo>
                  <a:cubicBezTo>
                    <a:pt x="1581907" y="1869316"/>
                    <a:pt x="1571042" y="1850651"/>
                    <a:pt x="1554129" y="1838815"/>
                  </a:cubicBezTo>
                  <a:cubicBezTo>
                    <a:pt x="1538984" y="1830814"/>
                    <a:pt x="1507266" y="1832147"/>
                    <a:pt x="1495645" y="1843006"/>
                  </a:cubicBezTo>
                  <a:cubicBezTo>
                    <a:pt x="1443448" y="1891774"/>
                    <a:pt x="1382012" y="1897774"/>
                    <a:pt x="1316194" y="1895107"/>
                  </a:cubicBezTo>
                  <a:cubicBezTo>
                    <a:pt x="1254282" y="1892726"/>
                    <a:pt x="1192369" y="1892059"/>
                    <a:pt x="1130457" y="1891774"/>
                  </a:cubicBezTo>
                  <a:cubicBezTo>
                    <a:pt x="1104447" y="1892431"/>
                    <a:pt x="1079682" y="1880650"/>
                    <a:pt x="1063782" y="1860055"/>
                  </a:cubicBezTo>
                  <a:cubicBezTo>
                    <a:pt x="1039303" y="1832147"/>
                    <a:pt x="1006060" y="1812430"/>
                    <a:pt x="973866" y="1786332"/>
                  </a:cubicBezTo>
                  <a:cubicBezTo>
                    <a:pt x="952816" y="1802524"/>
                    <a:pt x="924241" y="1817288"/>
                    <a:pt x="897666" y="1793571"/>
                  </a:cubicBezTo>
                  <a:cubicBezTo>
                    <a:pt x="883060" y="1779014"/>
                    <a:pt x="874720" y="1759326"/>
                    <a:pt x="874425" y="1738707"/>
                  </a:cubicBezTo>
                  <a:cubicBezTo>
                    <a:pt x="875758" y="1705465"/>
                    <a:pt x="903571" y="1692987"/>
                    <a:pt x="933766" y="1688986"/>
                  </a:cubicBezTo>
                  <a:lnTo>
                    <a:pt x="933766" y="1601166"/>
                  </a:lnTo>
                  <a:cubicBezTo>
                    <a:pt x="836611" y="1579735"/>
                    <a:pt x="745647" y="1596689"/>
                    <a:pt x="650683" y="1645933"/>
                  </a:cubicBezTo>
                  <a:cubicBezTo>
                    <a:pt x="672685" y="1657744"/>
                    <a:pt x="689640" y="1666507"/>
                    <a:pt x="706213" y="1675651"/>
                  </a:cubicBezTo>
                  <a:cubicBezTo>
                    <a:pt x="741742" y="1695273"/>
                    <a:pt x="753838" y="1724610"/>
                    <a:pt x="738408" y="1754995"/>
                  </a:cubicBezTo>
                  <a:cubicBezTo>
                    <a:pt x="722977" y="1785379"/>
                    <a:pt x="691450" y="1795190"/>
                    <a:pt x="656112" y="1777759"/>
                  </a:cubicBezTo>
                  <a:cubicBezTo>
                    <a:pt x="581436" y="1740898"/>
                    <a:pt x="507236" y="1703179"/>
                    <a:pt x="433227" y="1665174"/>
                  </a:cubicBezTo>
                  <a:cubicBezTo>
                    <a:pt x="393775" y="1644486"/>
                    <a:pt x="364044" y="1609109"/>
                    <a:pt x="350455" y="1566685"/>
                  </a:cubicBezTo>
                  <a:cubicBezTo>
                    <a:pt x="342266" y="1538552"/>
                    <a:pt x="312821" y="1522383"/>
                    <a:pt x="284687" y="1530572"/>
                  </a:cubicBezTo>
                  <a:cubicBezTo>
                    <a:pt x="283774" y="1530838"/>
                    <a:pt x="282868" y="1531128"/>
                    <a:pt x="281970" y="1531443"/>
                  </a:cubicBezTo>
                  <a:cubicBezTo>
                    <a:pt x="252821" y="1539132"/>
                    <a:pt x="235367" y="1568933"/>
                    <a:pt x="242917" y="1598118"/>
                  </a:cubicBezTo>
                  <a:cubicBezTo>
                    <a:pt x="248823" y="1624216"/>
                    <a:pt x="265777" y="1640599"/>
                    <a:pt x="292543" y="1641457"/>
                  </a:cubicBezTo>
                  <a:cubicBezTo>
                    <a:pt x="352836" y="1643362"/>
                    <a:pt x="398080" y="1671556"/>
                    <a:pt x="437894" y="1714609"/>
                  </a:cubicBezTo>
                  <a:cubicBezTo>
                    <a:pt x="485519" y="1766139"/>
                    <a:pt x="536002" y="1815097"/>
                    <a:pt x="584770" y="1865675"/>
                  </a:cubicBezTo>
                  <a:cubicBezTo>
                    <a:pt x="614297" y="1896346"/>
                    <a:pt x="616774" y="1929397"/>
                    <a:pt x="592866" y="1953877"/>
                  </a:cubicBezTo>
                  <a:cubicBezTo>
                    <a:pt x="568958" y="1978356"/>
                    <a:pt x="533620" y="1975975"/>
                    <a:pt x="502188" y="1944352"/>
                  </a:cubicBezTo>
                  <a:cubicBezTo>
                    <a:pt x="490472" y="1932731"/>
                    <a:pt x="479137" y="1920730"/>
                    <a:pt x="462564" y="1903775"/>
                  </a:cubicBezTo>
                  <a:cubicBezTo>
                    <a:pt x="439704" y="2007693"/>
                    <a:pt x="457230" y="2098466"/>
                    <a:pt x="505522" y="2190763"/>
                  </a:cubicBezTo>
                  <a:cubicBezTo>
                    <a:pt x="517523" y="2167713"/>
                    <a:pt x="526667" y="2148663"/>
                    <a:pt x="537145" y="2130375"/>
                  </a:cubicBezTo>
                  <a:cubicBezTo>
                    <a:pt x="555623" y="2098371"/>
                    <a:pt x="586579" y="2088084"/>
                    <a:pt x="615535" y="2103514"/>
                  </a:cubicBezTo>
                  <a:cubicBezTo>
                    <a:pt x="642921" y="2117203"/>
                    <a:pt x="654025" y="2150500"/>
                    <a:pt x="640336" y="2177886"/>
                  </a:cubicBezTo>
                  <a:cubicBezTo>
                    <a:pt x="639931" y="2178696"/>
                    <a:pt x="639506" y="2179496"/>
                    <a:pt x="639062" y="2180286"/>
                  </a:cubicBezTo>
                  <a:cubicBezTo>
                    <a:pt x="599819" y="2260296"/>
                    <a:pt x="559401" y="2339671"/>
                    <a:pt x="517809" y="2418411"/>
                  </a:cubicBezTo>
                  <a:cubicBezTo>
                    <a:pt x="497997" y="2455844"/>
                    <a:pt x="463516" y="2476323"/>
                    <a:pt x="424273" y="2491277"/>
                  </a:cubicBezTo>
                  <a:cubicBezTo>
                    <a:pt x="396287" y="2500304"/>
                    <a:pt x="380916" y="2530309"/>
                    <a:pt x="389943" y="2558295"/>
                  </a:cubicBezTo>
                  <a:cubicBezTo>
                    <a:pt x="390575" y="2560254"/>
                    <a:pt x="391320" y="2562175"/>
                    <a:pt x="392174" y="2564048"/>
                  </a:cubicBezTo>
                  <a:cubicBezTo>
                    <a:pt x="402638" y="2592272"/>
                    <a:pt x="433741" y="2606956"/>
                    <a:pt x="462183" y="2597100"/>
                  </a:cubicBezTo>
                  <a:cubicBezTo>
                    <a:pt x="486101" y="2590484"/>
                    <a:pt x="502317" y="2568271"/>
                    <a:pt x="501331" y="2543474"/>
                  </a:cubicBezTo>
                  <a:cubicBezTo>
                    <a:pt x="501997" y="2492706"/>
                    <a:pt x="523810" y="2452129"/>
                    <a:pt x="559528" y="2417554"/>
                  </a:cubicBezTo>
                  <a:cubicBezTo>
                    <a:pt x="615154" y="2363737"/>
                    <a:pt x="670114" y="2309254"/>
                    <a:pt x="725740" y="2255629"/>
                  </a:cubicBezTo>
                  <a:cubicBezTo>
                    <a:pt x="755839" y="2227054"/>
                    <a:pt x="789843" y="2224672"/>
                    <a:pt x="813941" y="2249247"/>
                  </a:cubicBezTo>
                  <a:cubicBezTo>
                    <a:pt x="838039" y="2273821"/>
                    <a:pt x="835087" y="2307349"/>
                    <a:pt x="805750" y="2337258"/>
                  </a:cubicBezTo>
                  <a:cubicBezTo>
                    <a:pt x="793367" y="2349926"/>
                    <a:pt x="780413" y="2361832"/>
                    <a:pt x="763649" y="2377930"/>
                  </a:cubicBezTo>
                  <a:cubicBezTo>
                    <a:pt x="829517" y="2395451"/>
                    <a:pt x="898977" y="2394164"/>
                    <a:pt x="964150" y="2374215"/>
                  </a:cubicBezTo>
                  <a:cubicBezTo>
                    <a:pt x="1035969" y="2354212"/>
                    <a:pt x="1063496" y="2373643"/>
                    <a:pt x="1060448" y="2447748"/>
                  </a:cubicBezTo>
                  <a:cubicBezTo>
                    <a:pt x="1058543" y="2495373"/>
                    <a:pt x="1064449" y="2535664"/>
                    <a:pt x="1096357" y="2576335"/>
                  </a:cubicBezTo>
                  <a:cubicBezTo>
                    <a:pt x="1145411" y="2638724"/>
                    <a:pt x="1132171" y="2732545"/>
                    <a:pt x="1076450" y="2788933"/>
                  </a:cubicBezTo>
                  <a:cubicBezTo>
                    <a:pt x="1019133" y="2847031"/>
                    <a:pt x="928808" y="2856673"/>
                    <a:pt x="860518" y="2811984"/>
                  </a:cubicBezTo>
                  <a:cubicBezTo>
                    <a:pt x="793413" y="2767503"/>
                    <a:pt x="765790" y="2682659"/>
                    <a:pt x="793843" y="2607196"/>
                  </a:cubicBezTo>
                  <a:cubicBezTo>
                    <a:pt x="801095" y="2587759"/>
                    <a:pt x="804335" y="2567055"/>
                    <a:pt x="803368" y="2546332"/>
                  </a:cubicBezTo>
                  <a:cubicBezTo>
                    <a:pt x="801178" y="2515375"/>
                    <a:pt x="786509" y="2493182"/>
                    <a:pt x="749362" y="2494516"/>
                  </a:cubicBezTo>
                  <a:cubicBezTo>
                    <a:pt x="735646" y="2494516"/>
                    <a:pt x="721739" y="2488229"/>
                    <a:pt x="708023" y="2484324"/>
                  </a:cubicBezTo>
                  <a:cubicBezTo>
                    <a:pt x="657541" y="2469846"/>
                    <a:pt x="619250" y="2497659"/>
                    <a:pt x="615535" y="2551570"/>
                  </a:cubicBezTo>
                  <a:cubicBezTo>
                    <a:pt x="609249" y="2641582"/>
                    <a:pt x="544669" y="2707399"/>
                    <a:pt x="455992" y="2714257"/>
                  </a:cubicBezTo>
                  <a:cubicBezTo>
                    <a:pt x="373127" y="2720192"/>
                    <a:pt x="298084" y="2665440"/>
                    <a:pt x="278446" y="2584717"/>
                  </a:cubicBezTo>
                  <a:cubicBezTo>
                    <a:pt x="256616" y="2501506"/>
                    <a:pt x="301429" y="2415299"/>
                    <a:pt x="382078" y="2385359"/>
                  </a:cubicBezTo>
                  <a:cubicBezTo>
                    <a:pt x="416177" y="2372596"/>
                    <a:pt x="427798" y="2346211"/>
                    <a:pt x="441228" y="2318684"/>
                  </a:cubicBezTo>
                  <a:cubicBezTo>
                    <a:pt x="443650" y="2312254"/>
                    <a:pt x="443270" y="2305104"/>
                    <a:pt x="440180" y="2298967"/>
                  </a:cubicBezTo>
                  <a:cubicBezTo>
                    <a:pt x="422845" y="2269154"/>
                    <a:pt x="405604" y="2239246"/>
                    <a:pt x="386078" y="2210956"/>
                  </a:cubicBezTo>
                  <a:cubicBezTo>
                    <a:pt x="373315" y="2192478"/>
                    <a:pt x="313021" y="2199431"/>
                    <a:pt x="288256" y="2220958"/>
                  </a:cubicBezTo>
                  <a:cubicBezTo>
                    <a:pt x="243965" y="2259058"/>
                    <a:pt x="193006" y="2274869"/>
                    <a:pt x="135856" y="2261725"/>
                  </a:cubicBezTo>
                  <a:cubicBezTo>
                    <a:pt x="67086" y="2246008"/>
                    <a:pt x="22795" y="2202765"/>
                    <a:pt x="6126" y="2134090"/>
                  </a:cubicBezTo>
                  <a:cubicBezTo>
                    <a:pt x="-11473" y="2071321"/>
                    <a:pt x="10619" y="2004141"/>
                    <a:pt x="62038" y="1964068"/>
                  </a:cubicBezTo>
                  <a:cubicBezTo>
                    <a:pt x="114616" y="1919872"/>
                    <a:pt x="175576" y="1912062"/>
                    <a:pt x="239488" y="1937970"/>
                  </a:cubicBezTo>
                  <a:cubicBezTo>
                    <a:pt x="277588" y="1953496"/>
                    <a:pt x="292066" y="1981309"/>
                    <a:pt x="280922" y="2013122"/>
                  </a:cubicBezTo>
                  <a:cubicBezTo>
                    <a:pt x="269016" y="2046841"/>
                    <a:pt x="239774" y="2058175"/>
                    <a:pt x="199198" y="2044840"/>
                  </a:cubicBezTo>
                  <a:cubicBezTo>
                    <a:pt x="162622" y="2032744"/>
                    <a:pt x="136809" y="2040268"/>
                    <a:pt x="122236" y="2068272"/>
                  </a:cubicBezTo>
                  <a:cubicBezTo>
                    <a:pt x="107841" y="2091929"/>
                    <a:pt x="114304" y="2122699"/>
                    <a:pt x="136999" y="2138566"/>
                  </a:cubicBezTo>
                  <a:cubicBezTo>
                    <a:pt x="163098" y="2159617"/>
                    <a:pt x="187387" y="2151330"/>
                    <a:pt x="215009" y="2134471"/>
                  </a:cubicBezTo>
                  <a:cubicBezTo>
                    <a:pt x="253109" y="2111039"/>
                    <a:pt x="295495" y="2094466"/>
                    <a:pt x="342454" y="2071891"/>
                  </a:cubicBezTo>
                  <a:cubicBezTo>
                    <a:pt x="342454" y="2031029"/>
                    <a:pt x="340930" y="1977975"/>
                    <a:pt x="343120" y="1925016"/>
                  </a:cubicBezTo>
                  <a:cubicBezTo>
                    <a:pt x="345222" y="1900132"/>
                    <a:pt x="349980" y="1875545"/>
                    <a:pt x="357313" y="1851673"/>
                  </a:cubicBezTo>
                  <a:cubicBezTo>
                    <a:pt x="370933" y="1799667"/>
                    <a:pt x="343216" y="1759852"/>
                    <a:pt x="289114" y="1755757"/>
                  </a:cubicBezTo>
                  <a:cubicBezTo>
                    <a:pt x="195769" y="1748708"/>
                    <a:pt x="128617" y="1680223"/>
                    <a:pt x="125855" y="1589450"/>
                  </a:cubicBezTo>
                  <a:cubicBezTo>
                    <a:pt x="123188" y="1500201"/>
                    <a:pt x="188815" y="1426192"/>
                    <a:pt x="280922" y="1414762"/>
                  </a:cubicBezTo>
                  <a:cubicBezTo>
                    <a:pt x="355805" y="1406661"/>
                    <a:pt x="426792" y="1449870"/>
                    <a:pt x="453991" y="1520108"/>
                  </a:cubicBezTo>
                  <a:cubicBezTo>
                    <a:pt x="466660" y="1553636"/>
                    <a:pt x="490663" y="1568305"/>
                    <a:pt x="518952" y="1580878"/>
                  </a:cubicBezTo>
                  <a:cubicBezTo>
                    <a:pt x="538002" y="1589545"/>
                    <a:pt x="636776" y="1526395"/>
                    <a:pt x="638395" y="1504678"/>
                  </a:cubicBezTo>
                  <a:cubicBezTo>
                    <a:pt x="640681" y="1473150"/>
                    <a:pt x="637348" y="1445146"/>
                    <a:pt x="613059" y="1419429"/>
                  </a:cubicBezTo>
                  <a:cubicBezTo>
                    <a:pt x="580579" y="1385044"/>
                    <a:pt x="571054" y="1340467"/>
                    <a:pt x="574959" y="1290651"/>
                  </a:cubicBezTo>
                  <a:cubicBezTo>
                    <a:pt x="564577" y="1288651"/>
                    <a:pt x="554480" y="1286269"/>
                    <a:pt x="544288" y="1284745"/>
                  </a:cubicBezTo>
                  <a:cubicBezTo>
                    <a:pt x="414367" y="1265695"/>
                    <a:pt x="325213" y="1149014"/>
                    <a:pt x="345216" y="1025570"/>
                  </a:cubicBezTo>
                  <a:cubicBezTo>
                    <a:pt x="367028" y="896697"/>
                    <a:pt x="483328" y="810972"/>
                    <a:pt x="613630" y="835546"/>
                  </a:cubicBezTo>
                  <a:cubicBezTo>
                    <a:pt x="700213" y="851929"/>
                    <a:pt x="766030" y="814401"/>
                    <a:pt x="831181" y="768871"/>
                  </a:cubicBezTo>
                  <a:cubicBezTo>
                    <a:pt x="837182" y="764680"/>
                    <a:pt x="838135" y="750679"/>
                    <a:pt x="838325" y="741154"/>
                  </a:cubicBezTo>
                  <a:cubicBezTo>
                    <a:pt x="839278" y="675907"/>
                    <a:pt x="839849" y="610566"/>
                    <a:pt x="839182" y="545224"/>
                  </a:cubicBezTo>
                  <a:cubicBezTo>
                    <a:pt x="839125" y="534504"/>
                    <a:pt x="834848" y="524238"/>
                    <a:pt x="827276" y="516649"/>
                  </a:cubicBezTo>
                  <a:cubicBezTo>
                    <a:pt x="761363" y="467976"/>
                    <a:pt x="691926" y="439878"/>
                    <a:pt x="604963" y="453213"/>
                  </a:cubicBezTo>
                  <a:cubicBezTo>
                    <a:pt x="482644" y="473507"/>
                    <a:pt x="367034" y="390800"/>
                    <a:pt x="346740" y="268482"/>
                  </a:cubicBezTo>
                  <a:cubicBezTo>
                    <a:pt x="345898" y="263408"/>
                    <a:pt x="345231" y="258307"/>
                    <a:pt x="344740" y="253188"/>
                  </a:cubicBezTo>
                  <a:cubicBezTo>
                    <a:pt x="330833" y="126505"/>
                    <a:pt x="421797" y="15063"/>
                    <a:pt x="553528" y="1918"/>
                  </a:cubicBezTo>
                  <a:cubicBezTo>
                    <a:pt x="632368" y="-8369"/>
                    <a:pt x="710262" y="26726"/>
                    <a:pt x="754791" y="92596"/>
                  </a:cubicBezTo>
                  <a:cubicBezTo>
                    <a:pt x="796796" y="152032"/>
                    <a:pt x="851755" y="183846"/>
                    <a:pt x="921574" y="198038"/>
                  </a:cubicBezTo>
                  <a:cubicBezTo>
                    <a:pt x="1038064" y="221755"/>
                    <a:pt x="1153984" y="247949"/>
                    <a:pt x="1269998" y="273666"/>
                  </a:cubicBezTo>
                  <a:cubicBezTo>
                    <a:pt x="1314385" y="283191"/>
                    <a:pt x="1335435" y="310719"/>
                    <a:pt x="1327148" y="344437"/>
                  </a:cubicBezTo>
                  <a:cubicBezTo>
                    <a:pt x="1318861" y="378156"/>
                    <a:pt x="1289048" y="393586"/>
                    <a:pt x="1245138" y="384156"/>
                  </a:cubicBezTo>
                  <a:cubicBezTo>
                    <a:pt x="1125218" y="359296"/>
                    <a:pt x="1005584" y="332436"/>
                    <a:pt x="885760" y="307290"/>
                  </a:cubicBezTo>
                  <a:cubicBezTo>
                    <a:pt x="794601" y="290256"/>
                    <a:pt x="714172" y="237163"/>
                    <a:pt x="662684" y="160033"/>
                  </a:cubicBezTo>
                  <a:cubicBezTo>
                    <a:pt x="632680" y="116313"/>
                    <a:pt x="580769" y="103645"/>
                    <a:pt x="532382" y="121933"/>
                  </a:cubicBezTo>
                  <a:cubicBezTo>
                    <a:pt x="487548" y="138730"/>
                    <a:pt x="457932" y="181689"/>
                    <a:pt x="458182" y="229566"/>
                  </a:cubicBezTo>
                  <a:cubicBezTo>
                    <a:pt x="457822" y="278900"/>
                    <a:pt x="490321" y="322452"/>
                    <a:pt x="537716" y="336150"/>
                  </a:cubicBezTo>
                  <a:cubicBezTo>
                    <a:pt x="560846" y="341464"/>
                    <a:pt x="584796" y="342176"/>
                    <a:pt x="608201" y="338246"/>
                  </a:cubicBezTo>
                  <a:cubicBezTo>
                    <a:pt x="682903" y="325248"/>
                    <a:pt x="759780" y="339946"/>
                    <a:pt x="824419" y="379585"/>
                  </a:cubicBezTo>
                  <a:cubicBezTo>
                    <a:pt x="939957" y="450546"/>
                    <a:pt x="1053019" y="525031"/>
                    <a:pt x="1167319" y="598659"/>
                  </a:cubicBezTo>
                  <a:cubicBezTo>
                    <a:pt x="1197703" y="618376"/>
                    <a:pt x="1205419" y="652190"/>
                    <a:pt x="1188559" y="678955"/>
                  </a:cubicBezTo>
                  <a:cubicBezTo>
                    <a:pt x="1170557" y="707530"/>
                    <a:pt x="1137410" y="714198"/>
                    <a:pt x="1104263" y="693529"/>
                  </a:cubicBezTo>
                  <a:cubicBezTo>
                    <a:pt x="1054924" y="662763"/>
                    <a:pt x="1006251" y="630759"/>
                    <a:pt x="956911" y="599041"/>
                  </a:cubicBezTo>
                  <a:cubicBezTo>
                    <a:pt x="918811" y="748964"/>
                    <a:pt x="1017014" y="1010521"/>
                    <a:pt x="1169128" y="1115772"/>
                  </a:cubicBezTo>
                  <a:cubicBezTo>
                    <a:pt x="1181892" y="1058622"/>
                    <a:pt x="1193989" y="1001472"/>
                    <a:pt x="1207228" y="945655"/>
                  </a:cubicBezTo>
                  <a:cubicBezTo>
                    <a:pt x="1216753" y="904698"/>
                    <a:pt x="1244566" y="884219"/>
                    <a:pt x="1277332" y="892315"/>
                  </a:cubicBezTo>
                  <a:cubicBezTo>
                    <a:pt x="1310098" y="900412"/>
                    <a:pt x="1326291" y="930415"/>
                    <a:pt x="1317623" y="971087"/>
                  </a:cubicBezTo>
                  <a:cubicBezTo>
                    <a:pt x="1292382" y="1089673"/>
                    <a:pt x="1266569" y="1208164"/>
                    <a:pt x="1241423" y="1326846"/>
                  </a:cubicBezTo>
                  <a:cubicBezTo>
                    <a:pt x="1221421" y="1421524"/>
                    <a:pt x="1176367" y="1499058"/>
                    <a:pt x="1094929" y="1554684"/>
                  </a:cubicBezTo>
                  <a:cubicBezTo>
                    <a:pt x="1052220" y="1582485"/>
                    <a:pt x="1034591" y="1636245"/>
                    <a:pt x="1052542" y="1683938"/>
                  </a:cubicBezTo>
                  <a:cubicBezTo>
                    <a:pt x="1068683" y="1730365"/>
                    <a:pt x="1112451" y="1761480"/>
                    <a:pt x="1161604" y="1761472"/>
                  </a:cubicBezTo>
                  <a:cubicBezTo>
                    <a:pt x="1210966" y="1761427"/>
                    <a:pt x="1254365" y="1728781"/>
                    <a:pt x="1268093" y="1681366"/>
                  </a:cubicBezTo>
                  <a:cubicBezTo>
                    <a:pt x="1273348" y="1658256"/>
                    <a:pt x="1273995" y="1634337"/>
                    <a:pt x="1269998" y="1610977"/>
                  </a:cubicBezTo>
                  <a:cubicBezTo>
                    <a:pt x="1256846" y="1537374"/>
                    <a:pt x="1270931" y="1461500"/>
                    <a:pt x="1309622" y="1397521"/>
                  </a:cubicBezTo>
                  <a:cubicBezTo>
                    <a:pt x="1380964" y="1280840"/>
                    <a:pt x="1456117" y="1166540"/>
                    <a:pt x="1530602" y="1051764"/>
                  </a:cubicBezTo>
                  <a:cubicBezTo>
                    <a:pt x="1550700" y="1020712"/>
                    <a:pt x="1583275" y="1013664"/>
                    <a:pt x="1610803" y="1030428"/>
                  </a:cubicBezTo>
                  <a:cubicBezTo>
                    <a:pt x="1638330" y="1047192"/>
                    <a:pt x="1646140" y="1081291"/>
                    <a:pt x="1625376" y="1114724"/>
                  </a:cubicBezTo>
                  <a:cubicBezTo>
                    <a:pt x="1594610" y="1164349"/>
                    <a:pt x="1562606" y="1213117"/>
                    <a:pt x="1527268" y="1268839"/>
                  </a:cubicBezTo>
                  <a:cubicBezTo>
                    <a:pt x="1584418" y="1265695"/>
                    <a:pt x="1634996" y="1285603"/>
                    <a:pt x="1683097" y="1240264"/>
                  </a:cubicBezTo>
                  <a:cubicBezTo>
                    <a:pt x="1745581" y="1181304"/>
                    <a:pt x="1822543" y="1168921"/>
                    <a:pt x="1905316" y="1196830"/>
                  </a:cubicBezTo>
                  <a:cubicBezTo>
                    <a:pt x="1917412" y="1200925"/>
                    <a:pt x="1929319" y="1205593"/>
                    <a:pt x="1942844" y="1210546"/>
                  </a:cubicBezTo>
                  <a:lnTo>
                    <a:pt x="1942844" y="1051669"/>
                  </a:lnTo>
                  <a:cubicBezTo>
                    <a:pt x="1819019" y="1080244"/>
                    <a:pt x="1733294" y="1043572"/>
                    <a:pt x="1702528" y="948608"/>
                  </a:cubicBezTo>
                  <a:cubicBezTo>
                    <a:pt x="1675413" y="865778"/>
                    <a:pt x="1714754" y="775786"/>
                    <a:pt x="1793968" y="739439"/>
                  </a:cubicBezTo>
                  <a:cubicBezTo>
                    <a:pt x="1882360" y="698767"/>
                    <a:pt x="1970657" y="733534"/>
                    <a:pt x="2028283" y="834118"/>
                  </a:cubicBezTo>
                  <a:cubicBezTo>
                    <a:pt x="2107722" y="776968"/>
                    <a:pt x="2192685" y="766109"/>
                    <a:pt x="2286125" y="812496"/>
                  </a:cubicBezTo>
                  <a:cubicBezTo>
                    <a:pt x="2284220" y="725914"/>
                    <a:pt x="2309366" y="653428"/>
                    <a:pt x="2377946" y="601327"/>
                  </a:cubicBezTo>
                  <a:cubicBezTo>
                    <a:pt x="2421754" y="567452"/>
                    <a:pt x="2476552" y="550996"/>
                    <a:pt x="2531775" y="555130"/>
                  </a:cubicBezTo>
                  <a:cubicBezTo>
                    <a:pt x="2656933" y="562941"/>
                    <a:pt x="2734086" y="654000"/>
                    <a:pt x="2746373" y="811067"/>
                  </a:cubicBezTo>
                  <a:cubicBezTo>
                    <a:pt x="2827526" y="772967"/>
                    <a:pt x="2907822" y="770872"/>
                    <a:pt x="2983641" y="820592"/>
                  </a:cubicBezTo>
                  <a:cubicBezTo>
                    <a:pt x="3059460" y="870313"/>
                    <a:pt x="3090988" y="944989"/>
                    <a:pt x="3087178" y="1037667"/>
                  </a:cubicBezTo>
                  <a:cubicBezTo>
                    <a:pt x="3111181" y="1030333"/>
                    <a:pt x="3132707" y="1022141"/>
                    <a:pt x="3154996" y="1017188"/>
                  </a:cubicBezTo>
                  <a:cubicBezTo>
                    <a:pt x="3277176" y="990590"/>
                    <a:pt x="3397786" y="1068075"/>
                    <a:pt x="3424383" y="1190256"/>
                  </a:cubicBezTo>
                  <a:cubicBezTo>
                    <a:pt x="3427235" y="1203353"/>
                    <a:pt x="3428917" y="1216677"/>
                    <a:pt x="3429411" y="1230072"/>
                  </a:cubicBezTo>
                  <a:cubicBezTo>
                    <a:pt x="3431888" y="1307415"/>
                    <a:pt x="3430554" y="1384853"/>
                    <a:pt x="3429887" y="1462291"/>
                  </a:cubicBezTo>
                  <a:cubicBezTo>
                    <a:pt x="3429887" y="1500963"/>
                    <a:pt x="3405598" y="1525918"/>
                    <a:pt x="3372070" y="1525347"/>
                  </a:cubicBezTo>
                  <a:cubicBezTo>
                    <a:pt x="3338542" y="1524775"/>
                    <a:pt x="3316349" y="1500010"/>
                    <a:pt x="3316063" y="1460386"/>
                  </a:cubicBezTo>
                  <a:cubicBezTo>
                    <a:pt x="3315492" y="1390092"/>
                    <a:pt x="3316063" y="1319893"/>
                    <a:pt x="3316063" y="1249598"/>
                  </a:cubicBezTo>
                  <a:cubicBezTo>
                    <a:pt x="3316063" y="1177208"/>
                    <a:pt x="3267676" y="1125773"/>
                    <a:pt x="3201763" y="1125773"/>
                  </a:cubicBezTo>
                  <a:cubicBezTo>
                    <a:pt x="3135850" y="1125773"/>
                    <a:pt x="3088035" y="1177208"/>
                    <a:pt x="3087463" y="1250170"/>
                  </a:cubicBezTo>
                  <a:cubicBezTo>
                    <a:pt x="3087463" y="1395394"/>
                    <a:pt x="3087463" y="1540619"/>
                    <a:pt x="3087463" y="1685843"/>
                  </a:cubicBezTo>
                  <a:cubicBezTo>
                    <a:pt x="3087463" y="1716228"/>
                    <a:pt x="3077938" y="1739755"/>
                    <a:pt x="3048030" y="1750804"/>
                  </a:cubicBezTo>
                  <a:cubicBezTo>
                    <a:pt x="3018767" y="1760987"/>
                    <a:pt x="2986789" y="1745519"/>
                    <a:pt x="2976606" y="1716256"/>
                  </a:cubicBezTo>
                  <a:cubicBezTo>
                    <a:pt x="2975313" y="1712541"/>
                    <a:pt x="2974415" y="1708700"/>
                    <a:pt x="2973925" y="1704798"/>
                  </a:cubicBezTo>
                  <a:cubicBezTo>
                    <a:pt x="2972702" y="1692933"/>
                    <a:pt x="2972383" y="1680992"/>
                    <a:pt x="2972973" y="1669079"/>
                  </a:cubicBezTo>
                  <a:lnTo>
                    <a:pt x="2972973" y="1015855"/>
                  </a:lnTo>
                  <a:cubicBezTo>
                    <a:pt x="2974853" y="971790"/>
                    <a:pt x="2950635" y="930742"/>
                    <a:pt x="2911156" y="911080"/>
                  </a:cubicBezTo>
                  <a:cubicBezTo>
                    <a:pt x="2873855" y="889590"/>
                    <a:pt x="2827284" y="892672"/>
                    <a:pt x="2793141" y="918890"/>
                  </a:cubicBezTo>
                  <a:cubicBezTo>
                    <a:pt x="2756946" y="944131"/>
                    <a:pt x="2743992" y="980517"/>
                    <a:pt x="2744087" y="1023665"/>
                  </a:cubicBezTo>
                  <a:cubicBezTo>
                    <a:pt x="2744659" y="1235596"/>
                    <a:pt x="2744087" y="1447528"/>
                    <a:pt x="2744087" y="1659459"/>
                  </a:cubicBezTo>
                  <a:cubicBezTo>
                    <a:pt x="2744087" y="1667746"/>
                    <a:pt x="2744087" y="1676128"/>
                    <a:pt x="2744087" y="1684414"/>
                  </a:cubicBezTo>
                  <a:cubicBezTo>
                    <a:pt x="2743420" y="1728515"/>
                    <a:pt x="2721037" y="1755090"/>
                    <a:pt x="2685413" y="1754137"/>
                  </a:cubicBezTo>
                  <a:cubicBezTo>
                    <a:pt x="2649790" y="1753185"/>
                    <a:pt x="2629882" y="1727658"/>
                    <a:pt x="2629882" y="1684986"/>
                  </a:cubicBezTo>
                  <a:cubicBezTo>
                    <a:pt x="2629882" y="1390981"/>
                    <a:pt x="2629882" y="1096944"/>
                    <a:pt x="2629882" y="802876"/>
                  </a:cubicBezTo>
                  <a:cubicBezTo>
                    <a:pt x="2630416" y="783918"/>
                    <a:pt x="2628169" y="764984"/>
                    <a:pt x="2623215" y="746678"/>
                  </a:cubicBezTo>
                  <a:cubicBezTo>
                    <a:pt x="2606901" y="696016"/>
                    <a:pt x="2557388" y="663655"/>
                    <a:pt x="2504438" y="669049"/>
                  </a:cubicBezTo>
                  <a:cubicBezTo>
                    <a:pt x="2450086" y="674896"/>
                    <a:pt x="2407254" y="718007"/>
                    <a:pt x="2401759" y="772396"/>
                  </a:cubicBezTo>
                  <a:cubicBezTo>
                    <a:pt x="2400711" y="784207"/>
                    <a:pt x="2401187" y="796208"/>
                    <a:pt x="2401187" y="808114"/>
                  </a:cubicBezTo>
                  <a:lnTo>
                    <a:pt x="2401187" y="1668889"/>
                  </a:lnTo>
                  <a:cubicBezTo>
                    <a:pt x="2401923" y="1680768"/>
                    <a:pt x="2401604" y="1692689"/>
                    <a:pt x="2400235" y="1704512"/>
                  </a:cubicBezTo>
                  <a:cubicBezTo>
                    <a:pt x="2394710" y="1735278"/>
                    <a:pt x="2375660" y="1753947"/>
                    <a:pt x="2344037" y="1753947"/>
                  </a:cubicBezTo>
                  <a:cubicBezTo>
                    <a:pt x="2312414" y="1753947"/>
                    <a:pt x="2293364" y="1735468"/>
                    <a:pt x="2287840" y="1704703"/>
                  </a:cubicBezTo>
                  <a:cubicBezTo>
                    <a:pt x="2286472" y="1692848"/>
                    <a:pt x="2286153" y="1680895"/>
                    <a:pt x="2286887" y="1668984"/>
                  </a:cubicBezTo>
                  <a:cubicBezTo>
                    <a:pt x="2286887" y="1452385"/>
                    <a:pt x="2286887" y="1235723"/>
                    <a:pt x="2286887" y="1018998"/>
                  </a:cubicBezTo>
                  <a:cubicBezTo>
                    <a:pt x="2286887" y="970516"/>
                    <a:pt x="2267266" y="933273"/>
                    <a:pt x="2224594" y="910699"/>
                  </a:cubicBezTo>
                  <a:cubicBezTo>
                    <a:pt x="2188297" y="890121"/>
                    <a:pt x="2143330" y="892615"/>
                    <a:pt x="2109532" y="917080"/>
                  </a:cubicBezTo>
                  <a:cubicBezTo>
                    <a:pt x="2076513" y="937938"/>
                    <a:pt x="2057014" y="974725"/>
                    <a:pt x="2058287" y="1013759"/>
                  </a:cubicBezTo>
                  <a:cubicBezTo>
                    <a:pt x="2058287" y="1276840"/>
                    <a:pt x="2058763" y="1539920"/>
                    <a:pt x="2057430" y="1803001"/>
                  </a:cubicBezTo>
                  <a:cubicBezTo>
                    <a:pt x="2057430" y="1830814"/>
                    <a:pt x="2074194" y="1833004"/>
                    <a:pt x="2091529" y="1839386"/>
                  </a:cubicBezTo>
                  <a:cubicBezTo>
                    <a:pt x="2283045" y="1910951"/>
                    <a:pt x="2403695" y="2045888"/>
                    <a:pt x="2453479" y="2244199"/>
                  </a:cubicBezTo>
                  <a:cubicBezTo>
                    <a:pt x="2464052" y="2286394"/>
                    <a:pt x="2447383" y="2317541"/>
                    <a:pt x="2411950" y="2324971"/>
                  </a:cubicBezTo>
                  <a:cubicBezTo>
                    <a:pt x="2379280" y="2331829"/>
                    <a:pt x="2353753" y="2311255"/>
                    <a:pt x="2342894" y="2269535"/>
                  </a:cubicBezTo>
                  <a:cubicBezTo>
                    <a:pt x="2300159" y="2104435"/>
                    <a:pt x="2197860" y="1994834"/>
                    <a:pt x="2035999" y="1940732"/>
                  </a:cubicBezTo>
                  <a:cubicBezTo>
                    <a:pt x="1943892" y="1909871"/>
                    <a:pt x="1943892" y="1909871"/>
                    <a:pt x="1943892" y="1813859"/>
                  </a:cubicBezTo>
                  <a:cubicBezTo>
                    <a:pt x="1943892" y="1684129"/>
                    <a:pt x="1943892" y="1554303"/>
                    <a:pt x="1943892" y="1424572"/>
                  </a:cubicBezTo>
                  <a:cubicBezTo>
                    <a:pt x="1943892" y="1349325"/>
                    <a:pt x="1896267" y="1297223"/>
                    <a:pt x="1828925" y="1297604"/>
                  </a:cubicBezTo>
                  <a:cubicBezTo>
                    <a:pt x="1761583" y="1297985"/>
                    <a:pt x="1715482" y="1349896"/>
                    <a:pt x="1715482" y="1426096"/>
                  </a:cubicBezTo>
                  <a:cubicBezTo>
                    <a:pt x="1715482" y="1591546"/>
                    <a:pt x="1714816" y="1757090"/>
                    <a:pt x="1715482" y="1922539"/>
                  </a:cubicBezTo>
                  <a:cubicBezTo>
                    <a:pt x="1717292" y="2384216"/>
                    <a:pt x="2092768" y="2743690"/>
                    <a:pt x="2553682" y="2725592"/>
                  </a:cubicBezTo>
                  <a:cubicBezTo>
                    <a:pt x="2938302" y="2710543"/>
                    <a:pt x="3269867" y="2402695"/>
                    <a:pt x="3307777" y="2019694"/>
                  </a:cubicBezTo>
                  <a:cubicBezTo>
                    <a:pt x="3317968" y="1917015"/>
                    <a:pt x="3313492" y="1812907"/>
                    <a:pt x="3315016" y="1709370"/>
                  </a:cubicBezTo>
                  <a:cubicBezTo>
                    <a:pt x="3315016" y="1682509"/>
                    <a:pt x="3321397" y="1659935"/>
                    <a:pt x="3347305" y="1646981"/>
                  </a:cubicBezTo>
                  <a:cubicBezTo>
                    <a:pt x="3381881" y="1629550"/>
                    <a:pt x="3426934" y="1650029"/>
                    <a:pt x="3427792" y="1689272"/>
                  </a:cubicBezTo>
                  <a:cubicBezTo>
                    <a:pt x="3432649" y="1901108"/>
                    <a:pt x="3439126" y="2112182"/>
                    <a:pt x="3344638" y="2312398"/>
                  </a:cubicBezTo>
                  <a:cubicBezTo>
                    <a:pt x="3173225" y="2674807"/>
                    <a:pt x="2787271" y="2884917"/>
                    <a:pt x="2389853" y="2832177"/>
                  </a:cubicBezTo>
                  <a:cubicBezTo>
                    <a:pt x="1996851" y="2778646"/>
                    <a:pt x="1675192" y="2464321"/>
                    <a:pt x="1614422" y="2075225"/>
                  </a:cubicBezTo>
                  <a:cubicBezTo>
                    <a:pt x="1612993" y="2063700"/>
                    <a:pt x="1609564" y="2052365"/>
                    <a:pt x="1606802" y="2039411"/>
                  </a:cubicBezTo>
                  <a:close/>
                  <a:moveTo>
                    <a:pt x="807464" y="1139013"/>
                  </a:moveTo>
                  <a:cubicBezTo>
                    <a:pt x="840516" y="1174636"/>
                    <a:pt x="876520" y="1203116"/>
                    <a:pt x="898809" y="1239787"/>
                  </a:cubicBezTo>
                  <a:cubicBezTo>
                    <a:pt x="927384" y="1286746"/>
                    <a:pt x="922240" y="1339895"/>
                    <a:pt x="898809" y="1390568"/>
                  </a:cubicBezTo>
                  <a:cubicBezTo>
                    <a:pt x="889284" y="1412476"/>
                    <a:pt x="898809" y="1475722"/>
                    <a:pt x="914335" y="1479817"/>
                  </a:cubicBezTo>
                  <a:cubicBezTo>
                    <a:pt x="940528" y="1486675"/>
                    <a:pt x="976152" y="1498867"/>
                    <a:pt x="994630" y="1487437"/>
                  </a:cubicBezTo>
                  <a:cubicBezTo>
                    <a:pt x="1073497" y="1438860"/>
                    <a:pt x="1127218" y="1368946"/>
                    <a:pt x="1135029" y="1272649"/>
                  </a:cubicBezTo>
                  <a:cubicBezTo>
                    <a:pt x="1135734" y="1257494"/>
                    <a:pt x="1130700" y="1242631"/>
                    <a:pt x="1120932" y="1231024"/>
                  </a:cubicBezTo>
                  <a:cubicBezTo>
                    <a:pt x="1077212" y="1184352"/>
                    <a:pt x="1031302" y="1139775"/>
                    <a:pt x="985677" y="1094912"/>
                  </a:cubicBezTo>
                  <a:cubicBezTo>
                    <a:pt x="979581" y="1088911"/>
                    <a:pt x="970056" y="1080339"/>
                    <a:pt x="963579" y="1081482"/>
                  </a:cubicBezTo>
                  <a:cubicBezTo>
                    <a:pt x="905476" y="1091578"/>
                    <a:pt x="846421" y="1100627"/>
                    <a:pt x="807464" y="1139013"/>
                  </a:cubicBezTo>
                  <a:close/>
                  <a:moveTo>
                    <a:pt x="1350389" y="1774235"/>
                  </a:moveTo>
                  <a:lnTo>
                    <a:pt x="1355342" y="1783760"/>
                  </a:lnTo>
                  <a:cubicBezTo>
                    <a:pt x="1371535" y="1778712"/>
                    <a:pt x="1391918" y="1778331"/>
                    <a:pt x="1402967" y="1768044"/>
                  </a:cubicBezTo>
                  <a:cubicBezTo>
                    <a:pt x="1460117" y="1714513"/>
                    <a:pt x="1525459" y="1704703"/>
                    <a:pt x="1598992" y="1728610"/>
                  </a:cubicBezTo>
                  <a:lnTo>
                    <a:pt x="1598992" y="1388758"/>
                  </a:lnTo>
                  <a:cubicBezTo>
                    <a:pt x="1555843" y="1384853"/>
                    <a:pt x="1515838" y="1380757"/>
                    <a:pt x="1475738" y="1377805"/>
                  </a:cubicBezTo>
                  <a:cubicBezTo>
                    <a:pt x="1467863" y="1376729"/>
                    <a:pt x="1459889" y="1378894"/>
                    <a:pt x="1453640" y="1383805"/>
                  </a:cubicBezTo>
                  <a:cubicBezTo>
                    <a:pt x="1411063" y="1443241"/>
                    <a:pt x="1369344" y="1504773"/>
                    <a:pt x="1381822" y="1582592"/>
                  </a:cubicBezTo>
                  <a:cubicBezTo>
                    <a:pt x="1392680" y="1650791"/>
                    <a:pt x="1389061" y="1714704"/>
                    <a:pt x="1350008" y="1774235"/>
                  </a:cubicBezTo>
                  <a:close/>
                  <a:moveTo>
                    <a:pt x="871091" y="882600"/>
                  </a:moveTo>
                  <a:cubicBezTo>
                    <a:pt x="844958" y="898273"/>
                    <a:pt x="817995" y="912518"/>
                    <a:pt x="790319" y="925272"/>
                  </a:cubicBezTo>
                  <a:cubicBezTo>
                    <a:pt x="762174" y="937904"/>
                    <a:pt x="732274" y="946190"/>
                    <a:pt x="701641" y="949846"/>
                  </a:cubicBezTo>
                  <a:cubicBezTo>
                    <a:pt x="659446" y="952894"/>
                    <a:pt x="616583" y="946798"/>
                    <a:pt x="574006" y="945751"/>
                  </a:cubicBezTo>
                  <a:cubicBezTo>
                    <a:pt x="519297" y="943927"/>
                    <a:pt x="471283" y="981911"/>
                    <a:pt x="460468" y="1035571"/>
                  </a:cubicBezTo>
                  <a:cubicBezTo>
                    <a:pt x="450029" y="1086266"/>
                    <a:pt x="474959" y="1137649"/>
                    <a:pt x="521238" y="1160825"/>
                  </a:cubicBezTo>
                  <a:cubicBezTo>
                    <a:pt x="572482" y="1186352"/>
                    <a:pt x="630109" y="1172731"/>
                    <a:pt x="666304" y="1122725"/>
                  </a:cubicBezTo>
                  <a:cubicBezTo>
                    <a:pt x="717928" y="1048469"/>
                    <a:pt x="796558" y="997359"/>
                    <a:pt x="885379" y="980326"/>
                  </a:cubicBezTo>
                  <a:cubicBezTo>
                    <a:pt x="893454" y="978277"/>
                    <a:pt x="901404" y="975764"/>
                    <a:pt x="909191" y="972802"/>
                  </a:cubicBezTo>
                  <a:close/>
                  <a:moveTo>
                    <a:pt x="789367" y="1481818"/>
                  </a:moveTo>
                  <a:cubicBezTo>
                    <a:pt x="772968" y="1432532"/>
                    <a:pt x="776384" y="1378801"/>
                    <a:pt x="798892" y="1331989"/>
                  </a:cubicBezTo>
                  <a:cubicBezTo>
                    <a:pt x="810703" y="1306653"/>
                    <a:pt x="801654" y="1279983"/>
                    <a:pt x="775079" y="1264552"/>
                  </a:cubicBezTo>
                  <a:cubicBezTo>
                    <a:pt x="752156" y="1249148"/>
                    <a:pt x="721217" y="1254145"/>
                    <a:pt x="704308" y="1275982"/>
                  </a:cubicBezTo>
                  <a:cubicBezTo>
                    <a:pt x="684592" y="1297985"/>
                    <a:pt x="681544" y="1325512"/>
                    <a:pt x="701737" y="1347134"/>
                  </a:cubicBezTo>
                  <a:cubicBezTo>
                    <a:pt x="737002" y="1383474"/>
                    <a:pt x="755891" y="1432642"/>
                    <a:pt x="754029" y="1483246"/>
                  </a:cubicBezTo>
                  <a:close/>
                  <a:moveTo>
                    <a:pt x="1254758" y="2310493"/>
                  </a:moveTo>
                  <a:cubicBezTo>
                    <a:pt x="1300826" y="2331710"/>
                    <a:pt x="1336013" y="2371106"/>
                    <a:pt x="1351913" y="2419268"/>
                  </a:cubicBezTo>
                  <a:cubicBezTo>
                    <a:pt x="1360545" y="2445834"/>
                    <a:pt x="1389047" y="2460404"/>
                    <a:pt x="1415635" y="2451844"/>
                  </a:cubicBezTo>
                  <a:cubicBezTo>
                    <a:pt x="1442939" y="2447223"/>
                    <a:pt x="1462002" y="2422249"/>
                    <a:pt x="1459260" y="2394694"/>
                  </a:cubicBezTo>
                  <a:cubicBezTo>
                    <a:pt x="1458212" y="2364309"/>
                    <a:pt x="1441067" y="2342782"/>
                    <a:pt x="1412206" y="2341354"/>
                  </a:cubicBezTo>
                  <a:cubicBezTo>
                    <a:pt x="1360516" y="2340403"/>
                    <a:pt x="1311359" y="2318792"/>
                    <a:pt x="1275713" y="2281346"/>
                  </a:cubicBezTo>
                  <a:cubicBezTo>
                    <a:pt x="1268188" y="2292014"/>
                    <a:pt x="1262759" y="2299634"/>
                    <a:pt x="1254758" y="2310588"/>
                  </a:cubicBezTo>
                  <a:close/>
                  <a:moveTo>
                    <a:pt x="945005" y="2499373"/>
                  </a:moveTo>
                  <a:cubicBezTo>
                    <a:pt x="924431" y="2497373"/>
                    <a:pt x="909477" y="2498230"/>
                    <a:pt x="916430" y="2522233"/>
                  </a:cubicBezTo>
                  <a:cubicBezTo>
                    <a:pt x="928527" y="2565667"/>
                    <a:pt x="921288" y="2605958"/>
                    <a:pt x="903000" y="2646630"/>
                  </a:cubicBezTo>
                  <a:cubicBezTo>
                    <a:pt x="890332" y="2674633"/>
                    <a:pt x="898904" y="2701113"/>
                    <a:pt x="926146" y="2717496"/>
                  </a:cubicBezTo>
                  <a:cubicBezTo>
                    <a:pt x="948936" y="2733262"/>
                    <a:pt x="980104" y="2728264"/>
                    <a:pt x="996821" y="2706161"/>
                  </a:cubicBezTo>
                  <a:cubicBezTo>
                    <a:pt x="1017586" y="2682158"/>
                    <a:pt x="1017490" y="2654440"/>
                    <a:pt x="996821" y="2631866"/>
                  </a:cubicBezTo>
                  <a:cubicBezTo>
                    <a:pt x="963110" y="2596074"/>
                    <a:pt x="944544" y="2548634"/>
                    <a:pt x="945005" y="2499469"/>
                  </a:cubicBezTo>
                  <a:close/>
                  <a:moveTo>
                    <a:pt x="1922270" y="894982"/>
                  </a:moveTo>
                  <a:cubicBezTo>
                    <a:pt x="1919526" y="863539"/>
                    <a:pt x="1891812" y="840273"/>
                    <a:pt x="1860368" y="843017"/>
                  </a:cubicBezTo>
                  <a:cubicBezTo>
                    <a:pt x="1832909" y="845413"/>
                    <a:pt x="1811072" y="867067"/>
                    <a:pt x="1808446" y="894506"/>
                  </a:cubicBezTo>
                  <a:cubicBezTo>
                    <a:pt x="1811190" y="925950"/>
                    <a:pt x="1838904" y="949215"/>
                    <a:pt x="1870348" y="946472"/>
                  </a:cubicBezTo>
                  <a:cubicBezTo>
                    <a:pt x="1897808" y="944076"/>
                    <a:pt x="1919644" y="922421"/>
                    <a:pt x="1922270" y="8949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1"/>
            <p:cNvSpPr/>
            <p:nvPr/>
          </p:nvSpPr>
          <p:spPr>
            <a:xfrm>
              <a:off x="3788055" y="1715278"/>
              <a:ext cx="1876672" cy="1291359"/>
            </a:xfrm>
            <a:custGeom>
              <a:avLst/>
              <a:gdLst/>
              <a:ahLst/>
              <a:cxnLst/>
              <a:rect l="l" t="t" r="r" b="b"/>
              <a:pathLst>
                <a:path w="1876672" h="1291359" extrusionOk="0">
                  <a:moveTo>
                    <a:pt x="881255" y="526006"/>
                  </a:moveTo>
                  <a:lnTo>
                    <a:pt x="974219" y="564106"/>
                  </a:lnTo>
                  <a:cubicBezTo>
                    <a:pt x="979743" y="544199"/>
                    <a:pt x="984791" y="525244"/>
                    <a:pt x="990316" y="506956"/>
                  </a:cubicBezTo>
                  <a:cubicBezTo>
                    <a:pt x="1010253" y="435211"/>
                    <a:pt x="1054409" y="372579"/>
                    <a:pt x="1115284" y="329696"/>
                  </a:cubicBezTo>
                  <a:cubicBezTo>
                    <a:pt x="1147669" y="306645"/>
                    <a:pt x="1180435" y="309598"/>
                    <a:pt x="1201009" y="336459"/>
                  </a:cubicBezTo>
                  <a:cubicBezTo>
                    <a:pt x="1221583" y="363319"/>
                    <a:pt x="1217011" y="396752"/>
                    <a:pt x="1184435" y="419993"/>
                  </a:cubicBezTo>
                  <a:cubicBezTo>
                    <a:pt x="1117760" y="467618"/>
                    <a:pt x="1094805" y="537436"/>
                    <a:pt x="1084137" y="613350"/>
                  </a:cubicBezTo>
                  <a:cubicBezTo>
                    <a:pt x="1084487" y="624198"/>
                    <a:pt x="1089109" y="634469"/>
                    <a:pt x="1096996" y="641925"/>
                  </a:cubicBezTo>
                  <a:cubicBezTo>
                    <a:pt x="1141446" y="688026"/>
                    <a:pt x="1186690" y="733397"/>
                    <a:pt x="1232727" y="778038"/>
                  </a:cubicBezTo>
                  <a:cubicBezTo>
                    <a:pt x="1240252" y="785372"/>
                    <a:pt x="1252349" y="794230"/>
                    <a:pt x="1261302" y="792992"/>
                  </a:cubicBezTo>
                  <a:cubicBezTo>
                    <a:pt x="1339217" y="781562"/>
                    <a:pt x="1410940" y="759654"/>
                    <a:pt x="1459898" y="688979"/>
                  </a:cubicBezTo>
                  <a:cubicBezTo>
                    <a:pt x="1529050" y="588966"/>
                    <a:pt x="1648112" y="560106"/>
                    <a:pt x="1752887" y="613541"/>
                  </a:cubicBezTo>
                  <a:cubicBezTo>
                    <a:pt x="1852469" y="664199"/>
                    <a:pt x="1900293" y="779858"/>
                    <a:pt x="1865568" y="886051"/>
                  </a:cubicBezTo>
                  <a:cubicBezTo>
                    <a:pt x="1831488" y="995381"/>
                    <a:pt x="1720944" y="1061871"/>
                    <a:pt x="1608393" y="1040737"/>
                  </a:cubicBezTo>
                  <a:cubicBezTo>
                    <a:pt x="1546902" y="1029826"/>
                    <a:pt x="1483585" y="1043509"/>
                    <a:pt x="1432085" y="1078837"/>
                  </a:cubicBezTo>
                  <a:cubicBezTo>
                    <a:pt x="1329787" y="1144750"/>
                    <a:pt x="1227679" y="1210854"/>
                    <a:pt x="1124999" y="1275433"/>
                  </a:cubicBezTo>
                  <a:cubicBezTo>
                    <a:pt x="1108997" y="1285434"/>
                    <a:pt x="1085661" y="1294483"/>
                    <a:pt x="1069469" y="1290578"/>
                  </a:cubicBezTo>
                  <a:cubicBezTo>
                    <a:pt x="1050429" y="1283100"/>
                    <a:pt x="1035007" y="1268566"/>
                    <a:pt x="1026416" y="1250001"/>
                  </a:cubicBezTo>
                  <a:cubicBezTo>
                    <a:pt x="1014986" y="1225808"/>
                    <a:pt x="1028416" y="1203329"/>
                    <a:pt x="1050038" y="1188851"/>
                  </a:cubicBezTo>
                  <a:cubicBezTo>
                    <a:pt x="1091567" y="1161133"/>
                    <a:pt x="1133858" y="1134463"/>
                    <a:pt x="1175768" y="1107412"/>
                  </a:cubicBezTo>
                  <a:cubicBezTo>
                    <a:pt x="1241776" y="1064835"/>
                    <a:pt x="1307498" y="1021687"/>
                    <a:pt x="1373697" y="979872"/>
                  </a:cubicBezTo>
                  <a:cubicBezTo>
                    <a:pt x="1448754" y="932247"/>
                    <a:pt x="1529431" y="912150"/>
                    <a:pt x="1618680" y="927009"/>
                  </a:cubicBezTo>
                  <a:cubicBezTo>
                    <a:pt x="1693356" y="939486"/>
                    <a:pt x="1750316" y="899672"/>
                    <a:pt x="1761555" y="831759"/>
                  </a:cubicBezTo>
                  <a:cubicBezTo>
                    <a:pt x="1771080" y="771751"/>
                    <a:pt x="1728027" y="713839"/>
                    <a:pt x="1664686" y="703647"/>
                  </a:cubicBezTo>
                  <a:cubicBezTo>
                    <a:pt x="1625443" y="697266"/>
                    <a:pt x="1586771" y="706886"/>
                    <a:pt x="1565626" y="739366"/>
                  </a:cubicBezTo>
                  <a:cubicBezTo>
                    <a:pt x="1495141" y="847475"/>
                    <a:pt x="1389604" y="888623"/>
                    <a:pt x="1269303" y="909864"/>
                  </a:cubicBezTo>
                  <a:cubicBezTo>
                    <a:pt x="1169957" y="927485"/>
                    <a:pt x="1071755" y="951964"/>
                    <a:pt x="972980" y="973014"/>
                  </a:cubicBezTo>
                  <a:cubicBezTo>
                    <a:pt x="930404" y="982539"/>
                    <a:pt x="899638" y="965204"/>
                    <a:pt x="892970" y="930152"/>
                  </a:cubicBezTo>
                  <a:cubicBezTo>
                    <a:pt x="886779" y="897291"/>
                    <a:pt x="907448" y="871764"/>
                    <a:pt x="950120" y="862048"/>
                  </a:cubicBezTo>
                  <a:cubicBezTo>
                    <a:pt x="1005365" y="849380"/>
                    <a:pt x="1060896" y="837664"/>
                    <a:pt x="1121570" y="823948"/>
                  </a:cubicBezTo>
                  <a:cubicBezTo>
                    <a:pt x="1079301" y="771093"/>
                    <a:pt x="1027635" y="726499"/>
                    <a:pt x="969170" y="692408"/>
                  </a:cubicBezTo>
                  <a:cubicBezTo>
                    <a:pt x="750668" y="560788"/>
                    <a:pt x="474194" y="574725"/>
                    <a:pt x="270035" y="727650"/>
                  </a:cubicBezTo>
                  <a:cubicBezTo>
                    <a:pt x="264320" y="731937"/>
                    <a:pt x="258796" y="736413"/>
                    <a:pt x="252890" y="740509"/>
                  </a:cubicBezTo>
                  <a:cubicBezTo>
                    <a:pt x="220029" y="763179"/>
                    <a:pt x="188311" y="760321"/>
                    <a:pt x="167737" y="732889"/>
                  </a:cubicBezTo>
                  <a:cubicBezTo>
                    <a:pt x="147163" y="705457"/>
                    <a:pt x="152211" y="672405"/>
                    <a:pt x="185072" y="649831"/>
                  </a:cubicBezTo>
                  <a:cubicBezTo>
                    <a:pt x="206980" y="634782"/>
                    <a:pt x="208123" y="619065"/>
                    <a:pt x="204122" y="595729"/>
                  </a:cubicBezTo>
                  <a:cubicBezTo>
                    <a:pt x="190025" y="516005"/>
                    <a:pt x="154402" y="453616"/>
                    <a:pt x="86393" y="404753"/>
                  </a:cubicBezTo>
                  <a:cubicBezTo>
                    <a:pt x="-3523" y="339792"/>
                    <a:pt x="-24097" y="217110"/>
                    <a:pt x="29243" y="119003"/>
                  </a:cubicBezTo>
                  <a:cubicBezTo>
                    <a:pt x="82163" y="22412"/>
                    <a:pt x="196598" y="-22496"/>
                    <a:pt x="301087" y="12323"/>
                  </a:cubicBezTo>
                  <a:cubicBezTo>
                    <a:pt x="409390" y="46417"/>
                    <a:pt x="474933" y="156284"/>
                    <a:pt x="453487" y="267783"/>
                  </a:cubicBezTo>
                  <a:cubicBezTo>
                    <a:pt x="438056" y="353508"/>
                    <a:pt x="471870" y="421041"/>
                    <a:pt x="518733" y="485906"/>
                  </a:cubicBezTo>
                  <a:cubicBezTo>
                    <a:pt x="526006" y="492496"/>
                    <a:pt x="535601" y="495923"/>
                    <a:pt x="545403" y="495431"/>
                  </a:cubicBezTo>
                  <a:cubicBezTo>
                    <a:pt x="612078" y="496098"/>
                    <a:pt x="678753" y="496098"/>
                    <a:pt x="744761" y="495431"/>
                  </a:cubicBezTo>
                  <a:cubicBezTo>
                    <a:pt x="755612" y="495179"/>
                    <a:pt x="765908" y="490580"/>
                    <a:pt x="773336" y="482667"/>
                  </a:cubicBezTo>
                  <a:cubicBezTo>
                    <a:pt x="821723" y="416659"/>
                    <a:pt x="849536" y="347508"/>
                    <a:pt x="835916" y="260354"/>
                  </a:cubicBezTo>
                  <a:cubicBezTo>
                    <a:pt x="815818" y="133195"/>
                    <a:pt x="898114" y="27182"/>
                    <a:pt x="1023368" y="3655"/>
                  </a:cubicBezTo>
                  <a:cubicBezTo>
                    <a:pt x="1133572" y="-17109"/>
                    <a:pt x="1249396" y="56519"/>
                    <a:pt x="1279304" y="166342"/>
                  </a:cubicBezTo>
                  <a:cubicBezTo>
                    <a:pt x="1288829" y="201394"/>
                    <a:pt x="1274923" y="231874"/>
                    <a:pt x="1244729" y="241780"/>
                  </a:cubicBezTo>
                  <a:cubicBezTo>
                    <a:pt x="1214534" y="251686"/>
                    <a:pt x="1184816" y="236351"/>
                    <a:pt x="1171196" y="202632"/>
                  </a:cubicBezTo>
                  <a:cubicBezTo>
                    <a:pt x="1168052" y="194917"/>
                    <a:pt x="1166052" y="186726"/>
                    <a:pt x="1162337" y="179296"/>
                  </a:cubicBezTo>
                  <a:cubicBezTo>
                    <a:pt x="1138777" y="130098"/>
                    <a:pt x="1083448" y="104737"/>
                    <a:pt x="1030797" y="119003"/>
                  </a:cubicBezTo>
                  <a:cubicBezTo>
                    <a:pt x="976314" y="134338"/>
                    <a:pt x="939262" y="180248"/>
                    <a:pt x="948787" y="236160"/>
                  </a:cubicBezTo>
                  <a:cubicBezTo>
                    <a:pt x="968072" y="337974"/>
                    <a:pt x="943555" y="443201"/>
                    <a:pt x="881255" y="526006"/>
                  </a:cubicBezTo>
                  <a:close/>
                  <a:moveTo>
                    <a:pt x="397385" y="530769"/>
                  </a:moveTo>
                  <a:cubicBezTo>
                    <a:pt x="377287" y="470761"/>
                    <a:pt x="351474" y="414278"/>
                    <a:pt x="339187" y="354937"/>
                  </a:cubicBezTo>
                  <a:cubicBezTo>
                    <a:pt x="330805" y="314456"/>
                    <a:pt x="341568" y="270165"/>
                    <a:pt x="342140" y="227493"/>
                  </a:cubicBezTo>
                  <a:cubicBezTo>
                    <a:pt x="342988" y="178157"/>
                    <a:pt x="310856" y="134301"/>
                    <a:pt x="263558" y="120241"/>
                  </a:cubicBezTo>
                  <a:cubicBezTo>
                    <a:pt x="218068" y="105328"/>
                    <a:pt x="168126" y="120892"/>
                    <a:pt x="139162" y="159008"/>
                  </a:cubicBezTo>
                  <a:cubicBezTo>
                    <a:pt x="100570" y="206683"/>
                    <a:pt x="107933" y="276617"/>
                    <a:pt x="155609" y="315209"/>
                  </a:cubicBezTo>
                  <a:cubicBezTo>
                    <a:pt x="158640" y="317662"/>
                    <a:pt x="161798" y="319955"/>
                    <a:pt x="165070" y="322076"/>
                  </a:cubicBezTo>
                  <a:cubicBezTo>
                    <a:pt x="239904" y="372751"/>
                    <a:pt x="291352" y="451261"/>
                    <a:pt x="307945" y="540103"/>
                  </a:cubicBezTo>
                  <a:cubicBezTo>
                    <a:pt x="309659" y="548104"/>
                    <a:pt x="312898" y="555819"/>
                    <a:pt x="315946" y="565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1"/>
            <p:cNvSpPr/>
            <p:nvPr/>
          </p:nvSpPr>
          <p:spPr>
            <a:xfrm>
              <a:off x="5538364" y="1714903"/>
              <a:ext cx="748577" cy="747885"/>
            </a:xfrm>
            <a:custGeom>
              <a:avLst/>
              <a:gdLst/>
              <a:ahLst/>
              <a:cxnLst/>
              <a:rect l="l" t="t" r="r" b="b"/>
              <a:pathLst>
                <a:path w="748577" h="747885" extrusionOk="0">
                  <a:moveTo>
                    <a:pt x="128308" y="210056"/>
                  </a:moveTo>
                  <a:lnTo>
                    <a:pt x="210033" y="128236"/>
                  </a:lnTo>
                  <a:cubicBezTo>
                    <a:pt x="206223" y="118711"/>
                    <a:pt x="197936" y="99090"/>
                    <a:pt x="190983" y="79278"/>
                  </a:cubicBezTo>
                  <a:cubicBezTo>
                    <a:pt x="180029" y="46702"/>
                    <a:pt x="192316" y="17937"/>
                    <a:pt x="221558" y="5269"/>
                  </a:cubicBezTo>
                  <a:cubicBezTo>
                    <a:pt x="250800" y="-7400"/>
                    <a:pt x="280327" y="4697"/>
                    <a:pt x="295758" y="35558"/>
                  </a:cubicBezTo>
                  <a:cubicBezTo>
                    <a:pt x="304711" y="53560"/>
                    <a:pt x="311664" y="72610"/>
                    <a:pt x="319856" y="91851"/>
                  </a:cubicBezTo>
                  <a:cubicBezTo>
                    <a:pt x="351574" y="91851"/>
                    <a:pt x="382340" y="92899"/>
                    <a:pt x="412915" y="91089"/>
                  </a:cubicBezTo>
                  <a:cubicBezTo>
                    <a:pt x="422244" y="89273"/>
                    <a:pt x="430392" y="83645"/>
                    <a:pt x="435394" y="75563"/>
                  </a:cubicBezTo>
                  <a:cubicBezTo>
                    <a:pt x="444919" y="60418"/>
                    <a:pt x="448539" y="42035"/>
                    <a:pt x="458159" y="27271"/>
                  </a:cubicBezTo>
                  <a:cubicBezTo>
                    <a:pt x="474256" y="2792"/>
                    <a:pt x="498164" y="-6542"/>
                    <a:pt x="526358" y="5173"/>
                  </a:cubicBezTo>
                  <a:cubicBezTo>
                    <a:pt x="554552" y="16889"/>
                    <a:pt x="574459" y="45750"/>
                    <a:pt x="559314" y="70610"/>
                  </a:cubicBezTo>
                  <a:cubicBezTo>
                    <a:pt x="526263" y="124617"/>
                    <a:pt x="549789" y="156335"/>
                    <a:pt x="589795" y="187482"/>
                  </a:cubicBezTo>
                  <a:cubicBezTo>
                    <a:pt x="598006" y="195283"/>
                    <a:pt x="605439" y="203864"/>
                    <a:pt x="611988" y="213104"/>
                  </a:cubicBezTo>
                  <a:cubicBezTo>
                    <a:pt x="631038" y="205770"/>
                    <a:pt x="649231" y="197959"/>
                    <a:pt x="668090" y="191387"/>
                  </a:cubicBezTo>
                  <a:cubicBezTo>
                    <a:pt x="701142" y="179862"/>
                    <a:pt x="729526" y="191387"/>
                    <a:pt x="742766" y="219962"/>
                  </a:cubicBezTo>
                  <a:cubicBezTo>
                    <a:pt x="756006" y="248537"/>
                    <a:pt x="746290" y="283494"/>
                    <a:pt x="714191" y="293495"/>
                  </a:cubicBezTo>
                  <a:cubicBezTo>
                    <a:pt x="665995" y="308354"/>
                    <a:pt x="657041" y="334453"/>
                    <a:pt x="657517" y="383125"/>
                  </a:cubicBezTo>
                  <a:cubicBezTo>
                    <a:pt x="657517" y="422273"/>
                    <a:pt x="668376" y="436465"/>
                    <a:pt x="701237" y="448372"/>
                  </a:cubicBezTo>
                  <a:cubicBezTo>
                    <a:pt x="741718" y="462945"/>
                    <a:pt x="756768" y="493425"/>
                    <a:pt x="744671" y="524572"/>
                  </a:cubicBezTo>
                  <a:cubicBezTo>
                    <a:pt x="731527" y="558481"/>
                    <a:pt x="699713" y="569053"/>
                    <a:pt x="658470" y="553147"/>
                  </a:cubicBezTo>
                  <a:lnTo>
                    <a:pt x="620370" y="538288"/>
                  </a:lnTo>
                  <a:lnTo>
                    <a:pt x="538645" y="619726"/>
                  </a:lnTo>
                  <a:cubicBezTo>
                    <a:pt x="542360" y="629251"/>
                    <a:pt x="550075" y="647254"/>
                    <a:pt x="556743" y="665923"/>
                  </a:cubicBezTo>
                  <a:cubicBezTo>
                    <a:pt x="569030" y="700117"/>
                    <a:pt x="556743" y="730597"/>
                    <a:pt x="526739" y="742980"/>
                  </a:cubicBezTo>
                  <a:cubicBezTo>
                    <a:pt x="496735" y="755362"/>
                    <a:pt x="463493" y="744790"/>
                    <a:pt x="454159" y="711452"/>
                  </a:cubicBezTo>
                  <a:cubicBezTo>
                    <a:pt x="440347" y="662208"/>
                    <a:pt x="411963" y="656302"/>
                    <a:pt x="366147" y="656017"/>
                  </a:cubicBezTo>
                  <a:cubicBezTo>
                    <a:pt x="328047" y="656017"/>
                    <a:pt x="311855" y="666304"/>
                    <a:pt x="299949" y="700213"/>
                  </a:cubicBezTo>
                  <a:cubicBezTo>
                    <a:pt x="285090" y="742504"/>
                    <a:pt x="253086" y="757363"/>
                    <a:pt x="220129" y="742313"/>
                  </a:cubicBezTo>
                  <a:cubicBezTo>
                    <a:pt x="188697" y="728407"/>
                    <a:pt x="179553" y="697355"/>
                    <a:pt x="195079" y="657541"/>
                  </a:cubicBezTo>
                  <a:cubicBezTo>
                    <a:pt x="200984" y="642205"/>
                    <a:pt x="207080" y="626965"/>
                    <a:pt x="209842" y="620012"/>
                  </a:cubicBezTo>
                  <a:lnTo>
                    <a:pt x="131928" y="545146"/>
                  </a:lnTo>
                  <a:lnTo>
                    <a:pt x="138024" y="535621"/>
                  </a:lnTo>
                  <a:cubicBezTo>
                    <a:pt x="118402" y="543145"/>
                    <a:pt x="99067" y="551527"/>
                    <a:pt x="79159" y="558195"/>
                  </a:cubicBezTo>
                  <a:cubicBezTo>
                    <a:pt x="46584" y="569053"/>
                    <a:pt x="17151" y="556385"/>
                    <a:pt x="5245" y="527524"/>
                  </a:cubicBezTo>
                  <a:cubicBezTo>
                    <a:pt x="-6661" y="498664"/>
                    <a:pt x="3340" y="463612"/>
                    <a:pt x="36106" y="454468"/>
                  </a:cubicBezTo>
                  <a:cubicBezTo>
                    <a:pt x="85160" y="440942"/>
                    <a:pt x="92589" y="413224"/>
                    <a:pt x="92018" y="366838"/>
                  </a:cubicBezTo>
                  <a:cubicBezTo>
                    <a:pt x="92018" y="329309"/>
                    <a:pt x="82493" y="312355"/>
                    <a:pt x="48108" y="300163"/>
                  </a:cubicBezTo>
                  <a:cubicBezTo>
                    <a:pt x="6007" y="285399"/>
                    <a:pt x="-9042" y="253204"/>
                    <a:pt x="5626" y="220343"/>
                  </a:cubicBezTo>
                  <a:cubicBezTo>
                    <a:pt x="19438" y="189006"/>
                    <a:pt x="51346" y="179290"/>
                    <a:pt x="90494" y="194721"/>
                  </a:cubicBezTo>
                  <a:cubicBezTo>
                    <a:pt x="106210" y="200722"/>
                    <a:pt x="121355" y="207103"/>
                    <a:pt x="128308" y="210056"/>
                  </a:cubicBezTo>
                  <a:close/>
                  <a:moveTo>
                    <a:pt x="367195" y="542002"/>
                  </a:moveTo>
                  <a:cubicBezTo>
                    <a:pt x="469684" y="548765"/>
                    <a:pt x="556076" y="460373"/>
                    <a:pt x="539979" y="367504"/>
                  </a:cubicBezTo>
                  <a:cubicBezTo>
                    <a:pt x="474256" y="355408"/>
                    <a:pt x="461017" y="321403"/>
                    <a:pt x="497497" y="258348"/>
                  </a:cubicBezTo>
                  <a:cubicBezTo>
                    <a:pt x="428631" y="182910"/>
                    <a:pt x="316522" y="183767"/>
                    <a:pt x="250895" y="260158"/>
                  </a:cubicBezTo>
                  <a:cubicBezTo>
                    <a:pt x="290329" y="317308"/>
                    <a:pt x="278041" y="347407"/>
                    <a:pt x="205080" y="371124"/>
                  </a:cubicBezTo>
                  <a:cubicBezTo>
                    <a:pt x="202124" y="420000"/>
                    <a:pt x="222214" y="467442"/>
                    <a:pt x="259372" y="499330"/>
                  </a:cubicBezTo>
                  <a:cubicBezTo>
                    <a:pt x="317380" y="458563"/>
                    <a:pt x="354908" y="473518"/>
                    <a:pt x="367195" y="5420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1"/>
            <p:cNvSpPr/>
            <p:nvPr/>
          </p:nvSpPr>
          <p:spPr>
            <a:xfrm>
              <a:off x="4288155" y="2393521"/>
              <a:ext cx="342532" cy="342725"/>
            </a:xfrm>
            <a:custGeom>
              <a:avLst/>
              <a:gdLst/>
              <a:ahLst/>
              <a:cxnLst/>
              <a:rect l="l" t="t" r="r" b="b"/>
              <a:pathLst>
                <a:path w="342532" h="342725" extrusionOk="0">
                  <a:moveTo>
                    <a:pt x="342674" y="172185"/>
                  </a:moveTo>
                  <a:cubicBezTo>
                    <a:pt x="342259" y="266095"/>
                    <a:pt x="266372" y="342195"/>
                    <a:pt x="172463" y="342873"/>
                  </a:cubicBezTo>
                  <a:cubicBezTo>
                    <a:pt x="77535" y="342043"/>
                    <a:pt x="828" y="265209"/>
                    <a:pt x="155" y="170280"/>
                  </a:cubicBezTo>
                  <a:cubicBezTo>
                    <a:pt x="1304" y="75177"/>
                    <a:pt x="79332" y="-988"/>
                    <a:pt x="174435" y="160"/>
                  </a:cubicBezTo>
                  <a:cubicBezTo>
                    <a:pt x="174508" y="161"/>
                    <a:pt x="174580" y="162"/>
                    <a:pt x="174653" y="163"/>
                  </a:cubicBezTo>
                  <a:cubicBezTo>
                    <a:pt x="268495" y="1208"/>
                    <a:pt x="343722" y="78129"/>
                    <a:pt x="342677" y="171971"/>
                  </a:cubicBezTo>
                  <a:cubicBezTo>
                    <a:pt x="342676" y="172042"/>
                    <a:pt x="342675" y="172113"/>
                    <a:pt x="342674" y="172185"/>
                  </a:cubicBezTo>
                  <a:close/>
                  <a:moveTo>
                    <a:pt x="170272" y="115035"/>
                  </a:moveTo>
                  <a:cubicBezTo>
                    <a:pt x="139051" y="116218"/>
                    <a:pt x="114417" y="141990"/>
                    <a:pt x="114646" y="173232"/>
                  </a:cubicBezTo>
                  <a:cubicBezTo>
                    <a:pt x="116555" y="204369"/>
                    <a:pt x="142316" y="228671"/>
                    <a:pt x="173510" y="228763"/>
                  </a:cubicBezTo>
                  <a:cubicBezTo>
                    <a:pt x="204702" y="227372"/>
                    <a:pt x="229004" y="201204"/>
                    <a:pt x="228089" y="169994"/>
                  </a:cubicBezTo>
                  <a:cubicBezTo>
                    <a:pt x="228009" y="139325"/>
                    <a:pt x="203083" y="114528"/>
                    <a:pt x="172415" y="114607"/>
                  </a:cubicBezTo>
                  <a:cubicBezTo>
                    <a:pt x="171700" y="114609"/>
                    <a:pt x="170986" y="114624"/>
                    <a:pt x="170272" y="1146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1"/>
            <p:cNvSpPr/>
            <p:nvPr/>
          </p:nvSpPr>
          <p:spPr>
            <a:xfrm>
              <a:off x="5258427" y="1886748"/>
              <a:ext cx="113807" cy="113822"/>
            </a:xfrm>
            <a:custGeom>
              <a:avLst/>
              <a:gdLst/>
              <a:ahLst/>
              <a:cxnLst/>
              <a:rect l="l" t="t" r="r" b="b"/>
              <a:pathLst>
                <a:path w="113807" h="113822" extrusionOk="0">
                  <a:moveTo>
                    <a:pt x="113923" y="59832"/>
                  </a:moveTo>
                  <a:cubicBezTo>
                    <a:pt x="111932" y="91054"/>
                    <a:pt x="85468" y="115029"/>
                    <a:pt x="54202" y="113934"/>
                  </a:cubicBezTo>
                  <a:cubicBezTo>
                    <a:pt x="22994" y="111943"/>
                    <a:pt x="-952" y="85463"/>
                    <a:pt x="195" y="54213"/>
                  </a:cubicBezTo>
                  <a:cubicBezTo>
                    <a:pt x="1888" y="22901"/>
                    <a:pt x="28495" y="-1199"/>
                    <a:pt x="59821" y="206"/>
                  </a:cubicBezTo>
                  <a:cubicBezTo>
                    <a:pt x="91052" y="2099"/>
                    <a:pt x="115067" y="28565"/>
                    <a:pt x="113923" y="598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1"/>
            <p:cNvSpPr/>
            <p:nvPr/>
          </p:nvSpPr>
          <p:spPr>
            <a:xfrm>
              <a:off x="3314795" y="1943481"/>
              <a:ext cx="114300" cy="114300"/>
            </a:xfrm>
            <a:custGeom>
              <a:avLst/>
              <a:gdLst/>
              <a:ahLst/>
              <a:cxnLst/>
              <a:rect l="l" t="t" r="r" b="b"/>
              <a:pathLst>
                <a:path w="114300" h="114300" extrusionOk="0">
                  <a:moveTo>
                    <a:pt x="114455" y="57298"/>
                  </a:moveTo>
                  <a:cubicBezTo>
                    <a:pt x="114196" y="88753"/>
                    <a:pt x="88760" y="114189"/>
                    <a:pt x="57305" y="114448"/>
                  </a:cubicBezTo>
                  <a:cubicBezTo>
                    <a:pt x="25742" y="114448"/>
                    <a:pt x="155" y="88861"/>
                    <a:pt x="155" y="57298"/>
                  </a:cubicBezTo>
                  <a:cubicBezTo>
                    <a:pt x="155" y="25735"/>
                    <a:pt x="25742" y="148"/>
                    <a:pt x="57305" y="148"/>
                  </a:cubicBezTo>
                  <a:cubicBezTo>
                    <a:pt x="88868" y="148"/>
                    <a:pt x="114455" y="25735"/>
                    <a:pt x="114455" y="57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1"/>
            <p:cNvSpPr/>
            <p:nvPr/>
          </p:nvSpPr>
          <p:spPr>
            <a:xfrm>
              <a:off x="6058562" y="2572603"/>
              <a:ext cx="113736" cy="113733"/>
            </a:xfrm>
            <a:custGeom>
              <a:avLst/>
              <a:gdLst/>
              <a:ahLst/>
              <a:cxnLst/>
              <a:rect l="l" t="t" r="r" b="b"/>
              <a:pathLst>
                <a:path w="113736" h="113733" extrusionOk="0">
                  <a:moveTo>
                    <a:pt x="57976" y="152"/>
                  </a:moveTo>
                  <a:cubicBezTo>
                    <a:pt x="89316" y="829"/>
                    <a:pt x="114261" y="26624"/>
                    <a:pt x="113888" y="57968"/>
                  </a:cubicBezTo>
                  <a:cubicBezTo>
                    <a:pt x="112959" y="89197"/>
                    <a:pt x="87314" y="113997"/>
                    <a:pt x="56071" y="113880"/>
                  </a:cubicBezTo>
                  <a:cubicBezTo>
                    <a:pt x="24732" y="113203"/>
                    <a:pt x="-214" y="87408"/>
                    <a:pt x="159" y="56063"/>
                  </a:cubicBezTo>
                  <a:cubicBezTo>
                    <a:pt x="836" y="24724"/>
                    <a:pt x="26631" y="-221"/>
                    <a:pt x="57976" y="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1"/>
            <p:cNvSpPr/>
            <p:nvPr/>
          </p:nvSpPr>
          <p:spPr>
            <a:xfrm>
              <a:off x="5715647" y="2744040"/>
              <a:ext cx="113764" cy="113752"/>
            </a:xfrm>
            <a:custGeom>
              <a:avLst/>
              <a:gdLst/>
              <a:ahLst/>
              <a:cxnLst/>
              <a:rect l="l" t="t" r="r" b="b"/>
              <a:pathLst>
                <a:path w="113764" h="113752" extrusionOk="0">
                  <a:moveTo>
                    <a:pt x="58658" y="164"/>
                  </a:moveTo>
                  <a:cubicBezTo>
                    <a:pt x="89999" y="1201"/>
                    <a:pt x="114652" y="27298"/>
                    <a:pt x="113903" y="58648"/>
                  </a:cubicBezTo>
                  <a:cubicBezTo>
                    <a:pt x="112565" y="89890"/>
                    <a:pt x="86591" y="114386"/>
                    <a:pt x="55324" y="113893"/>
                  </a:cubicBezTo>
                  <a:cubicBezTo>
                    <a:pt x="23982" y="112805"/>
                    <a:pt x="-629" y="86664"/>
                    <a:pt x="174" y="55314"/>
                  </a:cubicBezTo>
                  <a:cubicBezTo>
                    <a:pt x="1262" y="24010"/>
                    <a:pt x="27344" y="-585"/>
                    <a:pt x="58658" y="1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1"/>
            <p:cNvSpPr/>
            <p:nvPr/>
          </p:nvSpPr>
          <p:spPr>
            <a:xfrm>
              <a:off x="2972456" y="2915495"/>
              <a:ext cx="113750" cy="113750"/>
            </a:xfrm>
            <a:custGeom>
              <a:avLst/>
              <a:gdLst/>
              <a:ahLst/>
              <a:cxnLst/>
              <a:rect l="l" t="t" r="r" b="b"/>
              <a:pathLst>
                <a:path w="113750" h="113750" extrusionOk="0">
                  <a:moveTo>
                    <a:pt x="113894" y="55595"/>
                  </a:moveTo>
                  <a:cubicBezTo>
                    <a:pt x="114534" y="86979"/>
                    <a:pt x="89741" y="113005"/>
                    <a:pt x="58363" y="113888"/>
                  </a:cubicBezTo>
                  <a:cubicBezTo>
                    <a:pt x="27016" y="114475"/>
                    <a:pt x="1048" y="89698"/>
                    <a:pt x="166" y="58357"/>
                  </a:cubicBezTo>
                  <a:cubicBezTo>
                    <a:pt x="-422" y="27046"/>
                    <a:pt x="24298" y="1094"/>
                    <a:pt x="55601" y="160"/>
                  </a:cubicBezTo>
                  <a:cubicBezTo>
                    <a:pt x="86949" y="-481"/>
                    <a:pt x="112960" y="24255"/>
                    <a:pt x="113894" y="555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1"/>
            <p:cNvSpPr/>
            <p:nvPr/>
          </p:nvSpPr>
          <p:spPr>
            <a:xfrm>
              <a:off x="6058566" y="2972657"/>
              <a:ext cx="113633" cy="113633"/>
            </a:xfrm>
            <a:custGeom>
              <a:avLst/>
              <a:gdLst/>
              <a:ahLst/>
              <a:cxnLst/>
              <a:rect l="l" t="t" r="r" b="b"/>
              <a:pathLst>
                <a:path w="113633" h="113633" extrusionOk="0">
                  <a:moveTo>
                    <a:pt x="56638" y="148"/>
                  </a:moveTo>
                  <a:cubicBezTo>
                    <a:pt x="87943" y="145"/>
                    <a:pt x="113423" y="25328"/>
                    <a:pt x="113788" y="56631"/>
                  </a:cubicBezTo>
                  <a:cubicBezTo>
                    <a:pt x="113791" y="87935"/>
                    <a:pt x="88608" y="113416"/>
                    <a:pt x="57305" y="113781"/>
                  </a:cubicBezTo>
                  <a:cubicBezTo>
                    <a:pt x="26001" y="113783"/>
                    <a:pt x="521" y="88600"/>
                    <a:pt x="155" y="57298"/>
                  </a:cubicBezTo>
                  <a:cubicBezTo>
                    <a:pt x="153" y="25993"/>
                    <a:pt x="25336" y="513"/>
                    <a:pt x="56638" y="1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1"/>
            <p:cNvSpPr/>
            <p:nvPr/>
          </p:nvSpPr>
          <p:spPr>
            <a:xfrm>
              <a:off x="4535006" y="2824350"/>
              <a:ext cx="113098" cy="113355"/>
            </a:xfrm>
            <a:custGeom>
              <a:avLst/>
              <a:gdLst/>
              <a:ahLst/>
              <a:cxnLst/>
              <a:rect l="l" t="t" r="r" b="b"/>
              <a:pathLst>
                <a:path w="113098" h="113355" extrusionOk="0">
                  <a:moveTo>
                    <a:pt x="113253" y="58158"/>
                  </a:moveTo>
                  <a:cubicBezTo>
                    <a:pt x="112269" y="89310"/>
                    <a:pt x="86506" y="113929"/>
                    <a:pt x="55341" y="113498"/>
                  </a:cubicBezTo>
                  <a:cubicBezTo>
                    <a:pt x="24883" y="113518"/>
                    <a:pt x="175" y="88843"/>
                    <a:pt x="155" y="58385"/>
                  </a:cubicBezTo>
                  <a:cubicBezTo>
                    <a:pt x="155" y="57706"/>
                    <a:pt x="167" y="57027"/>
                    <a:pt x="192" y="56348"/>
                  </a:cubicBezTo>
                  <a:cubicBezTo>
                    <a:pt x="400" y="25101"/>
                    <a:pt x="25900" y="-60"/>
                    <a:pt x="57147" y="149"/>
                  </a:cubicBezTo>
                  <a:cubicBezTo>
                    <a:pt x="57212" y="149"/>
                    <a:pt x="57277" y="150"/>
                    <a:pt x="57342" y="150"/>
                  </a:cubicBezTo>
                  <a:cubicBezTo>
                    <a:pt x="88407" y="1613"/>
                    <a:pt x="112934" y="27060"/>
                    <a:pt x="113253" y="58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1"/>
            <p:cNvSpPr/>
            <p:nvPr/>
          </p:nvSpPr>
          <p:spPr>
            <a:xfrm>
              <a:off x="4261258" y="3061729"/>
              <a:ext cx="112934" cy="112703"/>
            </a:xfrm>
            <a:custGeom>
              <a:avLst/>
              <a:gdLst/>
              <a:ahLst/>
              <a:cxnLst/>
              <a:rect l="l" t="t" r="r" b="b"/>
              <a:pathLst>
                <a:path w="112934" h="112703" extrusionOk="0">
                  <a:moveTo>
                    <a:pt x="382" y="51760"/>
                  </a:moveTo>
                  <a:cubicBezTo>
                    <a:pt x="3401" y="20766"/>
                    <a:pt x="30677" y="-2106"/>
                    <a:pt x="61723" y="325"/>
                  </a:cubicBezTo>
                  <a:cubicBezTo>
                    <a:pt x="92207" y="2520"/>
                    <a:pt x="115140" y="29013"/>
                    <a:pt x="112945" y="59497"/>
                  </a:cubicBezTo>
                  <a:cubicBezTo>
                    <a:pt x="112899" y="60126"/>
                    <a:pt x="112843" y="60753"/>
                    <a:pt x="112777" y="61380"/>
                  </a:cubicBezTo>
                  <a:cubicBezTo>
                    <a:pt x="110902" y="91622"/>
                    <a:pt x="84865" y="114619"/>
                    <a:pt x="54623" y="112744"/>
                  </a:cubicBezTo>
                  <a:cubicBezTo>
                    <a:pt x="53781" y="112692"/>
                    <a:pt x="52941" y="112620"/>
                    <a:pt x="52102" y="112529"/>
                  </a:cubicBezTo>
                  <a:cubicBezTo>
                    <a:pt x="21301" y="110338"/>
                    <a:pt x="-1892" y="83593"/>
                    <a:pt x="299" y="52791"/>
                  </a:cubicBezTo>
                  <a:cubicBezTo>
                    <a:pt x="323" y="52447"/>
                    <a:pt x="351" y="52103"/>
                    <a:pt x="382" y="517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1"/>
            <p:cNvSpPr/>
            <p:nvPr/>
          </p:nvSpPr>
          <p:spPr>
            <a:xfrm>
              <a:off x="3537108" y="4255958"/>
              <a:ext cx="113738" cy="112687"/>
            </a:xfrm>
            <a:custGeom>
              <a:avLst/>
              <a:gdLst/>
              <a:ahLst/>
              <a:cxnLst/>
              <a:rect l="l" t="t" r="r" b="b"/>
              <a:pathLst>
                <a:path w="113738" h="112687" extrusionOk="0">
                  <a:moveTo>
                    <a:pt x="113884" y="56824"/>
                  </a:moveTo>
                  <a:cubicBezTo>
                    <a:pt x="113623" y="88017"/>
                    <a:pt x="88124" y="113093"/>
                    <a:pt x="56930" y="112833"/>
                  </a:cubicBezTo>
                  <a:cubicBezTo>
                    <a:pt x="56865" y="112832"/>
                    <a:pt x="56799" y="112831"/>
                    <a:pt x="56734" y="112831"/>
                  </a:cubicBezTo>
                  <a:cubicBezTo>
                    <a:pt x="25394" y="112517"/>
                    <a:pt x="154" y="87022"/>
                    <a:pt x="155" y="55681"/>
                  </a:cubicBezTo>
                  <a:cubicBezTo>
                    <a:pt x="1036" y="24566"/>
                    <a:pt x="26655" y="-122"/>
                    <a:pt x="57782" y="150"/>
                  </a:cubicBezTo>
                  <a:cubicBezTo>
                    <a:pt x="88502" y="-119"/>
                    <a:pt x="113623" y="24567"/>
                    <a:pt x="113892" y="55287"/>
                  </a:cubicBezTo>
                  <a:cubicBezTo>
                    <a:pt x="113896" y="55800"/>
                    <a:pt x="113893" y="56312"/>
                    <a:pt x="113884" y="568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1"/>
            <p:cNvSpPr/>
            <p:nvPr/>
          </p:nvSpPr>
          <p:spPr>
            <a:xfrm>
              <a:off x="4152042" y="2797769"/>
              <a:ext cx="113264" cy="112610"/>
            </a:xfrm>
            <a:custGeom>
              <a:avLst/>
              <a:gdLst/>
              <a:ahLst/>
              <a:cxnLst/>
              <a:rect l="l" t="t" r="r" b="b"/>
              <a:pathLst>
                <a:path w="113264" h="112610" extrusionOk="0">
                  <a:moveTo>
                    <a:pt x="113408" y="57592"/>
                  </a:moveTo>
                  <a:cubicBezTo>
                    <a:pt x="113048" y="88416"/>
                    <a:pt x="87769" y="113113"/>
                    <a:pt x="56944" y="112754"/>
                  </a:cubicBezTo>
                  <a:cubicBezTo>
                    <a:pt x="56715" y="112751"/>
                    <a:pt x="56486" y="112747"/>
                    <a:pt x="56258" y="112742"/>
                  </a:cubicBezTo>
                  <a:cubicBezTo>
                    <a:pt x="25104" y="112170"/>
                    <a:pt x="150" y="86750"/>
                    <a:pt x="155" y="55592"/>
                  </a:cubicBezTo>
                  <a:cubicBezTo>
                    <a:pt x="1089" y="24327"/>
                    <a:pt x="26983" y="-379"/>
                    <a:pt x="58258" y="156"/>
                  </a:cubicBezTo>
                  <a:cubicBezTo>
                    <a:pt x="89341" y="781"/>
                    <a:pt x="114033" y="26485"/>
                    <a:pt x="113408" y="57569"/>
                  </a:cubicBezTo>
                  <a:cubicBezTo>
                    <a:pt x="113408" y="57576"/>
                    <a:pt x="113408" y="57584"/>
                    <a:pt x="113408" y="575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1"/>
            <p:cNvSpPr/>
            <p:nvPr/>
          </p:nvSpPr>
          <p:spPr>
            <a:xfrm>
              <a:off x="3789423" y="4389881"/>
              <a:ext cx="112979" cy="112990"/>
            </a:xfrm>
            <a:custGeom>
              <a:avLst/>
              <a:gdLst/>
              <a:ahLst/>
              <a:cxnLst/>
              <a:rect l="l" t="t" r="r" b="b"/>
              <a:pathLst>
                <a:path w="112979" h="112990" extrusionOk="0">
                  <a:moveTo>
                    <a:pt x="56736" y="113114"/>
                  </a:moveTo>
                  <a:cubicBezTo>
                    <a:pt x="25859" y="113483"/>
                    <a:pt x="529" y="88752"/>
                    <a:pt x="159" y="57875"/>
                  </a:cubicBezTo>
                  <a:cubicBezTo>
                    <a:pt x="155" y="57492"/>
                    <a:pt x="154" y="57109"/>
                    <a:pt x="157" y="56726"/>
                  </a:cubicBezTo>
                  <a:cubicBezTo>
                    <a:pt x="774" y="25516"/>
                    <a:pt x="26092" y="451"/>
                    <a:pt x="57307" y="148"/>
                  </a:cubicBezTo>
                  <a:cubicBezTo>
                    <a:pt x="88396" y="407"/>
                    <a:pt x="113388" y="25820"/>
                    <a:pt x="113128" y="56908"/>
                  </a:cubicBezTo>
                  <a:cubicBezTo>
                    <a:pt x="113127" y="57038"/>
                    <a:pt x="113126" y="57168"/>
                    <a:pt x="113124" y="57298"/>
                  </a:cubicBezTo>
                  <a:cubicBezTo>
                    <a:pt x="113716" y="87540"/>
                    <a:pt x="89680" y="112536"/>
                    <a:pt x="59438" y="113128"/>
                  </a:cubicBezTo>
                  <a:cubicBezTo>
                    <a:pt x="58537" y="113145"/>
                    <a:pt x="57636" y="113141"/>
                    <a:pt x="56736" y="113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1"/>
            <p:cNvSpPr/>
            <p:nvPr/>
          </p:nvSpPr>
          <p:spPr>
            <a:xfrm>
              <a:off x="5856783" y="2032055"/>
              <a:ext cx="113296" cy="113078"/>
            </a:xfrm>
            <a:custGeom>
              <a:avLst/>
              <a:gdLst/>
              <a:ahLst/>
              <a:cxnLst/>
              <a:rect l="l" t="t" r="r" b="b"/>
              <a:pathLst>
                <a:path w="113296" h="113078" extrusionOk="0">
                  <a:moveTo>
                    <a:pt x="113451" y="57972"/>
                  </a:moveTo>
                  <a:cubicBezTo>
                    <a:pt x="112416" y="89162"/>
                    <a:pt x="86551" y="113755"/>
                    <a:pt x="55349" y="113217"/>
                  </a:cubicBezTo>
                  <a:cubicBezTo>
                    <a:pt x="24996" y="113347"/>
                    <a:pt x="285" y="88846"/>
                    <a:pt x="156" y="58493"/>
                  </a:cubicBezTo>
                  <a:cubicBezTo>
                    <a:pt x="152" y="57684"/>
                    <a:pt x="167" y="56875"/>
                    <a:pt x="199" y="56067"/>
                  </a:cubicBezTo>
                  <a:cubicBezTo>
                    <a:pt x="352" y="25031"/>
                    <a:pt x="25637" y="-5"/>
                    <a:pt x="56673" y="148"/>
                  </a:cubicBezTo>
                  <a:cubicBezTo>
                    <a:pt x="56899" y="149"/>
                    <a:pt x="57124" y="152"/>
                    <a:pt x="57349" y="156"/>
                  </a:cubicBezTo>
                  <a:cubicBezTo>
                    <a:pt x="88458" y="1422"/>
                    <a:pt x="113122" y="26839"/>
                    <a:pt x="113451" y="57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2"/>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540450" y="360631"/>
            <a:ext cx="7818300" cy="49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4125244"/>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Conocer los diferentes tipos de medidas de control y respuesta durante un brote</a:t>
            </a:r>
            <a:endParaRPr/>
          </a:p>
        </p:txBody>
      </p:sp>
      <p:sp>
        <p:nvSpPr>
          <p:cNvPr id="39" name="Google Shape;39;p6"/>
          <p:cNvSpPr/>
          <p:nvPr/>
        </p:nvSpPr>
        <p:spPr>
          <a:xfrm>
            <a:off x="431800" y="4176136"/>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2670806"/>
            <a:ext cx="67208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Entender la importancia de las medidas de control y la repuesta adecuadas</a:t>
            </a:r>
            <a:endParaRPr/>
          </a:p>
        </p:txBody>
      </p:sp>
      <p:sp>
        <p:nvSpPr>
          <p:cNvPr id="41" name="Google Shape;41;p6"/>
          <p:cNvSpPr/>
          <p:nvPr/>
        </p:nvSpPr>
        <p:spPr>
          <a:xfrm>
            <a:off x="431800" y="2721698"/>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p:nvPr/>
        </p:nvSpPr>
        <p:spPr>
          <a:xfrm>
            <a:off x="860417" y="282556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 name="Google Shape;47;p2"/>
          <p:cNvSpPr/>
          <p:nvPr/>
        </p:nvSpPr>
        <p:spPr>
          <a:xfrm>
            <a:off x="860417" y="402082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49" name="Google Shape;49;p2"/>
          <p:cNvSpPr txBox="1"/>
          <p:nvPr/>
        </p:nvSpPr>
        <p:spPr>
          <a:xfrm>
            <a:off x="1436512" y="303166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Generalidades</a:t>
            </a:r>
            <a:endParaRPr/>
          </a:p>
        </p:txBody>
      </p:sp>
      <p:sp>
        <p:nvSpPr>
          <p:cNvPr id="50" name="Google Shape;50;p2"/>
          <p:cNvSpPr/>
          <p:nvPr/>
        </p:nvSpPr>
        <p:spPr>
          <a:xfrm>
            <a:off x="429701"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txBox="1"/>
          <p:nvPr/>
        </p:nvSpPr>
        <p:spPr>
          <a:xfrm>
            <a:off x="1436512" y="4098599"/>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Medidas de control según tipo de brote</a:t>
            </a:r>
            <a:endParaRPr/>
          </a:p>
        </p:txBody>
      </p:sp>
      <p:sp>
        <p:nvSpPr>
          <p:cNvPr id="52" name="Google Shape;52;p2"/>
          <p:cNvSpPr/>
          <p:nvPr/>
        </p:nvSpPr>
        <p:spPr>
          <a:xfrm>
            <a:off x="429701" y="391282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5097669" y="282556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 name="Google Shape;54;p2"/>
          <p:cNvSpPr txBox="1"/>
          <p:nvPr/>
        </p:nvSpPr>
        <p:spPr>
          <a:xfrm>
            <a:off x="5673764" y="2924856"/>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Medidas de control según objetivos</a:t>
            </a:r>
            <a:endParaRPr/>
          </a:p>
        </p:txBody>
      </p:sp>
      <p:sp>
        <p:nvSpPr>
          <p:cNvPr id="55" name="Google Shape;55;p2"/>
          <p:cNvSpPr/>
          <p:nvPr/>
        </p:nvSpPr>
        <p:spPr>
          <a:xfrm>
            <a:off x="4666953"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5097669" y="4020820"/>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2"/>
          <p:cNvSpPr txBox="1"/>
          <p:nvPr/>
        </p:nvSpPr>
        <p:spPr>
          <a:xfrm>
            <a:off x="5673764" y="4221709"/>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Consideraciones finales</a:t>
            </a:r>
            <a:endParaRPr/>
          </a:p>
        </p:txBody>
      </p:sp>
      <p:sp>
        <p:nvSpPr>
          <p:cNvPr id="58" name="Google Shape;58;p2"/>
          <p:cNvSpPr/>
          <p:nvPr/>
        </p:nvSpPr>
        <p:spPr>
          <a:xfrm>
            <a:off x="4666953" y="391282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647744" y="2933564"/>
            <a:ext cx="432000" cy="432000"/>
          </a:xfrm>
          <a:custGeom>
            <a:avLst/>
            <a:gdLst/>
            <a:ahLst/>
            <a:cxnLst/>
            <a:rect l="l" t="t" r="r" b="b"/>
            <a:pathLst>
              <a:path w="171450" h="171450" extrusionOk="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4881669" y="293356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609701" y="4092820"/>
            <a:ext cx="504000" cy="504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4906953" y="4128820"/>
            <a:ext cx="384000" cy="432000"/>
          </a:xfrm>
          <a:custGeom>
            <a:avLst/>
            <a:gdLst/>
            <a:ahLst/>
            <a:cxnLst/>
            <a:rect l="l" t="t" r="r" b="b"/>
            <a:pathLst>
              <a:path w="152400" h="171450" extrusionOk="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7"/>
          <p:cNvSpPr/>
          <p:nvPr/>
        </p:nvSpPr>
        <p:spPr>
          <a:xfrm>
            <a:off x="7059302" y="1513554"/>
            <a:ext cx="1440000" cy="1440000"/>
          </a:xfrm>
          <a:custGeom>
            <a:avLst/>
            <a:gdLst/>
            <a:ahLst/>
            <a:cxnLst/>
            <a:rect l="l" t="t" r="r" b="b"/>
            <a:pathLst>
              <a:path w="171450" h="171450" extrusionOk="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7"/>
          <p:cNvSpPr txBox="1"/>
          <p:nvPr/>
        </p:nvSpPr>
        <p:spPr>
          <a:xfrm>
            <a:off x="431800" y="379681"/>
            <a:ext cx="571081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Generalidades</a:t>
            </a:r>
            <a:endParaRPr/>
          </a:p>
        </p:txBody>
      </p:sp>
      <p:sp>
        <p:nvSpPr>
          <p:cNvPr id="69" name="Google Shape;69;p7"/>
          <p:cNvSpPr txBox="1"/>
          <p:nvPr/>
        </p:nvSpPr>
        <p:spPr>
          <a:xfrm>
            <a:off x="431799" y="1398495"/>
            <a:ext cx="4936267" cy="498325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recopilación y análisis de información sobre  el brote ayuda a:</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identificar medidas de control basadas en evidencia; </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clasificar la pertinencia y viabilidad de las medidas de control; </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asegurarse de que las medidas de control son proporcionales a la amenaza a la salud pública.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8"/>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Control</a:t>
            </a:r>
            <a:endParaRPr sz="3200" b="1" i="0" u="none" strike="noStrike" cap="none">
              <a:solidFill>
                <a:srgbClr val="3D6C9D"/>
              </a:solidFill>
              <a:latin typeface="Arial Black"/>
              <a:ea typeface="Arial Black"/>
              <a:cs typeface="Arial Black"/>
              <a:sym typeface="Arial Black"/>
            </a:endParaRPr>
          </a:p>
        </p:txBody>
      </p:sp>
      <p:sp>
        <p:nvSpPr>
          <p:cNvPr id="75" name="Google Shape;75;p8"/>
          <p:cNvSpPr/>
          <p:nvPr/>
        </p:nvSpPr>
        <p:spPr>
          <a:xfrm>
            <a:off x="425670" y="2285726"/>
            <a:ext cx="2520000" cy="3630979"/>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8"/>
          <p:cNvSpPr/>
          <p:nvPr/>
        </p:nvSpPr>
        <p:spPr>
          <a:xfrm>
            <a:off x="3287614" y="2285726"/>
            <a:ext cx="2520000" cy="3630979"/>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8"/>
          <p:cNvSpPr/>
          <p:nvPr/>
        </p:nvSpPr>
        <p:spPr>
          <a:xfrm>
            <a:off x="6149558" y="2285726"/>
            <a:ext cx="2520000" cy="3630979"/>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 name="Google Shape;78;p8"/>
          <p:cNvSpPr/>
          <p:nvPr/>
        </p:nvSpPr>
        <p:spPr>
          <a:xfrm>
            <a:off x="1253670" y="18537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8"/>
          <p:cNvSpPr/>
          <p:nvPr/>
        </p:nvSpPr>
        <p:spPr>
          <a:xfrm>
            <a:off x="4115614" y="18537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8"/>
          <p:cNvSpPr/>
          <p:nvPr/>
        </p:nvSpPr>
        <p:spPr>
          <a:xfrm>
            <a:off x="6977558" y="18537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8"/>
          <p:cNvSpPr txBox="1"/>
          <p:nvPr/>
        </p:nvSpPr>
        <p:spPr>
          <a:xfrm>
            <a:off x="748250" y="3091201"/>
            <a:ext cx="1874839"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Acciones, programas u operaciones dirigidas a reducir la incidencia o prevalencia de una condición de salud para reducir su impacto en la salud pública</a:t>
            </a:r>
            <a:endParaRPr/>
          </a:p>
        </p:txBody>
      </p:sp>
      <p:sp>
        <p:nvSpPr>
          <p:cNvPr id="82" name="Google Shape;82;p8"/>
          <p:cNvSpPr txBox="1"/>
          <p:nvPr/>
        </p:nvSpPr>
        <p:spPr>
          <a:xfrm>
            <a:off x="3727757" y="3091201"/>
            <a:ext cx="1897503"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Durante un brote:</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Lograr una disminución en el numero de casos, con tasas de incidencia dentro de los limites de referencia (línea de base)</a:t>
            </a:r>
            <a:endParaRPr/>
          </a:p>
        </p:txBody>
      </p:sp>
      <p:sp>
        <p:nvSpPr>
          <p:cNvPr id="83" name="Google Shape;83;p8"/>
          <p:cNvSpPr txBox="1"/>
          <p:nvPr/>
        </p:nvSpPr>
        <p:spPr>
          <a:xfrm>
            <a:off x="6506039" y="3091201"/>
            <a:ext cx="1951489"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Post-brote:</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Controlar los factores de riesgo que representan riesgos para la salud pública</a:t>
            </a:r>
            <a:endParaRPr/>
          </a:p>
        </p:txBody>
      </p:sp>
      <p:grpSp>
        <p:nvGrpSpPr>
          <p:cNvPr id="84" name="Google Shape;84;p8"/>
          <p:cNvGrpSpPr/>
          <p:nvPr/>
        </p:nvGrpSpPr>
        <p:grpSpPr>
          <a:xfrm>
            <a:off x="1395573" y="2039237"/>
            <a:ext cx="540000" cy="523513"/>
            <a:chOff x="2743200" y="1657362"/>
            <a:chExt cx="3657600" cy="3545929"/>
          </a:xfrm>
        </p:grpSpPr>
        <p:sp>
          <p:nvSpPr>
            <p:cNvPr id="85" name="Google Shape;85;p8"/>
            <p:cNvSpPr/>
            <p:nvPr/>
          </p:nvSpPr>
          <p:spPr>
            <a:xfrm>
              <a:off x="2743200" y="2692026"/>
              <a:ext cx="3657600" cy="2511265"/>
            </a:xfrm>
            <a:custGeom>
              <a:avLst/>
              <a:gdLst/>
              <a:ahLst/>
              <a:cxnLst/>
              <a:rect l="l" t="t" r="r" b="b"/>
              <a:pathLst>
                <a:path w="3657600" h="2511265" extrusionOk="0">
                  <a:moveTo>
                    <a:pt x="167" y="417563"/>
                  </a:moveTo>
                  <a:cubicBezTo>
                    <a:pt x="15407" y="433946"/>
                    <a:pt x="30076" y="450805"/>
                    <a:pt x="45887" y="466617"/>
                  </a:cubicBezTo>
                  <a:cubicBezTo>
                    <a:pt x="390057" y="810977"/>
                    <a:pt x="734386" y="1155211"/>
                    <a:pt x="1078874" y="1499317"/>
                  </a:cubicBezTo>
                  <a:cubicBezTo>
                    <a:pt x="1126499" y="1546942"/>
                    <a:pt x="1149168" y="1546942"/>
                    <a:pt x="1197936" y="1499317"/>
                  </a:cubicBezTo>
                  <a:lnTo>
                    <a:pt x="1686188" y="1018876"/>
                  </a:lnTo>
                  <a:cubicBezTo>
                    <a:pt x="1694570" y="1010685"/>
                    <a:pt x="1703237" y="1002684"/>
                    <a:pt x="1708095" y="998016"/>
                  </a:cubicBezTo>
                  <a:lnTo>
                    <a:pt x="2420946" y="1710486"/>
                  </a:lnTo>
                  <a:cubicBezTo>
                    <a:pt x="2407612" y="1719861"/>
                    <a:pt x="2394886" y="1730073"/>
                    <a:pt x="2382846" y="1741062"/>
                  </a:cubicBezTo>
                  <a:cubicBezTo>
                    <a:pt x="2291597" y="1831105"/>
                    <a:pt x="2200665" y="1921814"/>
                    <a:pt x="2110050" y="2013191"/>
                  </a:cubicBezTo>
                  <a:cubicBezTo>
                    <a:pt x="2065378" y="2058149"/>
                    <a:pt x="2077475" y="2106917"/>
                    <a:pt x="2137387" y="2122919"/>
                  </a:cubicBezTo>
                  <a:cubicBezTo>
                    <a:pt x="2615859" y="2251316"/>
                    <a:pt x="3094364" y="2379618"/>
                    <a:pt x="3572900" y="2507824"/>
                  </a:cubicBezTo>
                  <a:cubicBezTo>
                    <a:pt x="3610523" y="2517921"/>
                    <a:pt x="3637479" y="2506681"/>
                    <a:pt x="3657767" y="2474963"/>
                  </a:cubicBezTo>
                  <a:lnTo>
                    <a:pt x="3657767" y="2432100"/>
                  </a:lnTo>
                  <a:cubicBezTo>
                    <a:pt x="3634050" y="2349138"/>
                    <a:pt x="3609190" y="2266461"/>
                    <a:pt x="3586806" y="2183117"/>
                  </a:cubicBezTo>
                  <a:cubicBezTo>
                    <a:pt x="3481079" y="1789417"/>
                    <a:pt x="3375669" y="1395717"/>
                    <a:pt x="3270576" y="1002017"/>
                  </a:cubicBezTo>
                  <a:cubicBezTo>
                    <a:pt x="3251526" y="929436"/>
                    <a:pt x="3205806" y="917625"/>
                    <a:pt x="3152371" y="970965"/>
                  </a:cubicBezTo>
                  <a:cubicBezTo>
                    <a:pt x="3050549" y="1072311"/>
                    <a:pt x="2948726" y="1174134"/>
                    <a:pt x="2835569" y="1287195"/>
                  </a:cubicBezTo>
                  <a:cubicBezTo>
                    <a:pt x="2828235" y="1273860"/>
                    <a:pt x="2824235" y="1259859"/>
                    <a:pt x="2815281" y="1250810"/>
                  </a:cubicBezTo>
                  <a:cubicBezTo>
                    <a:pt x="2612843" y="1047610"/>
                    <a:pt x="2410056" y="844632"/>
                    <a:pt x="2206919" y="641877"/>
                  </a:cubicBezTo>
                  <a:cubicBezTo>
                    <a:pt x="2198797" y="633166"/>
                    <a:pt x="2190212" y="624899"/>
                    <a:pt x="2181202" y="617112"/>
                  </a:cubicBezTo>
                  <a:cubicBezTo>
                    <a:pt x="2158726" y="597161"/>
                    <a:pt x="2124509" y="598506"/>
                    <a:pt x="2103668" y="620160"/>
                  </a:cubicBezTo>
                  <a:cubicBezTo>
                    <a:pt x="2082237" y="641972"/>
                    <a:pt x="2081380" y="671880"/>
                    <a:pt x="2101954" y="697693"/>
                  </a:cubicBezTo>
                  <a:cubicBezTo>
                    <a:pt x="2107380" y="703993"/>
                    <a:pt x="2113135" y="710002"/>
                    <a:pt x="2119194" y="715695"/>
                  </a:cubicBezTo>
                  <a:cubicBezTo>
                    <a:pt x="2342270" y="938771"/>
                    <a:pt x="2565377" y="1161846"/>
                    <a:pt x="2788516" y="1384922"/>
                  </a:cubicBezTo>
                  <a:cubicBezTo>
                    <a:pt x="2831759" y="1428165"/>
                    <a:pt x="2856524" y="1428261"/>
                    <a:pt x="2899673" y="1384922"/>
                  </a:cubicBezTo>
                  <a:cubicBezTo>
                    <a:pt x="2983112" y="1301673"/>
                    <a:pt x="3066455" y="1218330"/>
                    <a:pt x="3149704" y="1134891"/>
                  </a:cubicBezTo>
                  <a:cubicBezTo>
                    <a:pt x="3157991" y="1126604"/>
                    <a:pt x="3166754" y="1118793"/>
                    <a:pt x="3179898" y="1106316"/>
                  </a:cubicBezTo>
                  <a:cubicBezTo>
                    <a:pt x="3293246" y="1529035"/>
                    <a:pt x="3405355" y="1947373"/>
                    <a:pt x="3519655" y="2373998"/>
                  </a:cubicBezTo>
                  <a:lnTo>
                    <a:pt x="2257592" y="2036527"/>
                  </a:lnTo>
                  <a:lnTo>
                    <a:pt x="2246543" y="2021287"/>
                  </a:lnTo>
                  <a:cubicBezTo>
                    <a:pt x="2258259" y="2015286"/>
                    <a:pt x="2272356" y="2011762"/>
                    <a:pt x="2281310" y="2002809"/>
                  </a:cubicBezTo>
                  <a:cubicBezTo>
                    <a:pt x="2365320" y="1920132"/>
                    <a:pt x="2448473" y="1836693"/>
                    <a:pt x="2531722" y="1753158"/>
                  </a:cubicBezTo>
                  <a:cubicBezTo>
                    <a:pt x="2572108" y="1712677"/>
                    <a:pt x="2571917" y="1685436"/>
                    <a:pt x="2530865" y="1644383"/>
                  </a:cubicBezTo>
                  <a:cubicBezTo>
                    <a:pt x="2277500" y="1390954"/>
                    <a:pt x="2024103" y="1137558"/>
                    <a:pt x="1770674" y="884193"/>
                  </a:cubicBezTo>
                  <a:cubicBezTo>
                    <a:pt x="1727145" y="840663"/>
                    <a:pt x="1703237" y="840854"/>
                    <a:pt x="1659422" y="884193"/>
                  </a:cubicBezTo>
                  <a:lnTo>
                    <a:pt x="1160598" y="1375206"/>
                  </a:lnTo>
                  <a:cubicBezTo>
                    <a:pt x="1153931" y="1381874"/>
                    <a:pt x="1146787" y="1388256"/>
                    <a:pt x="1142024" y="1392732"/>
                  </a:cubicBezTo>
                  <a:lnTo>
                    <a:pt x="146376" y="397179"/>
                  </a:lnTo>
                  <a:lnTo>
                    <a:pt x="405551" y="139052"/>
                  </a:lnTo>
                  <a:cubicBezTo>
                    <a:pt x="412152" y="149900"/>
                    <a:pt x="419673" y="160161"/>
                    <a:pt x="428030" y="169722"/>
                  </a:cubicBezTo>
                  <a:cubicBezTo>
                    <a:pt x="646026" y="388035"/>
                    <a:pt x="863990" y="606158"/>
                    <a:pt x="1081922" y="824090"/>
                  </a:cubicBezTo>
                  <a:cubicBezTo>
                    <a:pt x="1128499" y="870667"/>
                    <a:pt x="1151549" y="870858"/>
                    <a:pt x="1198127" y="825042"/>
                  </a:cubicBezTo>
                  <a:cubicBezTo>
                    <a:pt x="1308426" y="716553"/>
                    <a:pt x="1419297" y="608539"/>
                    <a:pt x="1528263" y="498621"/>
                  </a:cubicBezTo>
                  <a:cubicBezTo>
                    <a:pt x="1543609" y="482989"/>
                    <a:pt x="1552605" y="462215"/>
                    <a:pt x="1553504" y="440328"/>
                  </a:cubicBezTo>
                  <a:cubicBezTo>
                    <a:pt x="1552838" y="424992"/>
                    <a:pt x="1533216" y="400799"/>
                    <a:pt x="1518643" y="397846"/>
                  </a:cubicBezTo>
                  <a:cubicBezTo>
                    <a:pt x="1496239" y="394207"/>
                    <a:pt x="1473321" y="399885"/>
                    <a:pt x="1455206" y="413562"/>
                  </a:cubicBezTo>
                  <a:cubicBezTo>
                    <a:pt x="1398056" y="464235"/>
                    <a:pt x="1345002" y="518337"/>
                    <a:pt x="1291662" y="573106"/>
                  </a:cubicBezTo>
                  <a:cubicBezTo>
                    <a:pt x="1243370" y="622350"/>
                    <a:pt x="1196412" y="673214"/>
                    <a:pt x="1149454" y="723411"/>
                  </a:cubicBezTo>
                  <a:lnTo>
                    <a:pt x="1131642" y="727792"/>
                  </a:lnTo>
                  <a:cubicBezTo>
                    <a:pt x="1124594" y="715410"/>
                    <a:pt x="1119736" y="700836"/>
                    <a:pt x="1110020" y="691026"/>
                  </a:cubicBezTo>
                  <a:cubicBezTo>
                    <a:pt x="892406" y="472649"/>
                    <a:pt x="674474" y="254527"/>
                    <a:pt x="456224" y="36658"/>
                  </a:cubicBezTo>
                  <a:cubicBezTo>
                    <a:pt x="407551" y="-12015"/>
                    <a:pt x="385739" y="-12015"/>
                    <a:pt x="337162" y="36658"/>
                  </a:cubicBezTo>
                  <a:lnTo>
                    <a:pt x="36648" y="337077"/>
                  </a:lnTo>
                  <a:cubicBezTo>
                    <a:pt x="24361" y="349459"/>
                    <a:pt x="12359" y="362127"/>
                    <a:pt x="167" y="37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8"/>
            <p:cNvSpPr/>
            <p:nvPr/>
          </p:nvSpPr>
          <p:spPr>
            <a:xfrm>
              <a:off x="3083407" y="1657362"/>
              <a:ext cx="3261507" cy="1537798"/>
            </a:xfrm>
            <a:custGeom>
              <a:avLst/>
              <a:gdLst/>
              <a:ahLst/>
              <a:cxnLst/>
              <a:rect l="l" t="t" r="r" b="b"/>
              <a:pathLst>
                <a:path w="3261507" h="1537798" extrusionOk="0">
                  <a:moveTo>
                    <a:pt x="53533" y="113489"/>
                  </a:moveTo>
                  <a:cubicBezTo>
                    <a:pt x="23397" y="112818"/>
                    <a:pt x="-489" y="87845"/>
                    <a:pt x="182" y="57710"/>
                  </a:cubicBezTo>
                  <a:cubicBezTo>
                    <a:pt x="185" y="57570"/>
                    <a:pt x="188" y="57431"/>
                    <a:pt x="193" y="57291"/>
                  </a:cubicBezTo>
                  <a:cubicBezTo>
                    <a:pt x="-716" y="27215"/>
                    <a:pt x="22888" y="2078"/>
                    <a:pt x="52961" y="1094"/>
                  </a:cubicBezTo>
                  <a:cubicBezTo>
                    <a:pt x="67153" y="-240"/>
                    <a:pt x="81536" y="236"/>
                    <a:pt x="95824" y="236"/>
                  </a:cubicBezTo>
                  <a:lnTo>
                    <a:pt x="2396016" y="236"/>
                  </a:lnTo>
                  <a:cubicBezTo>
                    <a:pt x="2661573" y="236"/>
                    <a:pt x="2927098" y="236"/>
                    <a:pt x="3192592" y="236"/>
                  </a:cubicBezTo>
                  <a:cubicBezTo>
                    <a:pt x="3238216" y="236"/>
                    <a:pt x="3262600" y="21572"/>
                    <a:pt x="3261648" y="58529"/>
                  </a:cubicBezTo>
                  <a:cubicBezTo>
                    <a:pt x="3260695" y="93772"/>
                    <a:pt x="3236692" y="113489"/>
                    <a:pt x="3192973" y="114250"/>
                  </a:cubicBezTo>
                  <a:cubicBezTo>
                    <a:pt x="3166208" y="114727"/>
                    <a:pt x="3139537" y="114250"/>
                    <a:pt x="3111058" y="114250"/>
                  </a:cubicBezTo>
                  <a:lnTo>
                    <a:pt x="3111058" y="288177"/>
                  </a:lnTo>
                  <a:cubicBezTo>
                    <a:pt x="3111058" y="350852"/>
                    <a:pt x="3097628" y="365520"/>
                    <a:pt x="3036191" y="373045"/>
                  </a:cubicBezTo>
                  <a:cubicBezTo>
                    <a:pt x="2935893" y="385427"/>
                    <a:pt x="2835595" y="398667"/>
                    <a:pt x="2735201" y="410478"/>
                  </a:cubicBezTo>
                  <a:cubicBezTo>
                    <a:pt x="2711484" y="413336"/>
                    <a:pt x="2697101" y="421908"/>
                    <a:pt x="2689958" y="446578"/>
                  </a:cubicBezTo>
                  <a:cubicBezTo>
                    <a:pt x="2680350" y="477289"/>
                    <a:pt x="2668047" y="507092"/>
                    <a:pt x="2653191" y="535637"/>
                  </a:cubicBezTo>
                  <a:cubicBezTo>
                    <a:pt x="2643666" y="554687"/>
                    <a:pt x="2646809" y="567545"/>
                    <a:pt x="2659382" y="583262"/>
                  </a:cubicBezTo>
                  <a:cubicBezTo>
                    <a:pt x="2724819" y="666510"/>
                    <a:pt x="2789303" y="750616"/>
                    <a:pt x="2853883" y="834531"/>
                  </a:cubicBezTo>
                  <a:cubicBezTo>
                    <a:pt x="2885125" y="875203"/>
                    <a:pt x="2883696" y="897110"/>
                    <a:pt x="2847025" y="933877"/>
                  </a:cubicBezTo>
                  <a:cubicBezTo>
                    <a:pt x="2734376" y="1047034"/>
                    <a:pt x="2621600" y="1159905"/>
                    <a:pt x="2508697" y="1272491"/>
                  </a:cubicBezTo>
                  <a:cubicBezTo>
                    <a:pt x="2470597" y="1310591"/>
                    <a:pt x="2449451" y="1311257"/>
                    <a:pt x="2406684" y="1278301"/>
                  </a:cubicBezTo>
                  <a:cubicBezTo>
                    <a:pt x="2322769" y="1213626"/>
                    <a:pt x="2238758" y="1149237"/>
                    <a:pt x="2155510" y="1083705"/>
                  </a:cubicBezTo>
                  <a:cubicBezTo>
                    <a:pt x="2143548" y="1072001"/>
                    <a:pt x="2125134" y="1069995"/>
                    <a:pt x="2110933" y="1078847"/>
                  </a:cubicBezTo>
                  <a:cubicBezTo>
                    <a:pt x="2079868" y="1094073"/>
                    <a:pt x="2047825" y="1107215"/>
                    <a:pt x="2015016" y="1118186"/>
                  </a:cubicBezTo>
                  <a:cubicBezTo>
                    <a:pt x="1994823" y="1124948"/>
                    <a:pt x="1988251" y="1135807"/>
                    <a:pt x="1985774" y="1156286"/>
                  </a:cubicBezTo>
                  <a:cubicBezTo>
                    <a:pt x="1973296" y="1261061"/>
                    <a:pt x="1958914" y="1365836"/>
                    <a:pt x="1945674" y="1471277"/>
                  </a:cubicBezTo>
                  <a:cubicBezTo>
                    <a:pt x="1939387" y="1520426"/>
                    <a:pt x="1921099" y="1537952"/>
                    <a:pt x="1870903" y="1537952"/>
                  </a:cubicBezTo>
                  <a:cubicBezTo>
                    <a:pt x="1710248" y="1537952"/>
                    <a:pt x="1549529" y="1537952"/>
                    <a:pt x="1388747" y="1537952"/>
                  </a:cubicBezTo>
                  <a:cubicBezTo>
                    <a:pt x="1341122" y="1537952"/>
                    <a:pt x="1322072" y="1521093"/>
                    <a:pt x="1316262" y="1473659"/>
                  </a:cubicBezTo>
                  <a:cubicBezTo>
                    <a:pt x="1304165" y="1375361"/>
                    <a:pt x="1289878" y="1277539"/>
                    <a:pt x="1279876" y="1179336"/>
                  </a:cubicBezTo>
                  <a:cubicBezTo>
                    <a:pt x="1276066" y="1141808"/>
                    <a:pt x="1264541" y="1118281"/>
                    <a:pt x="1225203" y="1110089"/>
                  </a:cubicBezTo>
                  <a:cubicBezTo>
                    <a:pt x="1203118" y="1105102"/>
                    <a:pt x="1182049" y="1096372"/>
                    <a:pt x="1162909" y="1084277"/>
                  </a:cubicBezTo>
                  <a:cubicBezTo>
                    <a:pt x="1135858" y="1067608"/>
                    <a:pt x="1117189" y="1074275"/>
                    <a:pt x="1093948" y="1093040"/>
                  </a:cubicBezTo>
                  <a:cubicBezTo>
                    <a:pt x="1014891" y="1156476"/>
                    <a:pt x="934500" y="1217627"/>
                    <a:pt x="854299" y="1279253"/>
                  </a:cubicBezTo>
                  <a:cubicBezTo>
                    <a:pt x="811818" y="1311924"/>
                    <a:pt x="790958" y="1310114"/>
                    <a:pt x="752382" y="1271633"/>
                  </a:cubicBezTo>
                  <a:cubicBezTo>
                    <a:pt x="641257" y="1160572"/>
                    <a:pt x="530132" y="1049447"/>
                    <a:pt x="419007" y="938258"/>
                  </a:cubicBezTo>
                  <a:cubicBezTo>
                    <a:pt x="376621" y="895777"/>
                    <a:pt x="375668" y="876632"/>
                    <a:pt x="413197" y="827959"/>
                  </a:cubicBezTo>
                  <a:cubicBezTo>
                    <a:pt x="475014" y="747854"/>
                    <a:pt x="537022" y="667558"/>
                    <a:pt x="599125" y="588119"/>
                  </a:cubicBezTo>
                  <a:cubicBezTo>
                    <a:pt x="613888" y="569069"/>
                    <a:pt x="620080" y="554687"/>
                    <a:pt x="606745" y="530969"/>
                  </a:cubicBezTo>
                  <a:cubicBezTo>
                    <a:pt x="592023" y="505130"/>
                    <a:pt x="580599" y="477546"/>
                    <a:pt x="572740" y="448864"/>
                  </a:cubicBezTo>
                  <a:cubicBezTo>
                    <a:pt x="565120" y="420956"/>
                    <a:pt x="548261" y="412764"/>
                    <a:pt x="522258" y="409716"/>
                  </a:cubicBezTo>
                  <a:cubicBezTo>
                    <a:pt x="420626" y="398000"/>
                    <a:pt x="319185" y="384761"/>
                    <a:pt x="217458" y="372092"/>
                  </a:cubicBezTo>
                  <a:cubicBezTo>
                    <a:pt x="167452" y="365806"/>
                    <a:pt x="151354" y="348185"/>
                    <a:pt x="150783" y="297702"/>
                  </a:cubicBezTo>
                  <a:cubicBezTo>
                    <a:pt x="150783" y="238361"/>
                    <a:pt x="150783" y="179116"/>
                    <a:pt x="150783" y="113584"/>
                  </a:cubicBezTo>
                  <a:cubicBezTo>
                    <a:pt x="115159" y="113965"/>
                    <a:pt x="84203" y="115775"/>
                    <a:pt x="53533" y="113489"/>
                  </a:cubicBezTo>
                  <a:close/>
                  <a:moveTo>
                    <a:pt x="265940" y="115965"/>
                  </a:moveTo>
                  <a:cubicBezTo>
                    <a:pt x="265940" y="160923"/>
                    <a:pt x="265083" y="205595"/>
                    <a:pt x="266988" y="250172"/>
                  </a:cubicBezTo>
                  <a:cubicBezTo>
                    <a:pt x="266988" y="255792"/>
                    <a:pt x="280990" y="264365"/>
                    <a:pt x="289372" y="265508"/>
                  </a:cubicBezTo>
                  <a:cubicBezTo>
                    <a:pt x="385955" y="278557"/>
                    <a:pt x="482634" y="292273"/>
                    <a:pt x="579598" y="301988"/>
                  </a:cubicBezTo>
                  <a:cubicBezTo>
                    <a:pt x="627223" y="306751"/>
                    <a:pt x="653608" y="326658"/>
                    <a:pt x="668181" y="373712"/>
                  </a:cubicBezTo>
                  <a:cubicBezTo>
                    <a:pt x="685798" y="426638"/>
                    <a:pt x="707320" y="478182"/>
                    <a:pt x="732570" y="527921"/>
                  </a:cubicBezTo>
                  <a:cubicBezTo>
                    <a:pt x="748096" y="560021"/>
                    <a:pt x="746000" y="585071"/>
                    <a:pt x="724093" y="613646"/>
                  </a:cubicBezTo>
                  <a:cubicBezTo>
                    <a:pt x="655798" y="700133"/>
                    <a:pt x="588742" y="787954"/>
                    <a:pt x="523115" y="872441"/>
                  </a:cubicBezTo>
                  <a:lnTo>
                    <a:pt x="814866" y="1165144"/>
                  </a:lnTo>
                  <a:lnTo>
                    <a:pt x="1003270" y="1019888"/>
                  </a:lnTo>
                  <a:cubicBezTo>
                    <a:pt x="1029655" y="999504"/>
                    <a:pt x="1056134" y="979311"/>
                    <a:pt x="1082328" y="958737"/>
                  </a:cubicBezTo>
                  <a:cubicBezTo>
                    <a:pt x="1104426" y="941306"/>
                    <a:pt x="1127000" y="941021"/>
                    <a:pt x="1152432" y="951974"/>
                  </a:cubicBezTo>
                  <a:cubicBezTo>
                    <a:pt x="1213392" y="978263"/>
                    <a:pt x="1274638" y="1004171"/>
                    <a:pt x="1336550" y="1028174"/>
                  </a:cubicBezTo>
                  <a:cubicBezTo>
                    <a:pt x="1365792" y="1039509"/>
                    <a:pt x="1378936" y="1058750"/>
                    <a:pt x="1382651" y="1089134"/>
                  </a:cubicBezTo>
                  <a:cubicBezTo>
                    <a:pt x="1395986" y="1198958"/>
                    <a:pt x="1410750" y="1308209"/>
                    <a:pt x="1425323" y="1420604"/>
                  </a:cubicBezTo>
                  <a:lnTo>
                    <a:pt x="1836994" y="1420604"/>
                  </a:lnTo>
                  <a:cubicBezTo>
                    <a:pt x="1849567" y="1322592"/>
                    <a:pt x="1865569" y="1225247"/>
                    <a:pt x="1873379" y="1127330"/>
                  </a:cubicBezTo>
                  <a:cubicBezTo>
                    <a:pt x="1878332" y="1065608"/>
                    <a:pt x="1899573" y="1029413"/>
                    <a:pt x="1963295" y="1014363"/>
                  </a:cubicBezTo>
                  <a:cubicBezTo>
                    <a:pt x="2008825" y="1003695"/>
                    <a:pt x="2052259" y="981121"/>
                    <a:pt x="2094073" y="958928"/>
                  </a:cubicBezTo>
                  <a:cubicBezTo>
                    <a:pt x="2132174" y="938735"/>
                    <a:pt x="2161891" y="942545"/>
                    <a:pt x="2195039" y="969119"/>
                  </a:cubicBezTo>
                  <a:cubicBezTo>
                    <a:pt x="2278573" y="1035794"/>
                    <a:pt x="2364012" y="1100660"/>
                    <a:pt x="2446022" y="1164096"/>
                  </a:cubicBezTo>
                  <a:lnTo>
                    <a:pt x="2738345" y="872441"/>
                  </a:lnTo>
                  <a:cubicBezTo>
                    <a:pt x="2674527" y="789668"/>
                    <a:pt x="2609471" y="703181"/>
                    <a:pt x="2541749" y="618885"/>
                  </a:cubicBezTo>
                  <a:cubicBezTo>
                    <a:pt x="2515650" y="586405"/>
                    <a:pt x="2514126" y="557925"/>
                    <a:pt x="2532224" y="521159"/>
                  </a:cubicBezTo>
                  <a:cubicBezTo>
                    <a:pt x="2556994" y="472477"/>
                    <a:pt x="2578010" y="421975"/>
                    <a:pt x="2595089" y="370092"/>
                  </a:cubicBezTo>
                  <a:cubicBezTo>
                    <a:pt x="2608614" y="327896"/>
                    <a:pt x="2631855" y="307799"/>
                    <a:pt x="2675479" y="303417"/>
                  </a:cubicBezTo>
                  <a:cubicBezTo>
                    <a:pt x="2774825" y="292654"/>
                    <a:pt x="2873790" y="279033"/>
                    <a:pt x="2972850" y="266460"/>
                  </a:cubicBezTo>
                  <a:cubicBezTo>
                    <a:pt x="2979708" y="265603"/>
                    <a:pt x="2986471" y="263793"/>
                    <a:pt x="2994662" y="262174"/>
                  </a:cubicBezTo>
                  <a:lnTo>
                    <a:pt x="2994662" y="117203"/>
                  </a:lnTo>
                  <a:lnTo>
                    <a:pt x="2423924" y="117203"/>
                  </a:lnTo>
                  <a:cubicBezTo>
                    <a:pt x="2396016" y="374950"/>
                    <a:pt x="2277811" y="580499"/>
                    <a:pt x="2059402" y="724136"/>
                  </a:cubicBezTo>
                  <a:cubicBezTo>
                    <a:pt x="1919296" y="816986"/>
                    <a:pt x="1752441" y="860951"/>
                    <a:pt x="1584772" y="849200"/>
                  </a:cubicBezTo>
                  <a:cubicBezTo>
                    <a:pt x="1187813" y="824863"/>
                    <a:pt x="869228" y="512206"/>
                    <a:pt x="837440" y="115775"/>
                  </a:cubicBezTo>
                  <a:close/>
                  <a:moveTo>
                    <a:pt x="956598" y="116822"/>
                  </a:moveTo>
                  <a:cubicBezTo>
                    <a:pt x="973838" y="420289"/>
                    <a:pt x="1242348" y="744615"/>
                    <a:pt x="1645541" y="735947"/>
                  </a:cubicBezTo>
                  <a:cubicBezTo>
                    <a:pt x="2064070" y="726422"/>
                    <a:pt x="2297147" y="376093"/>
                    <a:pt x="2303814" y="116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 name="Google Shape;87;p8"/>
          <p:cNvGrpSpPr/>
          <p:nvPr/>
        </p:nvGrpSpPr>
        <p:grpSpPr>
          <a:xfrm>
            <a:off x="7146435" y="2031628"/>
            <a:ext cx="543918" cy="540495"/>
            <a:chOff x="2742437" y="1612897"/>
            <a:chExt cx="3658553" cy="3635530"/>
          </a:xfrm>
        </p:grpSpPr>
        <p:sp>
          <p:nvSpPr>
            <p:cNvPr id="88" name="Google Shape;88;p8"/>
            <p:cNvSpPr/>
            <p:nvPr/>
          </p:nvSpPr>
          <p:spPr>
            <a:xfrm>
              <a:off x="2743200" y="1612897"/>
              <a:ext cx="3657600" cy="3635530"/>
            </a:xfrm>
            <a:custGeom>
              <a:avLst/>
              <a:gdLst/>
              <a:ahLst/>
              <a:cxnLst/>
              <a:rect l="l" t="t" r="r" b="b"/>
              <a:pathLst>
                <a:path w="3657600" h="3635530" extrusionOk="0">
                  <a:moveTo>
                    <a:pt x="167" y="362335"/>
                  </a:moveTo>
                  <a:cubicBezTo>
                    <a:pt x="19217" y="334570"/>
                    <a:pt x="45792" y="326298"/>
                    <a:pt x="79320" y="325823"/>
                  </a:cubicBezTo>
                  <a:cubicBezTo>
                    <a:pt x="466607" y="321163"/>
                    <a:pt x="829128" y="223798"/>
                    <a:pt x="1163837" y="28971"/>
                  </a:cubicBezTo>
                  <a:cubicBezTo>
                    <a:pt x="1230512" y="-10013"/>
                    <a:pt x="1286233" y="-9062"/>
                    <a:pt x="1352622" y="29542"/>
                  </a:cubicBezTo>
                  <a:cubicBezTo>
                    <a:pt x="1685997" y="223608"/>
                    <a:pt x="2047947" y="320403"/>
                    <a:pt x="2433614" y="326393"/>
                  </a:cubicBezTo>
                  <a:cubicBezTo>
                    <a:pt x="2498861" y="327439"/>
                    <a:pt x="2514767" y="343508"/>
                    <a:pt x="2514767" y="409686"/>
                  </a:cubicBezTo>
                  <a:cubicBezTo>
                    <a:pt x="2514767" y="528541"/>
                    <a:pt x="2515529" y="647396"/>
                    <a:pt x="2514767" y="766156"/>
                  </a:cubicBezTo>
                  <a:cubicBezTo>
                    <a:pt x="2513910" y="869417"/>
                    <a:pt x="2516577" y="973153"/>
                    <a:pt x="2507433" y="1075843"/>
                  </a:cubicBezTo>
                  <a:cubicBezTo>
                    <a:pt x="2498289" y="1178534"/>
                    <a:pt x="2476477" y="1279228"/>
                    <a:pt x="2459808" y="1381348"/>
                  </a:cubicBezTo>
                  <a:lnTo>
                    <a:pt x="2691837" y="1481946"/>
                  </a:lnTo>
                  <a:cubicBezTo>
                    <a:pt x="2712792" y="1459601"/>
                    <a:pt x="2738795" y="1433549"/>
                    <a:pt x="2762322" y="1405879"/>
                  </a:cubicBezTo>
                  <a:cubicBezTo>
                    <a:pt x="2767966" y="1396847"/>
                    <a:pt x="2769392" y="1385809"/>
                    <a:pt x="2766227" y="1375643"/>
                  </a:cubicBezTo>
                  <a:cubicBezTo>
                    <a:pt x="2740224" y="1300336"/>
                    <a:pt x="2758512" y="1233587"/>
                    <a:pt x="2816996" y="1196219"/>
                  </a:cubicBezTo>
                  <a:cubicBezTo>
                    <a:pt x="2876908" y="1158186"/>
                    <a:pt x="2950346" y="1167694"/>
                    <a:pt x="3005591" y="1221987"/>
                  </a:cubicBezTo>
                  <a:cubicBezTo>
                    <a:pt x="3068265" y="1283792"/>
                    <a:pt x="3130527" y="1345976"/>
                    <a:pt x="3192376" y="1408541"/>
                  </a:cubicBezTo>
                  <a:cubicBezTo>
                    <a:pt x="3246859" y="1463595"/>
                    <a:pt x="3255908" y="1533767"/>
                    <a:pt x="3217427" y="1593289"/>
                  </a:cubicBezTo>
                  <a:cubicBezTo>
                    <a:pt x="3180755" y="1650340"/>
                    <a:pt x="3111032" y="1670117"/>
                    <a:pt x="3040547" y="1646821"/>
                  </a:cubicBezTo>
                  <a:cubicBezTo>
                    <a:pt x="3027186" y="1643587"/>
                    <a:pt x="3013078" y="1646032"/>
                    <a:pt x="3001590" y="1653572"/>
                  </a:cubicBezTo>
                  <a:cubicBezTo>
                    <a:pt x="2975968" y="1672589"/>
                    <a:pt x="2953203" y="1695314"/>
                    <a:pt x="2932343" y="1713760"/>
                  </a:cubicBezTo>
                  <a:cubicBezTo>
                    <a:pt x="2962919" y="1772237"/>
                    <a:pt x="2992160" y="1821300"/>
                    <a:pt x="3014639" y="1873311"/>
                  </a:cubicBezTo>
                  <a:cubicBezTo>
                    <a:pt x="3037118" y="1925322"/>
                    <a:pt x="3052739" y="1980185"/>
                    <a:pt x="3073123" y="2038852"/>
                  </a:cubicBezTo>
                  <a:lnTo>
                    <a:pt x="3303342" y="2038852"/>
                  </a:lnTo>
                  <a:cubicBezTo>
                    <a:pt x="3319973" y="2039932"/>
                    <a:pt x="3336663" y="2039678"/>
                    <a:pt x="3353253" y="2038091"/>
                  </a:cubicBezTo>
                  <a:cubicBezTo>
                    <a:pt x="3363681" y="2036513"/>
                    <a:pt x="3372953" y="2030607"/>
                    <a:pt x="3378780" y="2021832"/>
                  </a:cubicBezTo>
                  <a:cubicBezTo>
                    <a:pt x="3405164" y="1959362"/>
                    <a:pt x="3450884" y="1923800"/>
                    <a:pt x="3518893" y="1925607"/>
                  </a:cubicBezTo>
                  <a:cubicBezTo>
                    <a:pt x="3588711" y="1927319"/>
                    <a:pt x="3632526" y="1967444"/>
                    <a:pt x="3654243" y="2032671"/>
                  </a:cubicBezTo>
                  <a:cubicBezTo>
                    <a:pt x="3655178" y="2034859"/>
                    <a:pt x="3656360" y="2036933"/>
                    <a:pt x="3657767" y="2038852"/>
                  </a:cubicBezTo>
                  <a:lnTo>
                    <a:pt x="3657767" y="2381153"/>
                  </a:lnTo>
                  <a:cubicBezTo>
                    <a:pt x="3654053" y="2389806"/>
                    <a:pt x="3650528" y="2398554"/>
                    <a:pt x="3646623" y="2407111"/>
                  </a:cubicBezTo>
                  <a:cubicBezTo>
                    <a:pt x="3620906" y="2463306"/>
                    <a:pt x="3577091" y="2494493"/>
                    <a:pt x="3515273" y="2494683"/>
                  </a:cubicBezTo>
                  <a:cubicBezTo>
                    <a:pt x="3453456" y="2494874"/>
                    <a:pt x="3407641" y="2464827"/>
                    <a:pt x="3384400" y="2407587"/>
                  </a:cubicBezTo>
                  <a:cubicBezTo>
                    <a:pt x="3374875" y="2385527"/>
                    <a:pt x="3364588" y="2380393"/>
                    <a:pt x="3342776" y="2380678"/>
                  </a:cubicBezTo>
                  <a:cubicBezTo>
                    <a:pt x="3252479" y="2381819"/>
                    <a:pt x="3161801" y="2380678"/>
                    <a:pt x="3077600" y="2380678"/>
                  </a:cubicBezTo>
                  <a:cubicBezTo>
                    <a:pt x="3038928" y="2477568"/>
                    <a:pt x="3001400" y="2570846"/>
                    <a:pt x="2962347" y="2668972"/>
                  </a:cubicBezTo>
                  <a:cubicBezTo>
                    <a:pt x="2962347" y="2668972"/>
                    <a:pt x="2968824" y="2676103"/>
                    <a:pt x="2974730" y="2683235"/>
                  </a:cubicBezTo>
                  <a:cubicBezTo>
                    <a:pt x="2998352" y="2711760"/>
                    <a:pt x="3019878" y="2727924"/>
                    <a:pt x="3063788" y="2711760"/>
                  </a:cubicBezTo>
                  <a:cubicBezTo>
                    <a:pt x="3123034" y="2689415"/>
                    <a:pt x="3189423" y="2721839"/>
                    <a:pt x="3220475" y="2774230"/>
                  </a:cubicBezTo>
                  <a:cubicBezTo>
                    <a:pt x="3253422" y="2827635"/>
                    <a:pt x="3246227" y="2896490"/>
                    <a:pt x="3202949" y="2941958"/>
                  </a:cubicBezTo>
                  <a:cubicBezTo>
                    <a:pt x="3134750" y="3013334"/>
                    <a:pt x="3064900" y="3083062"/>
                    <a:pt x="2993399" y="3151142"/>
                  </a:cubicBezTo>
                  <a:cubicBezTo>
                    <a:pt x="2945472" y="3195863"/>
                    <a:pt x="2873195" y="3202254"/>
                    <a:pt x="2818139" y="3166641"/>
                  </a:cubicBezTo>
                  <a:cubicBezTo>
                    <a:pt x="2765751" y="3133741"/>
                    <a:pt x="2737176" y="3067373"/>
                    <a:pt x="2760989" y="3008516"/>
                  </a:cubicBezTo>
                  <a:cubicBezTo>
                    <a:pt x="2775752" y="2971529"/>
                    <a:pt x="2765751" y="2951466"/>
                    <a:pt x="2739081" y="2931213"/>
                  </a:cubicBezTo>
                  <a:cubicBezTo>
                    <a:pt x="2734586" y="2927654"/>
                    <a:pt x="2730382" y="2923743"/>
                    <a:pt x="2726508" y="2919518"/>
                  </a:cubicBezTo>
                  <a:lnTo>
                    <a:pt x="2400467" y="3059671"/>
                  </a:lnTo>
                  <a:cubicBezTo>
                    <a:pt x="2400467" y="3144391"/>
                    <a:pt x="2400467" y="3240330"/>
                    <a:pt x="2401325" y="3336460"/>
                  </a:cubicBezTo>
                  <a:cubicBezTo>
                    <a:pt x="2403591" y="3345753"/>
                    <a:pt x="2409921" y="3353538"/>
                    <a:pt x="2418565" y="3357664"/>
                  </a:cubicBezTo>
                  <a:cubicBezTo>
                    <a:pt x="2489907" y="3390753"/>
                    <a:pt x="2526197" y="3452082"/>
                    <a:pt x="2512577" y="3519306"/>
                  </a:cubicBezTo>
                  <a:cubicBezTo>
                    <a:pt x="2497908" y="3591665"/>
                    <a:pt x="2440377" y="3635499"/>
                    <a:pt x="2359224" y="3635689"/>
                  </a:cubicBezTo>
                  <a:cubicBezTo>
                    <a:pt x="2269975" y="3635689"/>
                    <a:pt x="2180630" y="3635689"/>
                    <a:pt x="2091381" y="3635689"/>
                  </a:cubicBezTo>
                  <a:cubicBezTo>
                    <a:pt x="2016610" y="3635213"/>
                    <a:pt x="1959269" y="3588907"/>
                    <a:pt x="1945363" y="3519116"/>
                  </a:cubicBezTo>
                  <a:cubicBezTo>
                    <a:pt x="1932123" y="3452557"/>
                    <a:pt x="1968794" y="3388756"/>
                    <a:pt x="2036231" y="3358900"/>
                  </a:cubicBezTo>
                  <a:cubicBezTo>
                    <a:pt x="2044518" y="3355192"/>
                    <a:pt x="2056424" y="3346539"/>
                    <a:pt x="2056520" y="3339883"/>
                  </a:cubicBezTo>
                  <a:cubicBezTo>
                    <a:pt x="2057853" y="3242707"/>
                    <a:pt x="2057472" y="3145532"/>
                    <a:pt x="2057472" y="3051779"/>
                  </a:cubicBezTo>
                  <a:cubicBezTo>
                    <a:pt x="1999560" y="3031812"/>
                    <a:pt x="1944506" y="3016218"/>
                    <a:pt x="1892499" y="2993778"/>
                  </a:cubicBezTo>
                  <a:cubicBezTo>
                    <a:pt x="1840493" y="2971338"/>
                    <a:pt x="1791058" y="2942148"/>
                    <a:pt x="1738385" y="2914859"/>
                  </a:cubicBezTo>
                  <a:cubicBezTo>
                    <a:pt x="1733241" y="2919328"/>
                    <a:pt x="1726669" y="2925888"/>
                    <a:pt x="1719335" y="2931498"/>
                  </a:cubicBezTo>
                  <a:cubicBezTo>
                    <a:pt x="1692379" y="2951941"/>
                    <a:pt x="1682854" y="2972004"/>
                    <a:pt x="1697618" y="3008896"/>
                  </a:cubicBezTo>
                  <a:cubicBezTo>
                    <a:pt x="1720097" y="3065091"/>
                    <a:pt x="1693808" y="3129938"/>
                    <a:pt x="1645802" y="3163122"/>
                  </a:cubicBezTo>
                  <a:cubicBezTo>
                    <a:pt x="1594652" y="3198303"/>
                    <a:pt x="1521977" y="3201156"/>
                    <a:pt x="1476066" y="3159414"/>
                  </a:cubicBezTo>
                  <a:cubicBezTo>
                    <a:pt x="1396564" y="3086326"/>
                    <a:pt x="1320015" y="3009942"/>
                    <a:pt x="1246418" y="2930262"/>
                  </a:cubicBezTo>
                  <a:cubicBezTo>
                    <a:pt x="1205461" y="2885858"/>
                    <a:pt x="1208318" y="2817683"/>
                    <a:pt x="1241656" y="2767384"/>
                  </a:cubicBezTo>
                  <a:cubicBezTo>
                    <a:pt x="1274136" y="2718796"/>
                    <a:pt x="1338335" y="2689225"/>
                    <a:pt x="1394627" y="2711094"/>
                  </a:cubicBezTo>
                  <a:cubicBezTo>
                    <a:pt x="1438538" y="2728114"/>
                    <a:pt x="1460064" y="2711094"/>
                    <a:pt x="1483781" y="2682569"/>
                  </a:cubicBezTo>
                  <a:cubicBezTo>
                    <a:pt x="1489020" y="2676293"/>
                    <a:pt x="1494926" y="2670493"/>
                    <a:pt x="1498736" y="2666500"/>
                  </a:cubicBezTo>
                  <a:lnTo>
                    <a:pt x="1396913" y="2434876"/>
                  </a:lnTo>
                  <a:cubicBezTo>
                    <a:pt x="1368338" y="2448378"/>
                    <a:pt x="1336525" y="2461309"/>
                    <a:pt x="1306902" y="2477759"/>
                  </a:cubicBezTo>
                  <a:cubicBezTo>
                    <a:pt x="1277145" y="2496385"/>
                    <a:pt x="1239411" y="2496679"/>
                    <a:pt x="1209366" y="2478519"/>
                  </a:cubicBezTo>
                  <a:cubicBezTo>
                    <a:pt x="1166599" y="2455414"/>
                    <a:pt x="1121641" y="2436207"/>
                    <a:pt x="1074778" y="2413957"/>
                  </a:cubicBezTo>
                  <a:cubicBezTo>
                    <a:pt x="1029534" y="2480516"/>
                    <a:pt x="970003" y="2514366"/>
                    <a:pt x="889517" y="2483368"/>
                  </a:cubicBezTo>
                  <a:cubicBezTo>
                    <a:pt x="833319" y="2461594"/>
                    <a:pt x="805601" y="2416810"/>
                    <a:pt x="799601" y="2352058"/>
                  </a:cubicBezTo>
                  <a:cubicBezTo>
                    <a:pt x="834367" y="2352058"/>
                    <a:pt x="867133" y="2351107"/>
                    <a:pt x="899708" y="2352723"/>
                  </a:cubicBezTo>
                  <a:cubicBezTo>
                    <a:pt x="906852" y="2352723"/>
                    <a:pt x="914186" y="2361661"/>
                    <a:pt x="920282" y="2367652"/>
                  </a:cubicBezTo>
                  <a:cubicBezTo>
                    <a:pt x="936380" y="2383340"/>
                    <a:pt x="941714" y="2383435"/>
                    <a:pt x="967336" y="2363658"/>
                  </a:cubicBezTo>
                  <a:lnTo>
                    <a:pt x="874372" y="2318683"/>
                  </a:lnTo>
                  <a:cubicBezTo>
                    <a:pt x="448223" y="2111781"/>
                    <a:pt x="171332" y="1780604"/>
                    <a:pt x="48459" y="1323632"/>
                  </a:cubicBezTo>
                  <a:cubicBezTo>
                    <a:pt x="27694" y="1246138"/>
                    <a:pt x="20360" y="1164937"/>
                    <a:pt x="6740" y="1085922"/>
                  </a:cubicBezTo>
                  <a:cubicBezTo>
                    <a:pt x="4930" y="1075463"/>
                    <a:pt x="2358" y="1065194"/>
                    <a:pt x="167" y="1054830"/>
                  </a:cubicBezTo>
                  <a:close/>
                  <a:moveTo>
                    <a:pt x="114467" y="445058"/>
                  </a:moveTo>
                  <a:cubicBezTo>
                    <a:pt x="114467" y="512187"/>
                    <a:pt x="113610" y="580742"/>
                    <a:pt x="114467" y="649393"/>
                  </a:cubicBezTo>
                  <a:cubicBezTo>
                    <a:pt x="116658" y="801527"/>
                    <a:pt x="106561" y="954992"/>
                    <a:pt x="124945" y="1105034"/>
                  </a:cubicBezTo>
                  <a:cubicBezTo>
                    <a:pt x="182095" y="1575509"/>
                    <a:pt x="420220" y="1933119"/>
                    <a:pt x="833986" y="2167976"/>
                  </a:cubicBezTo>
                  <a:cubicBezTo>
                    <a:pt x="965145" y="2242616"/>
                    <a:pt x="1104877" y="2301093"/>
                    <a:pt x="1240799" y="2365655"/>
                  </a:cubicBezTo>
                  <a:cubicBezTo>
                    <a:pt x="1253672" y="2369838"/>
                    <a:pt x="1267667" y="2368884"/>
                    <a:pt x="1279851" y="2362992"/>
                  </a:cubicBezTo>
                  <a:cubicBezTo>
                    <a:pt x="1387960" y="2312978"/>
                    <a:pt x="1495688" y="2262869"/>
                    <a:pt x="1602177" y="2210193"/>
                  </a:cubicBezTo>
                  <a:cubicBezTo>
                    <a:pt x="1997560" y="2014415"/>
                    <a:pt x="2253116" y="1703967"/>
                    <a:pt x="2360462" y="1276755"/>
                  </a:cubicBezTo>
                  <a:cubicBezTo>
                    <a:pt x="2429328" y="1002439"/>
                    <a:pt x="2395610" y="721846"/>
                    <a:pt x="2396943" y="441444"/>
                  </a:cubicBezTo>
                  <a:cubicBezTo>
                    <a:pt x="2389133" y="440779"/>
                    <a:pt x="2381036" y="439923"/>
                    <a:pt x="2373035" y="439543"/>
                  </a:cubicBezTo>
                  <a:cubicBezTo>
                    <a:pt x="1984511" y="422808"/>
                    <a:pt x="1621132" y="319547"/>
                    <a:pt x="1285185" y="123199"/>
                  </a:cubicBezTo>
                  <a:cubicBezTo>
                    <a:pt x="1262897" y="110173"/>
                    <a:pt x="1247085" y="113691"/>
                    <a:pt x="1226892" y="125386"/>
                  </a:cubicBezTo>
                  <a:cubicBezTo>
                    <a:pt x="974026" y="273594"/>
                    <a:pt x="694777" y="371466"/>
                    <a:pt x="404599" y="413585"/>
                  </a:cubicBezTo>
                  <a:cubicBezTo>
                    <a:pt x="309539" y="427182"/>
                    <a:pt x="213623" y="434503"/>
                    <a:pt x="114467" y="445533"/>
                  </a:cubicBezTo>
                  <a:close/>
                  <a:moveTo>
                    <a:pt x="1508737" y="2378586"/>
                  </a:moveTo>
                  <a:cubicBezTo>
                    <a:pt x="1510832" y="2388095"/>
                    <a:pt x="1511690" y="2392754"/>
                    <a:pt x="1512833" y="2397603"/>
                  </a:cubicBezTo>
                  <a:cubicBezTo>
                    <a:pt x="1533368" y="2479412"/>
                    <a:pt x="1568471" y="2556870"/>
                    <a:pt x="1616465" y="2626279"/>
                  </a:cubicBezTo>
                  <a:cubicBezTo>
                    <a:pt x="1636086" y="2654805"/>
                    <a:pt x="1643135" y="2683330"/>
                    <a:pt x="1617036" y="2710143"/>
                  </a:cubicBezTo>
                  <a:cubicBezTo>
                    <a:pt x="1572364" y="2756354"/>
                    <a:pt x="1527025" y="2801899"/>
                    <a:pt x="1480543" y="2846113"/>
                  </a:cubicBezTo>
                  <a:cubicBezTo>
                    <a:pt x="1455587" y="2869979"/>
                    <a:pt x="1427108" y="2868458"/>
                    <a:pt x="1400342" y="2846113"/>
                  </a:cubicBezTo>
                  <a:cubicBezTo>
                    <a:pt x="1393103" y="2839933"/>
                    <a:pt x="1387579" y="2829378"/>
                    <a:pt x="1379483" y="2827096"/>
                  </a:cubicBezTo>
                  <a:cubicBezTo>
                    <a:pt x="1367576" y="2823864"/>
                    <a:pt x="1349479" y="2821201"/>
                    <a:pt x="1342621" y="2827096"/>
                  </a:cubicBezTo>
                  <a:cubicBezTo>
                    <a:pt x="1335763" y="2832991"/>
                    <a:pt x="1333096" y="2856953"/>
                    <a:pt x="1339478" y="2863228"/>
                  </a:cubicBezTo>
                  <a:cubicBezTo>
                    <a:pt x="1406153" y="2932956"/>
                    <a:pt x="1474256" y="3001036"/>
                    <a:pt x="1543789" y="3067468"/>
                  </a:cubicBezTo>
                  <a:cubicBezTo>
                    <a:pt x="1550266" y="3073744"/>
                    <a:pt x="1573316" y="3072698"/>
                    <a:pt x="1580174" y="3066137"/>
                  </a:cubicBezTo>
                  <a:cubicBezTo>
                    <a:pt x="1587032" y="3059576"/>
                    <a:pt x="1584365" y="3041795"/>
                    <a:pt x="1582746" y="3029340"/>
                  </a:cubicBezTo>
                  <a:cubicBezTo>
                    <a:pt x="1581984" y="3023634"/>
                    <a:pt x="1573221" y="3019070"/>
                    <a:pt x="1568554" y="3013841"/>
                  </a:cubicBezTo>
                  <a:cubicBezTo>
                    <a:pt x="1537883" y="2980562"/>
                    <a:pt x="1537502" y="2952702"/>
                    <a:pt x="1568554" y="2920659"/>
                  </a:cubicBezTo>
                  <a:cubicBezTo>
                    <a:pt x="1607670" y="2880724"/>
                    <a:pt x="1647230" y="2841232"/>
                    <a:pt x="1687235" y="2802184"/>
                  </a:cubicBezTo>
                  <a:cubicBezTo>
                    <a:pt x="1717811" y="2772233"/>
                    <a:pt x="1742099" y="2769476"/>
                    <a:pt x="1775723" y="2794958"/>
                  </a:cubicBezTo>
                  <a:cubicBezTo>
                    <a:pt x="1874557" y="2870054"/>
                    <a:pt x="1990160" y="2920104"/>
                    <a:pt x="2112622" y="2940816"/>
                  </a:cubicBezTo>
                  <a:cubicBezTo>
                    <a:pt x="2158818" y="2948899"/>
                    <a:pt x="2171582" y="2966489"/>
                    <a:pt x="2171582" y="3014411"/>
                  </a:cubicBezTo>
                  <a:cubicBezTo>
                    <a:pt x="2171582" y="3140429"/>
                    <a:pt x="2171582" y="3266383"/>
                    <a:pt x="2171582" y="3392274"/>
                  </a:cubicBezTo>
                  <a:cubicBezTo>
                    <a:pt x="2171582" y="3443619"/>
                    <a:pt x="2152532" y="3462921"/>
                    <a:pt x="2100620" y="3463872"/>
                  </a:cubicBezTo>
                  <a:cubicBezTo>
                    <a:pt x="2078522" y="3463872"/>
                    <a:pt x="2057377" y="3466440"/>
                    <a:pt x="2058615" y="3494299"/>
                  </a:cubicBezTo>
                  <a:cubicBezTo>
                    <a:pt x="2059663" y="3519782"/>
                    <a:pt x="2080237" y="3521303"/>
                    <a:pt x="2100620" y="3521208"/>
                  </a:cubicBezTo>
                  <a:cubicBezTo>
                    <a:pt x="2185139" y="3521208"/>
                    <a:pt x="2269657" y="3521208"/>
                    <a:pt x="2354176" y="3521208"/>
                  </a:cubicBezTo>
                  <a:cubicBezTo>
                    <a:pt x="2375321" y="3521208"/>
                    <a:pt x="2398086" y="3521208"/>
                    <a:pt x="2398943" y="3493538"/>
                  </a:cubicBezTo>
                  <a:cubicBezTo>
                    <a:pt x="2399801" y="3465869"/>
                    <a:pt x="2377988" y="3464253"/>
                    <a:pt x="2356176" y="3463872"/>
                  </a:cubicBezTo>
                  <a:cubicBezTo>
                    <a:pt x="2304836" y="3462921"/>
                    <a:pt x="2286167" y="3443429"/>
                    <a:pt x="2286072" y="3391514"/>
                  </a:cubicBezTo>
                  <a:cubicBezTo>
                    <a:pt x="2286072" y="3265559"/>
                    <a:pt x="2286072" y="3139605"/>
                    <a:pt x="2286072" y="3013651"/>
                  </a:cubicBezTo>
                  <a:cubicBezTo>
                    <a:pt x="2286072" y="2966109"/>
                    <a:pt x="2298931" y="2948804"/>
                    <a:pt x="2345699" y="2940626"/>
                  </a:cubicBezTo>
                  <a:cubicBezTo>
                    <a:pt x="2468163" y="2919905"/>
                    <a:pt x="2583748" y="2869784"/>
                    <a:pt x="2682503" y="2794578"/>
                  </a:cubicBezTo>
                  <a:cubicBezTo>
                    <a:pt x="2715935" y="2769285"/>
                    <a:pt x="2739653" y="2772328"/>
                    <a:pt x="2770895" y="2802660"/>
                  </a:cubicBezTo>
                  <a:cubicBezTo>
                    <a:pt x="2808995" y="2840123"/>
                    <a:pt x="2847095" y="2878061"/>
                    <a:pt x="2884528" y="2916190"/>
                  </a:cubicBezTo>
                  <a:cubicBezTo>
                    <a:pt x="2921961" y="2954318"/>
                    <a:pt x="2921771" y="2979516"/>
                    <a:pt x="2886147" y="3016788"/>
                  </a:cubicBezTo>
                  <a:cubicBezTo>
                    <a:pt x="2870907" y="3032667"/>
                    <a:pt x="2857572" y="3049402"/>
                    <a:pt x="2877670" y="3068039"/>
                  </a:cubicBezTo>
                  <a:cubicBezTo>
                    <a:pt x="2896148" y="3084773"/>
                    <a:pt x="2912246" y="3071652"/>
                    <a:pt x="2926724" y="3057104"/>
                  </a:cubicBezTo>
                  <a:cubicBezTo>
                    <a:pt x="2986287" y="2997265"/>
                    <a:pt x="3046040" y="2937615"/>
                    <a:pt x="3105984" y="2878156"/>
                  </a:cubicBezTo>
                  <a:cubicBezTo>
                    <a:pt x="3121224" y="2863038"/>
                    <a:pt x="3136274" y="2846208"/>
                    <a:pt x="3116747" y="2826716"/>
                  </a:cubicBezTo>
                  <a:cubicBezTo>
                    <a:pt x="3097221" y="2807224"/>
                    <a:pt x="3080743" y="2823293"/>
                    <a:pt x="3065312" y="2837936"/>
                  </a:cubicBezTo>
                  <a:cubicBezTo>
                    <a:pt x="3029498" y="2871595"/>
                    <a:pt x="3002352" y="2871025"/>
                    <a:pt x="2966919" y="2836129"/>
                  </a:cubicBezTo>
                  <a:cubicBezTo>
                    <a:pt x="2927422" y="2797145"/>
                    <a:pt x="2887925" y="2757780"/>
                    <a:pt x="2848428" y="2718035"/>
                  </a:cubicBezTo>
                  <a:cubicBezTo>
                    <a:pt x="2817853" y="2686943"/>
                    <a:pt x="2815281" y="2665739"/>
                    <a:pt x="2839760" y="2629512"/>
                  </a:cubicBezTo>
                  <a:cubicBezTo>
                    <a:pt x="2901475" y="2538938"/>
                    <a:pt x="2942958" y="2436175"/>
                    <a:pt x="2961395" y="2328192"/>
                  </a:cubicBezTo>
                  <a:cubicBezTo>
                    <a:pt x="2969872" y="2279414"/>
                    <a:pt x="2987112" y="2266482"/>
                    <a:pt x="3036452" y="2266482"/>
                  </a:cubicBezTo>
                  <a:cubicBezTo>
                    <a:pt x="3160277" y="2266482"/>
                    <a:pt x="3284102" y="2266482"/>
                    <a:pt x="3407927" y="2266482"/>
                  </a:cubicBezTo>
                  <a:cubicBezTo>
                    <a:pt x="3467267" y="2266482"/>
                    <a:pt x="3484127" y="2282457"/>
                    <a:pt x="3486127" y="2341504"/>
                  </a:cubicBezTo>
                  <a:cubicBezTo>
                    <a:pt x="3486794" y="2361471"/>
                    <a:pt x="3490889" y="2378776"/>
                    <a:pt x="3513749" y="2379537"/>
                  </a:cubicBezTo>
                  <a:cubicBezTo>
                    <a:pt x="3538991" y="2380203"/>
                    <a:pt x="3543753" y="2361851"/>
                    <a:pt x="3543658" y="2340458"/>
                  </a:cubicBezTo>
                  <a:cubicBezTo>
                    <a:pt x="3543658" y="2253678"/>
                    <a:pt x="3543658" y="2166930"/>
                    <a:pt x="3543658" y="2080213"/>
                  </a:cubicBezTo>
                  <a:cubicBezTo>
                    <a:pt x="3543658" y="2059390"/>
                    <a:pt x="3540896" y="2039898"/>
                    <a:pt x="3515083" y="2039517"/>
                  </a:cubicBezTo>
                  <a:cubicBezTo>
                    <a:pt x="3489270" y="2039137"/>
                    <a:pt x="3486508" y="2058534"/>
                    <a:pt x="3485746" y="2079262"/>
                  </a:cubicBezTo>
                  <a:cubicBezTo>
                    <a:pt x="3484412" y="2135362"/>
                    <a:pt x="3466220" y="2152382"/>
                    <a:pt x="3409546" y="2152477"/>
                  </a:cubicBezTo>
                  <a:cubicBezTo>
                    <a:pt x="3285721" y="2152477"/>
                    <a:pt x="3161896" y="2152477"/>
                    <a:pt x="3038071" y="2152477"/>
                  </a:cubicBezTo>
                  <a:cubicBezTo>
                    <a:pt x="2986350" y="2152477"/>
                    <a:pt x="2969586" y="2139831"/>
                    <a:pt x="2960823" y="2088771"/>
                  </a:cubicBezTo>
                  <a:cubicBezTo>
                    <a:pt x="2940378" y="1968900"/>
                    <a:pt x="2891088" y="1855775"/>
                    <a:pt x="2817186" y="1759115"/>
                  </a:cubicBezTo>
                  <a:cubicBezTo>
                    <a:pt x="2790230" y="1723364"/>
                    <a:pt x="2792612" y="1699878"/>
                    <a:pt x="2824044" y="1667930"/>
                  </a:cubicBezTo>
                  <a:cubicBezTo>
                    <a:pt x="2867478" y="1623906"/>
                    <a:pt x="2911484" y="1580453"/>
                    <a:pt x="2955299" y="1536714"/>
                  </a:cubicBezTo>
                  <a:cubicBezTo>
                    <a:pt x="3005781" y="1486415"/>
                    <a:pt x="3019402" y="1485559"/>
                    <a:pt x="3073885" y="1532055"/>
                  </a:cubicBezTo>
                  <a:cubicBezTo>
                    <a:pt x="3088744" y="1544797"/>
                    <a:pt x="3105889" y="1551072"/>
                    <a:pt x="3116366" y="1533577"/>
                  </a:cubicBezTo>
                  <a:cubicBezTo>
                    <a:pt x="3122094" y="1519740"/>
                    <a:pt x="3120596" y="1503970"/>
                    <a:pt x="3112366" y="1491455"/>
                  </a:cubicBezTo>
                  <a:cubicBezTo>
                    <a:pt x="3079219" y="1454087"/>
                    <a:pt x="3042643" y="1419952"/>
                    <a:pt x="3007591" y="1384675"/>
                  </a:cubicBezTo>
                  <a:cubicBezTo>
                    <a:pt x="2978190" y="1355326"/>
                    <a:pt x="2948726" y="1325945"/>
                    <a:pt x="2919199" y="1296533"/>
                  </a:cubicBezTo>
                  <a:cubicBezTo>
                    <a:pt x="2905197" y="1282556"/>
                    <a:pt x="2887385" y="1278847"/>
                    <a:pt x="2876717" y="1295772"/>
                  </a:cubicBezTo>
                  <a:cubicBezTo>
                    <a:pt x="2870812" y="1305281"/>
                    <a:pt x="2876717" y="1322491"/>
                    <a:pt x="2878908" y="1335897"/>
                  </a:cubicBezTo>
                  <a:cubicBezTo>
                    <a:pt x="2879861" y="1340747"/>
                    <a:pt x="2886909" y="1344360"/>
                    <a:pt x="2890910" y="1348734"/>
                  </a:cubicBezTo>
                  <a:cubicBezTo>
                    <a:pt x="2919485" y="1380302"/>
                    <a:pt x="2920532" y="1409112"/>
                    <a:pt x="2890910" y="1439349"/>
                  </a:cubicBezTo>
                  <a:cubicBezTo>
                    <a:pt x="2838713" y="1491930"/>
                    <a:pt x="2786325" y="1543751"/>
                    <a:pt x="2733842" y="1596047"/>
                  </a:cubicBezTo>
                  <a:cubicBezTo>
                    <a:pt x="2714178" y="1618767"/>
                    <a:pt x="2680239" y="1622383"/>
                    <a:pt x="2656214" y="1604319"/>
                  </a:cubicBezTo>
                  <a:cubicBezTo>
                    <a:pt x="2643164" y="1596047"/>
                    <a:pt x="2630496" y="1587109"/>
                    <a:pt x="2617256" y="1579122"/>
                  </a:cubicBezTo>
                  <a:cubicBezTo>
                    <a:pt x="2554392" y="1539696"/>
                    <a:pt x="2485465" y="1510850"/>
                    <a:pt x="2413231" y="1493737"/>
                  </a:cubicBezTo>
                  <a:cubicBezTo>
                    <a:pt x="2240924" y="1922374"/>
                    <a:pt x="1931742" y="2209242"/>
                    <a:pt x="1508737" y="23785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8"/>
            <p:cNvSpPr/>
            <p:nvPr/>
          </p:nvSpPr>
          <p:spPr>
            <a:xfrm>
              <a:off x="5488781" y="1770168"/>
              <a:ext cx="912209" cy="908050"/>
            </a:xfrm>
            <a:custGeom>
              <a:avLst/>
              <a:gdLst/>
              <a:ahLst/>
              <a:cxnLst/>
              <a:rect l="l" t="t" r="r" b="b"/>
              <a:pathLst>
                <a:path w="912209" h="908050" extrusionOk="0">
                  <a:moveTo>
                    <a:pt x="912186" y="511709"/>
                  </a:moveTo>
                  <a:lnTo>
                    <a:pt x="797886" y="511709"/>
                  </a:lnTo>
                  <a:cubicBezTo>
                    <a:pt x="782360" y="549742"/>
                    <a:pt x="767311" y="584733"/>
                    <a:pt x="754928" y="620294"/>
                  </a:cubicBezTo>
                  <a:cubicBezTo>
                    <a:pt x="752361" y="630401"/>
                    <a:pt x="754496" y="641125"/>
                    <a:pt x="760739" y="649485"/>
                  </a:cubicBezTo>
                  <a:cubicBezTo>
                    <a:pt x="785885" y="676299"/>
                    <a:pt x="813221" y="701211"/>
                    <a:pt x="839796" y="726788"/>
                  </a:cubicBezTo>
                  <a:lnTo>
                    <a:pt x="756071" y="803901"/>
                  </a:lnTo>
                  <a:lnTo>
                    <a:pt x="682633" y="723460"/>
                  </a:lnTo>
                  <a:lnTo>
                    <a:pt x="513279" y="799527"/>
                  </a:lnTo>
                  <a:lnTo>
                    <a:pt x="513279" y="908208"/>
                  </a:lnTo>
                  <a:lnTo>
                    <a:pt x="398979" y="908208"/>
                  </a:lnTo>
                  <a:lnTo>
                    <a:pt x="398979" y="799907"/>
                  </a:lnTo>
                  <a:lnTo>
                    <a:pt x="236292" y="727739"/>
                  </a:lnTo>
                  <a:lnTo>
                    <a:pt x="157139" y="820065"/>
                  </a:lnTo>
                  <a:lnTo>
                    <a:pt x="77129" y="724316"/>
                  </a:lnTo>
                  <a:cubicBezTo>
                    <a:pt x="102466" y="700735"/>
                    <a:pt x="134946" y="670403"/>
                    <a:pt x="162854" y="643970"/>
                  </a:cubicBezTo>
                  <a:cubicBezTo>
                    <a:pt x="144376" y="595287"/>
                    <a:pt x="129326" y="555542"/>
                    <a:pt x="112943" y="512564"/>
                  </a:cubicBezTo>
                  <a:lnTo>
                    <a:pt x="167" y="512564"/>
                  </a:lnTo>
                  <a:lnTo>
                    <a:pt x="167" y="398464"/>
                  </a:lnTo>
                  <a:lnTo>
                    <a:pt x="111705" y="398464"/>
                  </a:lnTo>
                  <a:cubicBezTo>
                    <a:pt x="128374" y="355010"/>
                    <a:pt x="143804" y="314505"/>
                    <a:pt x="161521" y="268484"/>
                  </a:cubicBezTo>
                  <a:lnTo>
                    <a:pt x="64366" y="181197"/>
                  </a:lnTo>
                  <a:lnTo>
                    <a:pt x="153615" y="102088"/>
                  </a:lnTo>
                  <a:lnTo>
                    <a:pt x="230768" y="183479"/>
                  </a:lnTo>
                  <a:lnTo>
                    <a:pt x="397074" y="109124"/>
                  </a:lnTo>
                  <a:lnTo>
                    <a:pt x="397074" y="158"/>
                  </a:lnTo>
                  <a:lnTo>
                    <a:pt x="511374" y="158"/>
                  </a:lnTo>
                  <a:lnTo>
                    <a:pt x="511374" y="108553"/>
                  </a:lnTo>
                  <a:lnTo>
                    <a:pt x="675775" y="182148"/>
                  </a:lnTo>
                  <a:lnTo>
                    <a:pt x="754071" y="91914"/>
                  </a:lnTo>
                  <a:cubicBezTo>
                    <a:pt x="785980" y="125288"/>
                    <a:pt x="811221" y="151721"/>
                    <a:pt x="839796" y="182053"/>
                  </a:cubicBezTo>
                  <a:cubicBezTo>
                    <a:pt x="814555" y="206490"/>
                    <a:pt x="786647" y="231877"/>
                    <a:pt x="760929" y="259356"/>
                  </a:cubicBezTo>
                  <a:cubicBezTo>
                    <a:pt x="754686" y="267716"/>
                    <a:pt x="752552" y="278440"/>
                    <a:pt x="755119" y="288547"/>
                  </a:cubicBezTo>
                  <a:cubicBezTo>
                    <a:pt x="767501" y="324108"/>
                    <a:pt x="782551" y="358719"/>
                    <a:pt x="798077" y="397133"/>
                  </a:cubicBezTo>
                  <a:lnTo>
                    <a:pt x="912377" y="397133"/>
                  </a:lnTo>
                  <a:close/>
                  <a:moveTo>
                    <a:pt x="683586" y="454658"/>
                  </a:moveTo>
                  <a:cubicBezTo>
                    <a:pt x="683586" y="328626"/>
                    <a:pt x="581239" y="226457"/>
                    <a:pt x="454987" y="226457"/>
                  </a:cubicBezTo>
                  <a:cubicBezTo>
                    <a:pt x="454796" y="226457"/>
                    <a:pt x="454605" y="226457"/>
                    <a:pt x="454415" y="226457"/>
                  </a:cubicBezTo>
                  <a:cubicBezTo>
                    <a:pt x="329236" y="226816"/>
                    <a:pt x="227628" y="327611"/>
                    <a:pt x="226481" y="452566"/>
                  </a:cubicBezTo>
                  <a:cubicBezTo>
                    <a:pt x="225375" y="578594"/>
                    <a:pt x="326822" y="681654"/>
                    <a:pt x="453069" y="682759"/>
                  </a:cubicBezTo>
                  <a:cubicBezTo>
                    <a:pt x="453327" y="682761"/>
                    <a:pt x="453585" y="682763"/>
                    <a:pt x="453843" y="682764"/>
                  </a:cubicBezTo>
                  <a:cubicBezTo>
                    <a:pt x="580263" y="683027"/>
                    <a:pt x="683018" y="581047"/>
                    <a:pt x="683491" y="4548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8"/>
            <p:cNvSpPr/>
            <p:nvPr/>
          </p:nvSpPr>
          <p:spPr>
            <a:xfrm>
              <a:off x="2742437" y="4338381"/>
              <a:ext cx="912876" cy="908050"/>
            </a:xfrm>
            <a:custGeom>
              <a:avLst/>
              <a:gdLst/>
              <a:ahLst/>
              <a:cxnLst/>
              <a:rect l="l" t="t" r="r" b="b"/>
              <a:pathLst>
                <a:path w="912876" h="908050" extrusionOk="0">
                  <a:moveTo>
                    <a:pt x="929" y="396657"/>
                  </a:moveTo>
                  <a:lnTo>
                    <a:pt x="115229" y="396657"/>
                  </a:lnTo>
                  <a:cubicBezTo>
                    <a:pt x="130755" y="358148"/>
                    <a:pt x="145900" y="323633"/>
                    <a:pt x="158282" y="288071"/>
                  </a:cubicBezTo>
                  <a:cubicBezTo>
                    <a:pt x="160835" y="277964"/>
                    <a:pt x="158702" y="267246"/>
                    <a:pt x="152472" y="258881"/>
                  </a:cubicBezTo>
                  <a:cubicBezTo>
                    <a:pt x="127516" y="231782"/>
                    <a:pt x="100465" y="206680"/>
                    <a:pt x="73891" y="180532"/>
                  </a:cubicBezTo>
                  <a:cubicBezTo>
                    <a:pt x="101894" y="154479"/>
                    <a:pt x="128469" y="129757"/>
                    <a:pt x="157235" y="102848"/>
                  </a:cubicBezTo>
                  <a:cubicBezTo>
                    <a:pt x="180190" y="128426"/>
                    <a:pt x="207622" y="159043"/>
                    <a:pt x="230768" y="184715"/>
                  </a:cubicBezTo>
                  <a:lnTo>
                    <a:pt x="400027" y="108648"/>
                  </a:lnTo>
                  <a:lnTo>
                    <a:pt x="400027" y="158"/>
                  </a:lnTo>
                  <a:lnTo>
                    <a:pt x="514327" y="158"/>
                  </a:lnTo>
                  <a:lnTo>
                    <a:pt x="514327" y="108458"/>
                  </a:lnTo>
                  <a:lnTo>
                    <a:pt x="676252" y="180056"/>
                  </a:lnTo>
                  <a:lnTo>
                    <a:pt x="753976" y="92579"/>
                  </a:lnTo>
                  <a:lnTo>
                    <a:pt x="835891" y="180247"/>
                  </a:lnTo>
                  <a:cubicBezTo>
                    <a:pt x="809792" y="204968"/>
                    <a:pt x="778169" y="234634"/>
                    <a:pt x="749499" y="261638"/>
                  </a:cubicBezTo>
                  <a:cubicBezTo>
                    <a:pt x="768549" y="311462"/>
                    <a:pt x="783694" y="352063"/>
                    <a:pt x="800363" y="395896"/>
                  </a:cubicBezTo>
                  <a:lnTo>
                    <a:pt x="913043" y="395896"/>
                  </a:lnTo>
                  <a:lnTo>
                    <a:pt x="913043" y="509997"/>
                  </a:lnTo>
                  <a:lnTo>
                    <a:pt x="801029" y="509997"/>
                  </a:lnTo>
                  <a:cubicBezTo>
                    <a:pt x="784361" y="553450"/>
                    <a:pt x="768930" y="593956"/>
                    <a:pt x="751309" y="640167"/>
                  </a:cubicBezTo>
                  <a:lnTo>
                    <a:pt x="847607" y="726598"/>
                  </a:lnTo>
                  <a:lnTo>
                    <a:pt x="761120" y="808465"/>
                  </a:lnTo>
                  <a:lnTo>
                    <a:pt x="682348" y="724696"/>
                  </a:lnTo>
                  <a:lnTo>
                    <a:pt x="515756" y="799052"/>
                  </a:lnTo>
                  <a:lnTo>
                    <a:pt x="515756" y="908208"/>
                  </a:lnTo>
                  <a:lnTo>
                    <a:pt x="401456" y="908208"/>
                  </a:lnTo>
                  <a:lnTo>
                    <a:pt x="401456" y="799812"/>
                  </a:lnTo>
                  <a:lnTo>
                    <a:pt x="238102" y="726503"/>
                  </a:lnTo>
                  <a:lnTo>
                    <a:pt x="157615" y="817688"/>
                  </a:lnTo>
                  <a:cubicBezTo>
                    <a:pt x="127040" y="783078"/>
                    <a:pt x="102752" y="755789"/>
                    <a:pt x="74939" y="724411"/>
                  </a:cubicBezTo>
                  <a:cubicBezTo>
                    <a:pt x="98180" y="701876"/>
                    <a:pt x="125993" y="676869"/>
                    <a:pt x="151710" y="649009"/>
                  </a:cubicBezTo>
                  <a:cubicBezTo>
                    <a:pt x="157953" y="640650"/>
                    <a:pt x="160087" y="629926"/>
                    <a:pt x="157520" y="619819"/>
                  </a:cubicBezTo>
                  <a:cubicBezTo>
                    <a:pt x="145138" y="584257"/>
                    <a:pt x="129993" y="549742"/>
                    <a:pt x="114467" y="511233"/>
                  </a:cubicBezTo>
                  <a:lnTo>
                    <a:pt x="167" y="511233"/>
                  </a:lnTo>
                  <a:close/>
                  <a:moveTo>
                    <a:pt x="452986" y="681908"/>
                  </a:moveTo>
                  <a:cubicBezTo>
                    <a:pt x="579433" y="684349"/>
                    <a:pt x="683978" y="584114"/>
                    <a:pt x="686634" y="457891"/>
                  </a:cubicBezTo>
                  <a:cubicBezTo>
                    <a:pt x="688909" y="331880"/>
                    <a:pt x="588422" y="227886"/>
                    <a:pt x="462191" y="225615"/>
                  </a:cubicBezTo>
                  <a:cubicBezTo>
                    <a:pt x="461916" y="225610"/>
                    <a:pt x="461642" y="225605"/>
                    <a:pt x="461368" y="225601"/>
                  </a:cubicBezTo>
                  <a:cubicBezTo>
                    <a:pt x="336203" y="223840"/>
                    <a:pt x="232898" y="322896"/>
                    <a:pt x="229624" y="447812"/>
                  </a:cubicBezTo>
                  <a:cubicBezTo>
                    <a:pt x="226383" y="573803"/>
                    <a:pt x="326070" y="678561"/>
                    <a:pt x="452281" y="681796"/>
                  </a:cubicBezTo>
                  <a:cubicBezTo>
                    <a:pt x="452516" y="681802"/>
                    <a:pt x="452751" y="681808"/>
                    <a:pt x="452986" y="6818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8"/>
            <p:cNvSpPr/>
            <p:nvPr/>
          </p:nvSpPr>
          <p:spPr>
            <a:xfrm>
              <a:off x="3257740" y="2110568"/>
              <a:ext cx="1485519" cy="1483306"/>
            </a:xfrm>
            <a:custGeom>
              <a:avLst/>
              <a:gdLst/>
              <a:ahLst/>
              <a:cxnLst/>
              <a:rect l="l" t="t" r="r" b="b"/>
              <a:pathLst>
                <a:path w="1485519" h="1483306" extrusionOk="0">
                  <a:moveTo>
                    <a:pt x="457177" y="456560"/>
                  </a:moveTo>
                  <a:cubicBezTo>
                    <a:pt x="457177" y="325915"/>
                    <a:pt x="457177" y="201165"/>
                    <a:pt x="457177" y="76225"/>
                  </a:cubicBezTo>
                  <a:cubicBezTo>
                    <a:pt x="457177" y="18034"/>
                    <a:pt x="475560" y="158"/>
                    <a:pt x="534234" y="158"/>
                  </a:cubicBezTo>
                  <a:cubicBezTo>
                    <a:pt x="674760" y="158"/>
                    <a:pt x="815222" y="158"/>
                    <a:pt x="955620" y="158"/>
                  </a:cubicBezTo>
                  <a:cubicBezTo>
                    <a:pt x="1009151" y="158"/>
                    <a:pt x="1028486" y="19175"/>
                    <a:pt x="1028582" y="73277"/>
                  </a:cubicBezTo>
                  <a:cubicBezTo>
                    <a:pt x="1028582" y="199168"/>
                    <a:pt x="1028582" y="325059"/>
                    <a:pt x="1028582" y="456465"/>
                  </a:cubicBezTo>
                  <a:lnTo>
                    <a:pt x="1067348" y="456465"/>
                  </a:lnTo>
                  <a:cubicBezTo>
                    <a:pt x="1182791" y="456465"/>
                    <a:pt x="1298234" y="456465"/>
                    <a:pt x="1413677" y="456465"/>
                  </a:cubicBezTo>
                  <a:cubicBezTo>
                    <a:pt x="1465303" y="456465"/>
                    <a:pt x="1485591" y="476337"/>
                    <a:pt x="1485686" y="527112"/>
                  </a:cubicBezTo>
                  <a:cubicBezTo>
                    <a:pt x="1485686" y="669674"/>
                    <a:pt x="1485686" y="812300"/>
                    <a:pt x="1485686" y="954989"/>
                  </a:cubicBezTo>
                  <a:cubicBezTo>
                    <a:pt x="1485686" y="1007570"/>
                    <a:pt x="1465589" y="1026967"/>
                    <a:pt x="1411487" y="1026967"/>
                  </a:cubicBezTo>
                  <a:cubicBezTo>
                    <a:pt x="1285471" y="1026967"/>
                    <a:pt x="1159455" y="1026967"/>
                    <a:pt x="1028582" y="1026967"/>
                  </a:cubicBezTo>
                  <a:lnTo>
                    <a:pt x="1028582" y="1066713"/>
                  </a:lnTo>
                  <a:cubicBezTo>
                    <a:pt x="1028582" y="1180813"/>
                    <a:pt x="1028582" y="1294914"/>
                    <a:pt x="1028582" y="1409014"/>
                  </a:cubicBezTo>
                  <a:cubicBezTo>
                    <a:pt x="1028582" y="1464543"/>
                    <a:pt x="1009532" y="1483465"/>
                    <a:pt x="953239" y="1483465"/>
                  </a:cubicBezTo>
                  <a:cubicBezTo>
                    <a:pt x="812840" y="1483465"/>
                    <a:pt x="672410" y="1483465"/>
                    <a:pt x="531948" y="1483465"/>
                  </a:cubicBezTo>
                  <a:cubicBezTo>
                    <a:pt x="476132" y="1483465"/>
                    <a:pt x="457272" y="1464448"/>
                    <a:pt x="457272" y="1408444"/>
                  </a:cubicBezTo>
                  <a:cubicBezTo>
                    <a:pt x="457272" y="1295611"/>
                    <a:pt x="457272" y="1182715"/>
                    <a:pt x="457272" y="1069755"/>
                  </a:cubicBezTo>
                  <a:lnTo>
                    <a:pt x="457272" y="1027063"/>
                  </a:lnTo>
                  <a:lnTo>
                    <a:pt x="416600" y="1027063"/>
                  </a:lnTo>
                  <a:cubicBezTo>
                    <a:pt x="301062" y="1027063"/>
                    <a:pt x="185619" y="1027063"/>
                    <a:pt x="70176" y="1027063"/>
                  </a:cubicBezTo>
                  <a:cubicBezTo>
                    <a:pt x="20932" y="1027063"/>
                    <a:pt x="263" y="1006715"/>
                    <a:pt x="167" y="958127"/>
                  </a:cubicBezTo>
                  <a:cubicBezTo>
                    <a:pt x="167" y="814360"/>
                    <a:pt x="167" y="670594"/>
                    <a:pt x="167" y="526827"/>
                  </a:cubicBezTo>
                  <a:cubicBezTo>
                    <a:pt x="167" y="476242"/>
                    <a:pt x="20551" y="456845"/>
                    <a:pt x="72653" y="456750"/>
                  </a:cubicBezTo>
                  <a:cubicBezTo>
                    <a:pt x="186953" y="456750"/>
                    <a:pt x="301253" y="456750"/>
                    <a:pt x="415553" y="456750"/>
                  </a:cubicBezTo>
                  <a:close/>
                  <a:moveTo>
                    <a:pt x="914377" y="1367938"/>
                  </a:moveTo>
                  <a:cubicBezTo>
                    <a:pt x="914377" y="1238149"/>
                    <a:pt x="914377" y="1112353"/>
                    <a:pt x="914377" y="986462"/>
                  </a:cubicBezTo>
                  <a:cubicBezTo>
                    <a:pt x="914377" y="932644"/>
                    <a:pt x="933427" y="913152"/>
                    <a:pt x="986957" y="913057"/>
                  </a:cubicBezTo>
                  <a:cubicBezTo>
                    <a:pt x="1102305" y="913057"/>
                    <a:pt x="1217748" y="913057"/>
                    <a:pt x="1333191" y="913057"/>
                  </a:cubicBezTo>
                  <a:lnTo>
                    <a:pt x="1369386" y="913057"/>
                  </a:lnTo>
                  <a:lnTo>
                    <a:pt x="1369386" y="570756"/>
                  </a:lnTo>
                  <a:lnTo>
                    <a:pt x="989910" y="570756"/>
                  </a:lnTo>
                  <a:cubicBezTo>
                    <a:pt x="933617" y="570756"/>
                    <a:pt x="914567" y="551739"/>
                    <a:pt x="914472" y="496400"/>
                  </a:cubicBezTo>
                  <a:cubicBezTo>
                    <a:pt x="914472" y="382300"/>
                    <a:pt x="914472" y="268199"/>
                    <a:pt x="914472" y="154098"/>
                  </a:cubicBezTo>
                  <a:lnTo>
                    <a:pt x="914472" y="116731"/>
                  </a:lnTo>
                  <a:lnTo>
                    <a:pt x="571572" y="116731"/>
                  </a:lnTo>
                  <a:cubicBezTo>
                    <a:pt x="571572" y="246425"/>
                    <a:pt x="571572" y="373457"/>
                    <a:pt x="571572" y="500394"/>
                  </a:cubicBezTo>
                  <a:cubicBezTo>
                    <a:pt x="571572" y="549552"/>
                    <a:pt x="551093" y="569900"/>
                    <a:pt x="502516" y="570375"/>
                  </a:cubicBezTo>
                  <a:cubicBezTo>
                    <a:pt x="453938" y="570851"/>
                    <a:pt x="407266" y="570375"/>
                    <a:pt x="359641" y="570375"/>
                  </a:cubicBezTo>
                  <a:lnTo>
                    <a:pt x="116658" y="570375"/>
                  </a:lnTo>
                  <a:lnTo>
                    <a:pt x="116658" y="912677"/>
                  </a:lnTo>
                  <a:lnTo>
                    <a:pt x="157235" y="912677"/>
                  </a:lnTo>
                  <a:cubicBezTo>
                    <a:pt x="271535" y="912677"/>
                    <a:pt x="385835" y="912677"/>
                    <a:pt x="500135" y="912677"/>
                  </a:cubicBezTo>
                  <a:cubicBezTo>
                    <a:pt x="551665" y="912677"/>
                    <a:pt x="571858" y="932549"/>
                    <a:pt x="571953" y="983419"/>
                  </a:cubicBezTo>
                  <a:cubicBezTo>
                    <a:pt x="571953" y="1098661"/>
                    <a:pt x="571953" y="1213807"/>
                    <a:pt x="571953" y="1329049"/>
                  </a:cubicBezTo>
                  <a:lnTo>
                    <a:pt x="571953" y="13675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4951721" y="3957000"/>
              <a:ext cx="498772" cy="471392"/>
            </a:xfrm>
            <a:custGeom>
              <a:avLst/>
              <a:gdLst/>
              <a:ahLst/>
              <a:cxnLst/>
              <a:rect l="l" t="t" r="r" b="b"/>
              <a:pathLst>
                <a:path w="498772" h="471392" extrusionOk="0">
                  <a:moveTo>
                    <a:pt x="274528" y="158"/>
                  </a:moveTo>
                  <a:cubicBezTo>
                    <a:pt x="359110" y="2250"/>
                    <a:pt x="431214" y="32486"/>
                    <a:pt x="471791" y="110645"/>
                  </a:cubicBezTo>
                  <a:cubicBezTo>
                    <a:pt x="514653" y="193368"/>
                    <a:pt x="505319" y="276852"/>
                    <a:pt x="453979" y="353870"/>
                  </a:cubicBezTo>
                  <a:cubicBezTo>
                    <a:pt x="391876" y="446956"/>
                    <a:pt x="257764" y="493453"/>
                    <a:pt x="150608" y="461504"/>
                  </a:cubicBezTo>
                  <a:cubicBezTo>
                    <a:pt x="-9412" y="413963"/>
                    <a:pt x="-52561" y="204778"/>
                    <a:pt x="73836" y="82786"/>
                  </a:cubicBezTo>
                  <a:cubicBezTo>
                    <a:pt x="127501" y="30355"/>
                    <a:pt x="199440" y="737"/>
                    <a:pt x="274528" y="158"/>
                  </a:cubicBezTo>
                  <a:close/>
                  <a:moveTo>
                    <a:pt x="284624" y="114258"/>
                  </a:moveTo>
                  <a:cubicBezTo>
                    <a:pt x="208424" y="114829"/>
                    <a:pt x="143559" y="156190"/>
                    <a:pt x="123366" y="210483"/>
                  </a:cubicBezTo>
                  <a:cubicBezTo>
                    <a:pt x="97172" y="281416"/>
                    <a:pt x="131272" y="346263"/>
                    <a:pt x="201471" y="355486"/>
                  </a:cubicBezTo>
                  <a:cubicBezTo>
                    <a:pt x="256814" y="363725"/>
                    <a:pt x="312561" y="343348"/>
                    <a:pt x="349490" y="301383"/>
                  </a:cubicBezTo>
                  <a:cubicBezTo>
                    <a:pt x="384351" y="263350"/>
                    <a:pt x="394448" y="216759"/>
                    <a:pt x="373493" y="169122"/>
                  </a:cubicBezTo>
                  <a:cubicBezTo>
                    <a:pt x="355205" y="127950"/>
                    <a:pt x="316628" y="115114"/>
                    <a:pt x="284624" y="1146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8"/>
            <p:cNvSpPr/>
            <p:nvPr/>
          </p:nvSpPr>
          <p:spPr>
            <a:xfrm>
              <a:off x="5090572" y="3326554"/>
              <a:ext cx="417926" cy="440663"/>
            </a:xfrm>
            <a:custGeom>
              <a:avLst/>
              <a:gdLst/>
              <a:ahLst/>
              <a:cxnLst/>
              <a:rect l="l" t="t" r="r" b="b"/>
              <a:pathLst>
                <a:path w="417926" h="440663" extrusionOk="0">
                  <a:moveTo>
                    <a:pt x="418093" y="275941"/>
                  </a:moveTo>
                  <a:cubicBezTo>
                    <a:pt x="417426" y="315115"/>
                    <a:pt x="388851" y="376825"/>
                    <a:pt x="322176" y="414858"/>
                  </a:cubicBezTo>
                  <a:cubicBezTo>
                    <a:pt x="255501" y="452892"/>
                    <a:pt x="185016" y="447757"/>
                    <a:pt x="118818" y="408488"/>
                  </a:cubicBezTo>
                  <a:cubicBezTo>
                    <a:pt x="-9484" y="332421"/>
                    <a:pt x="-39393" y="162696"/>
                    <a:pt x="57000" y="59720"/>
                  </a:cubicBezTo>
                  <a:cubicBezTo>
                    <a:pt x="110340" y="2670"/>
                    <a:pt x="175968" y="-11973"/>
                    <a:pt x="249215" y="9706"/>
                  </a:cubicBezTo>
                  <a:cubicBezTo>
                    <a:pt x="350751" y="39373"/>
                    <a:pt x="418188" y="133125"/>
                    <a:pt x="418093" y="275941"/>
                  </a:cubicBezTo>
                  <a:close/>
                  <a:moveTo>
                    <a:pt x="303793" y="239714"/>
                  </a:moveTo>
                  <a:cubicBezTo>
                    <a:pt x="303793" y="174487"/>
                    <a:pt x="251310" y="115440"/>
                    <a:pt x="192446" y="114679"/>
                  </a:cubicBezTo>
                  <a:cubicBezTo>
                    <a:pt x="148631" y="114108"/>
                    <a:pt x="113293" y="155565"/>
                    <a:pt x="114055" y="206530"/>
                  </a:cubicBezTo>
                  <a:cubicBezTo>
                    <a:pt x="114912" y="264246"/>
                    <a:pt x="171205" y="324148"/>
                    <a:pt x="225593" y="325289"/>
                  </a:cubicBezTo>
                  <a:cubicBezTo>
                    <a:pt x="272456" y="326145"/>
                    <a:pt x="303603" y="292105"/>
                    <a:pt x="303698" y="2397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8"/>
            <p:cNvSpPr/>
            <p:nvPr/>
          </p:nvSpPr>
          <p:spPr>
            <a:xfrm>
              <a:off x="4403029" y="3931422"/>
              <a:ext cx="394267" cy="351562"/>
            </a:xfrm>
            <a:custGeom>
              <a:avLst/>
              <a:gdLst/>
              <a:ahLst/>
              <a:cxnLst/>
              <a:rect l="l" t="t" r="r" b="b"/>
              <a:pathLst>
                <a:path w="394267" h="351562" extrusionOk="0">
                  <a:moveTo>
                    <a:pt x="181044" y="158"/>
                  </a:moveTo>
                  <a:cubicBezTo>
                    <a:pt x="258958" y="4246"/>
                    <a:pt x="325728" y="36955"/>
                    <a:pt x="369734" y="108839"/>
                  </a:cubicBezTo>
                  <a:cubicBezTo>
                    <a:pt x="425931" y="200689"/>
                    <a:pt x="382307" y="313174"/>
                    <a:pt x="278675" y="342174"/>
                  </a:cubicBezTo>
                  <a:cubicBezTo>
                    <a:pt x="190283" y="366991"/>
                    <a:pt x="113607" y="342745"/>
                    <a:pt x="51313" y="277327"/>
                  </a:cubicBezTo>
                  <a:cubicBezTo>
                    <a:pt x="2259" y="225792"/>
                    <a:pt x="-14790" y="164272"/>
                    <a:pt x="14642" y="96668"/>
                  </a:cubicBezTo>
                  <a:cubicBezTo>
                    <a:pt x="45027" y="27732"/>
                    <a:pt x="104844" y="3391"/>
                    <a:pt x="181044" y="158"/>
                  </a:cubicBezTo>
                  <a:close/>
                  <a:moveTo>
                    <a:pt x="222954" y="243192"/>
                  </a:moveTo>
                  <a:cubicBezTo>
                    <a:pt x="240480" y="231687"/>
                    <a:pt x="268959" y="222939"/>
                    <a:pt x="272865" y="207916"/>
                  </a:cubicBezTo>
                  <a:cubicBezTo>
                    <a:pt x="277532" y="189945"/>
                    <a:pt x="266578" y="161800"/>
                    <a:pt x="252957" y="146492"/>
                  </a:cubicBezTo>
                  <a:cubicBezTo>
                    <a:pt x="227240" y="117967"/>
                    <a:pt x="190569" y="109029"/>
                    <a:pt x="151897" y="117967"/>
                  </a:cubicBezTo>
                  <a:cubicBezTo>
                    <a:pt x="117226" y="126524"/>
                    <a:pt x="105510" y="156000"/>
                    <a:pt x="125227" y="186047"/>
                  </a:cubicBezTo>
                  <a:cubicBezTo>
                    <a:pt x="147039" y="219516"/>
                    <a:pt x="178662" y="235585"/>
                    <a:pt x="222954" y="2431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3146964" y="4736782"/>
              <a:ext cx="110299" cy="110677"/>
            </a:xfrm>
            <a:custGeom>
              <a:avLst/>
              <a:gdLst/>
              <a:ahLst/>
              <a:cxnLst/>
              <a:rect l="l" t="t" r="r" b="b"/>
              <a:pathLst>
                <a:path w="110299" h="110677" extrusionOk="0">
                  <a:moveTo>
                    <a:pt x="167" y="158"/>
                  </a:moveTo>
                  <a:lnTo>
                    <a:pt x="110467" y="158"/>
                  </a:lnTo>
                  <a:lnTo>
                    <a:pt x="110467" y="110835"/>
                  </a:lnTo>
                  <a:lnTo>
                    <a:pt x="167" y="11083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8"/>
            <p:cNvSpPr/>
            <p:nvPr/>
          </p:nvSpPr>
          <p:spPr>
            <a:xfrm>
              <a:off x="5889783" y="2172372"/>
              <a:ext cx="110299" cy="110297"/>
            </a:xfrm>
            <a:custGeom>
              <a:avLst/>
              <a:gdLst/>
              <a:ahLst/>
              <a:cxnLst/>
              <a:rect l="l" t="t" r="r" b="b"/>
              <a:pathLst>
                <a:path w="110299" h="110297" extrusionOk="0">
                  <a:moveTo>
                    <a:pt x="167" y="158"/>
                  </a:moveTo>
                  <a:lnTo>
                    <a:pt x="110467" y="158"/>
                  </a:lnTo>
                  <a:lnTo>
                    <a:pt x="110467" y="110455"/>
                  </a:lnTo>
                  <a:lnTo>
                    <a:pt x="167" y="1104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7" name="Google Shape;97;p8"/>
          <p:cNvGrpSpPr/>
          <p:nvPr/>
        </p:nvGrpSpPr>
        <p:grpSpPr>
          <a:xfrm>
            <a:off x="4302165" y="1955536"/>
            <a:ext cx="504000" cy="615620"/>
            <a:chOff x="2742628" y="1193131"/>
            <a:chExt cx="3657600" cy="4467645"/>
          </a:xfrm>
        </p:grpSpPr>
        <p:sp>
          <p:nvSpPr>
            <p:cNvPr id="98" name="Google Shape;98;p8"/>
            <p:cNvSpPr/>
            <p:nvPr/>
          </p:nvSpPr>
          <p:spPr>
            <a:xfrm>
              <a:off x="2742628" y="2007793"/>
              <a:ext cx="3657600" cy="3652983"/>
            </a:xfrm>
            <a:custGeom>
              <a:avLst/>
              <a:gdLst/>
              <a:ahLst/>
              <a:cxnLst/>
              <a:rect l="l" t="t" r="r" b="b"/>
              <a:pathLst>
                <a:path w="3657600" h="3652983" extrusionOk="0">
                  <a:moveTo>
                    <a:pt x="79320" y="245"/>
                  </a:moveTo>
                  <a:cubicBezTo>
                    <a:pt x="108466" y="20409"/>
                    <a:pt x="115706" y="47803"/>
                    <a:pt x="115610" y="82995"/>
                  </a:cubicBezTo>
                  <a:cubicBezTo>
                    <a:pt x="114975" y="1218033"/>
                    <a:pt x="114785" y="2353071"/>
                    <a:pt x="115039" y="3488108"/>
                  </a:cubicBezTo>
                  <a:lnTo>
                    <a:pt x="115039" y="3536141"/>
                  </a:lnTo>
                  <a:lnTo>
                    <a:pt x="472226" y="3536141"/>
                  </a:lnTo>
                  <a:cubicBezTo>
                    <a:pt x="456796" y="3043161"/>
                    <a:pt x="471655" y="2549039"/>
                    <a:pt x="472226" y="2055963"/>
                  </a:cubicBezTo>
                  <a:cubicBezTo>
                    <a:pt x="472226" y="2002509"/>
                    <a:pt x="491276" y="1983296"/>
                    <a:pt x="545664" y="1983296"/>
                  </a:cubicBezTo>
                  <a:cubicBezTo>
                    <a:pt x="715908" y="1983296"/>
                    <a:pt x="886119" y="1983296"/>
                    <a:pt x="1056299" y="1983296"/>
                  </a:cubicBezTo>
                  <a:cubicBezTo>
                    <a:pt x="1109830" y="1983296"/>
                    <a:pt x="1129261" y="2002794"/>
                    <a:pt x="1129261" y="2056534"/>
                  </a:cubicBezTo>
                  <a:cubicBezTo>
                    <a:pt x="1129261" y="2225173"/>
                    <a:pt x="1129261" y="3364079"/>
                    <a:pt x="1129261" y="3535571"/>
                  </a:cubicBezTo>
                  <a:lnTo>
                    <a:pt x="1500736" y="3535571"/>
                  </a:lnTo>
                  <a:cubicBezTo>
                    <a:pt x="1502165" y="3296167"/>
                    <a:pt x="1500736" y="3056667"/>
                    <a:pt x="1500736" y="2817263"/>
                  </a:cubicBezTo>
                  <a:cubicBezTo>
                    <a:pt x="1500736" y="2756960"/>
                    <a:pt x="1518643" y="2739459"/>
                    <a:pt x="1579793" y="2739364"/>
                  </a:cubicBezTo>
                  <a:cubicBezTo>
                    <a:pt x="1747624" y="2739364"/>
                    <a:pt x="1915486" y="2739364"/>
                    <a:pt x="2083380" y="2739364"/>
                  </a:cubicBezTo>
                  <a:cubicBezTo>
                    <a:pt x="2139006" y="2739364"/>
                    <a:pt x="2157866" y="2758387"/>
                    <a:pt x="2157866" y="2814600"/>
                  </a:cubicBezTo>
                  <a:cubicBezTo>
                    <a:pt x="2157866" y="2874617"/>
                    <a:pt x="2157866" y="3536141"/>
                    <a:pt x="2157866" y="3536141"/>
                  </a:cubicBezTo>
                  <a:lnTo>
                    <a:pt x="2529341" y="3536141"/>
                  </a:lnTo>
                  <a:lnTo>
                    <a:pt x="2529341" y="3027372"/>
                  </a:lnTo>
                  <a:cubicBezTo>
                    <a:pt x="2529341" y="2959745"/>
                    <a:pt x="2545247" y="2944051"/>
                    <a:pt x="2613732" y="2944051"/>
                  </a:cubicBezTo>
                  <a:lnTo>
                    <a:pt x="3110080" y="2944051"/>
                  </a:lnTo>
                  <a:cubicBezTo>
                    <a:pt x="3168182" y="2944051"/>
                    <a:pt x="3186280" y="2962503"/>
                    <a:pt x="3186280" y="3021094"/>
                  </a:cubicBezTo>
                  <a:lnTo>
                    <a:pt x="3186280" y="3538519"/>
                  </a:lnTo>
                  <a:lnTo>
                    <a:pt x="3225047" y="3538519"/>
                  </a:lnTo>
                  <a:cubicBezTo>
                    <a:pt x="3341728" y="3538519"/>
                    <a:pt x="3458409" y="3539661"/>
                    <a:pt x="3574995" y="3537853"/>
                  </a:cubicBezTo>
                  <a:cubicBezTo>
                    <a:pt x="3609857" y="3537283"/>
                    <a:pt x="3637574" y="3545177"/>
                    <a:pt x="3657767" y="3574187"/>
                  </a:cubicBezTo>
                  <a:lnTo>
                    <a:pt x="3657767" y="3616989"/>
                  </a:lnTo>
                  <a:cubicBezTo>
                    <a:pt x="3637479" y="3645524"/>
                    <a:pt x="3610142" y="3653323"/>
                    <a:pt x="3574900" y="3653228"/>
                  </a:cubicBezTo>
                  <a:cubicBezTo>
                    <a:pt x="2383322" y="3652594"/>
                    <a:pt x="1191745" y="3652403"/>
                    <a:pt x="167" y="3652657"/>
                  </a:cubicBezTo>
                  <a:lnTo>
                    <a:pt x="167" y="245"/>
                  </a:lnTo>
                  <a:close/>
                  <a:moveTo>
                    <a:pt x="3070170" y="3536807"/>
                  </a:moveTo>
                  <a:lnTo>
                    <a:pt x="3070170" y="3061233"/>
                  </a:lnTo>
                  <a:lnTo>
                    <a:pt x="2645736" y="3061233"/>
                  </a:lnTo>
                  <a:lnTo>
                    <a:pt x="2645736" y="3536807"/>
                  </a:lnTo>
                  <a:close/>
                  <a:moveTo>
                    <a:pt x="1616750" y="3535951"/>
                  </a:moveTo>
                  <a:lnTo>
                    <a:pt x="2041470" y="3535951"/>
                  </a:lnTo>
                  <a:lnTo>
                    <a:pt x="2041470" y="2855594"/>
                  </a:lnTo>
                  <a:lnTo>
                    <a:pt x="1616750" y="2855594"/>
                  </a:lnTo>
                  <a:close/>
                  <a:moveTo>
                    <a:pt x="588050" y="3536522"/>
                  </a:moveTo>
                  <a:lnTo>
                    <a:pt x="1012770" y="3536522"/>
                  </a:lnTo>
                  <a:lnTo>
                    <a:pt x="1012770" y="2100287"/>
                  </a:lnTo>
                  <a:lnTo>
                    <a:pt x="588145" y="21002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8"/>
            <p:cNvSpPr/>
            <p:nvPr/>
          </p:nvSpPr>
          <p:spPr>
            <a:xfrm>
              <a:off x="3068040" y="2007599"/>
              <a:ext cx="2059778" cy="2056838"/>
            </a:xfrm>
            <a:custGeom>
              <a:avLst/>
              <a:gdLst/>
              <a:ahLst/>
              <a:cxnLst/>
              <a:rect l="l" t="t" r="r" b="b"/>
              <a:pathLst>
                <a:path w="2059778" h="2056838" extrusionOk="0">
                  <a:moveTo>
                    <a:pt x="1577755" y="665577"/>
                  </a:moveTo>
                  <a:cubicBezTo>
                    <a:pt x="1656186" y="785161"/>
                    <a:pt x="1694421" y="926588"/>
                    <a:pt x="1686912" y="1069340"/>
                  </a:cubicBezTo>
                  <a:cubicBezTo>
                    <a:pt x="1729107" y="1081514"/>
                    <a:pt x="1763874" y="1101488"/>
                    <a:pt x="1811880" y="1069340"/>
                  </a:cubicBezTo>
                  <a:cubicBezTo>
                    <a:pt x="1914464" y="1001523"/>
                    <a:pt x="2039337" y="1070386"/>
                    <a:pt x="2057148" y="1200884"/>
                  </a:cubicBezTo>
                  <a:cubicBezTo>
                    <a:pt x="2069531" y="1291908"/>
                    <a:pt x="2040956" y="1370378"/>
                    <a:pt x="1968375" y="1429159"/>
                  </a:cubicBezTo>
                  <a:cubicBezTo>
                    <a:pt x="1892175" y="1490984"/>
                    <a:pt x="1778352" y="1477763"/>
                    <a:pt x="1733299" y="1392635"/>
                  </a:cubicBezTo>
                  <a:cubicBezTo>
                    <a:pt x="1706533" y="1342414"/>
                    <a:pt x="1669005" y="1330715"/>
                    <a:pt x="1627476" y="1323296"/>
                  </a:cubicBezTo>
                  <a:cubicBezTo>
                    <a:pt x="1582708" y="1381126"/>
                    <a:pt x="1543370" y="1441429"/>
                    <a:pt x="1493745" y="1491460"/>
                  </a:cubicBezTo>
                  <a:cubicBezTo>
                    <a:pt x="1444120" y="1541490"/>
                    <a:pt x="1385160" y="1578870"/>
                    <a:pt x="1325533" y="1625572"/>
                  </a:cubicBezTo>
                  <a:cubicBezTo>
                    <a:pt x="1333820" y="1660288"/>
                    <a:pt x="1335058" y="1701663"/>
                    <a:pt x="1388017" y="1726964"/>
                  </a:cubicBezTo>
                  <a:cubicBezTo>
                    <a:pt x="1477933" y="1769861"/>
                    <a:pt x="1494793" y="1879909"/>
                    <a:pt x="1434309" y="1962183"/>
                  </a:cubicBezTo>
                  <a:cubicBezTo>
                    <a:pt x="1369539" y="2050164"/>
                    <a:pt x="1237808" y="2082789"/>
                    <a:pt x="1139034" y="2035231"/>
                  </a:cubicBezTo>
                  <a:cubicBezTo>
                    <a:pt x="1059000" y="1998677"/>
                    <a:pt x="1023795" y="1904255"/>
                    <a:pt x="1060402" y="1824334"/>
                  </a:cubicBezTo>
                  <a:cubicBezTo>
                    <a:pt x="1061813" y="1821253"/>
                    <a:pt x="1063323" y="1818216"/>
                    <a:pt x="1064929" y="1815231"/>
                  </a:cubicBezTo>
                  <a:cubicBezTo>
                    <a:pt x="1095885" y="1754928"/>
                    <a:pt x="1095885" y="1754642"/>
                    <a:pt x="1073311" y="1692723"/>
                  </a:cubicBezTo>
                  <a:cubicBezTo>
                    <a:pt x="1001016" y="1682545"/>
                    <a:pt x="929198" y="1679216"/>
                    <a:pt x="861189" y="1661144"/>
                  </a:cubicBezTo>
                  <a:cubicBezTo>
                    <a:pt x="793181" y="1643073"/>
                    <a:pt x="731173" y="1610924"/>
                    <a:pt x="650973" y="1578680"/>
                  </a:cubicBezTo>
                  <a:cubicBezTo>
                    <a:pt x="642305" y="1589618"/>
                    <a:pt x="624684" y="1610258"/>
                    <a:pt x="609063" y="1632325"/>
                  </a:cubicBezTo>
                  <a:cubicBezTo>
                    <a:pt x="604691" y="1640268"/>
                    <a:pt x="602988" y="1649404"/>
                    <a:pt x="604205" y="1658386"/>
                  </a:cubicBezTo>
                  <a:cubicBezTo>
                    <a:pt x="615730" y="1784604"/>
                    <a:pt x="525433" y="1866973"/>
                    <a:pt x="402561" y="1841863"/>
                  </a:cubicBezTo>
                  <a:cubicBezTo>
                    <a:pt x="289499" y="1818750"/>
                    <a:pt x="201012" y="1703280"/>
                    <a:pt x="213394" y="1595040"/>
                  </a:cubicBezTo>
                  <a:cubicBezTo>
                    <a:pt x="222919" y="1511053"/>
                    <a:pt x="288070" y="1447041"/>
                    <a:pt x="372081" y="1453318"/>
                  </a:cubicBezTo>
                  <a:cubicBezTo>
                    <a:pt x="416181" y="1456552"/>
                    <a:pt x="440089" y="1439051"/>
                    <a:pt x="464759" y="1411468"/>
                  </a:cubicBezTo>
                  <a:lnTo>
                    <a:pt x="482380" y="1392445"/>
                  </a:lnTo>
                  <a:cubicBezTo>
                    <a:pt x="403523" y="1272426"/>
                    <a:pt x="365358" y="1130285"/>
                    <a:pt x="373509" y="986970"/>
                  </a:cubicBezTo>
                  <a:cubicBezTo>
                    <a:pt x="347316" y="979551"/>
                    <a:pt x="322646" y="971371"/>
                    <a:pt x="297309" y="966235"/>
                  </a:cubicBezTo>
                  <a:cubicBezTo>
                    <a:pt x="288157" y="965917"/>
                    <a:pt x="279217" y="969040"/>
                    <a:pt x="272259" y="974986"/>
                  </a:cubicBezTo>
                  <a:cubicBezTo>
                    <a:pt x="165960" y="1057450"/>
                    <a:pt x="32133" y="1002093"/>
                    <a:pt x="4416" y="865413"/>
                  </a:cubicBezTo>
                  <a:cubicBezTo>
                    <a:pt x="-14634" y="769633"/>
                    <a:pt x="31848" y="661011"/>
                    <a:pt x="114429" y="613359"/>
                  </a:cubicBezTo>
                  <a:cubicBezTo>
                    <a:pt x="189867" y="569796"/>
                    <a:pt x="285879" y="586822"/>
                    <a:pt x="326361" y="662914"/>
                  </a:cubicBezTo>
                  <a:cubicBezTo>
                    <a:pt x="352745" y="712373"/>
                    <a:pt x="387987" y="729018"/>
                    <a:pt x="441423" y="735296"/>
                  </a:cubicBezTo>
                  <a:lnTo>
                    <a:pt x="458758" y="705145"/>
                  </a:lnTo>
                  <a:cubicBezTo>
                    <a:pt x="517411" y="600856"/>
                    <a:pt x="604076" y="515006"/>
                    <a:pt x="708980" y="457275"/>
                  </a:cubicBezTo>
                  <a:cubicBezTo>
                    <a:pt x="730411" y="445481"/>
                    <a:pt x="739365" y="435589"/>
                    <a:pt x="731745" y="408291"/>
                  </a:cubicBezTo>
                  <a:cubicBezTo>
                    <a:pt x="722220" y="373574"/>
                    <a:pt x="708789" y="350271"/>
                    <a:pt x="673452" y="332199"/>
                  </a:cubicBezTo>
                  <a:cubicBezTo>
                    <a:pt x="591727" y="290919"/>
                    <a:pt x="568677" y="194853"/>
                    <a:pt x="613635" y="114862"/>
                  </a:cubicBezTo>
                  <a:cubicBezTo>
                    <a:pt x="673547" y="9474"/>
                    <a:pt x="826614" y="-32281"/>
                    <a:pt x="932341" y="28117"/>
                  </a:cubicBezTo>
                  <a:cubicBezTo>
                    <a:pt x="1009494" y="72060"/>
                    <a:pt x="1042069" y="168697"/>
                    <a:pt x="992634" y="242601"/>
                  </a:cubicBezTo>
                  <a:cubicBezTo>
                    <a:pt x="960630" y="290158"/>
                    <a:pt x="974442" y="327634"/>
                    <a:pt x="987872" y="367962"/>
                  </a:cubicBezTo>
                  <a:cubicBezTo>
                    <a:pt x="1044165" y="373764"/>
                    <a:pt x="1098743" y="377474"/>
                    <a:pt x="1152559" y="385273"/>
                  </a:cubicBezTo>
                  <a:cubicBezTo>
                    <a:pt x="1230328" y="397631"/>
                    <a:pt x="1304674" y="426006"/>
                    <a:pt x="1370872" y="468594"/>
                  </a:cubicBezTo>
                  <a:cubicBezTo>
                    <a:pt x="1390494" y="480864"/>
                    <a:pt x="1400590" y="478105"/>
                    <a:pt x="1415830" y="462887"/>
                  </a:cubicBezTo>
                  <a:cubicBezTo>
                    <a:pt x="1441929" y="437586"/>
                    <a:pt x="1458502" y="415330"/>
                    <a:pt x="1455740" y="372623"/>
                  </a:cubicBezTo>
                  <a:cubicBezTo>
                    <a:pt x="1449358" y="271516"/>
                    <a:pt x="1540132" y="197612"/>
                    <a:pt x="1641858" y="213496"/>
                  </a:cubicBezTo>
                  <a:cubicBezTo>
                    <a:pt x="1765683" y="232519"/>
                    <a:pt x="1860933" y="349035"/>
                    <a:pt x="1846932" y="464409"/>
                  </a:cubicBezTo>
                  <a:cubicBezTo>
                    <a:pt x="1836835" y="548205"/>
                    <a:pt x="1770732" y="611361"/>
                    <a:pt x="1686912" y="604608"/>
                  </a:cubicBezTo>
                  <a:cubicBezTo>
                    <a:pt x="1645669" y="601279"/>
                    <a:pt x="1622808" y="616307"/>
                    <a:pt x="1599663" y="642654"/>
                  </a:cubicBezTo>
                  <a:cubicBezTo>
                    <a:pt x="1593376" y="649502"/>
                    <a:pt x="1586709" y="656161"/>
                    <a:pt x="1577755" y="665577"/>
                  </a:cubicBezTo>
                  <a:close/>
                  <a:moveTo>
                    <a:pt x="1552133" y="1183763"/>
                  </a:moveTo>
                  <a:cubicBezTo>
                    <a:pt x="1604616" y="1197555"/>
                    <a:pt x="1652336" y="1212297"/>
                    <a:pt x="1700913" y="1222379"/>
                  </a:cubicBezTo>
                  <a:cubicBezTo>
                    <a:pt x="1758063" y="1234840"/>
                    <a:pt x="1800450" y="1261186"/>
                    <a:pt x="1822167" y="1319587"/>
                  </a:cubicBezTo>
                  <a:cubicBezTo>
                    <a:pt x="1837407" y="1360581"/>
                    <a:pt x="1881127" y="1368381"/>
                    <a:pt x="1906463" y="1333474"/>
                  </a:cubicBezTo>
                  <a:cubicBezTo>
                    <a:pt x="1926846" y="1304939"/>
                    <a:pt x="1937705" y="1268320"/>
                    <a:pt x="1945420" y="1233603"/>
                  </a:cubicBezTo>
                  <a:cubicBezTo>
                    <a:pt x="1952858" y="1205856"/>
                    <a:pt x="1939827" y="1176697"/>
                    <a:pt x="1914178" y="1163694"/>
                  </a:cubicBezTo>
                  <a:cubicBezTo>
                    <a:pt x="1886746" y="1149141"/>
                    <a:pt x="1867792" y="1168925"/>
                    <a:pt x="1845598" y="1179673"/>
                  </a:cubicBezTo>
                  <a:cubicBezTo>
                    <a:pt x="1820643" y="1191657"/>
                    <a:pt x="1791687" y="1209919"/>
                    <a:pt x="1767493" y="1206115"/>
                  </a:cubicBezTo>
                  <a:cubicBezTo>
                    <a:pt x="1697865" y="1194986"/>
                    <a:pt x="1629762" y="1174156"/>
                    <a:pt x="1559086" y="1156655"/>
                  </a:cubicBezTo>
                  <a:cubicBezTo>
                    <a:pt x="1598425" y="964047"/>
                    <a:pt x="1550799" y="798833"/>
                    <a:pt x="1423450" y="651975"/>
                  </a:cubicBezTo>
                  <a:cubicBezTo>
                    <a:pt x="1458883" y="618115"/>
                    <a:pt x="1493269" y="588534"/>
                    <a:pt x="1523748" y="555434"/>
                  </a:cubicBezTo>
                  <a:cubicBezTo>
                    <a:pt x="1566992" y="507876"/>
                    <a:pt x="1612712" y="476013"/>
                    <a:pt x="1682626" y="489900"/>
                  </a:cubicBezTo>
                  <a:cubicBezTo>
                    <a:pt x="1720726" y="497319"/>
                    <a:pt x="1741776" y="467072"/>
                    <a:pt x="1733108" y="428646"/>
                  </a:cubicBezTo>
                  <a:cubicBezTo>
                    <a:pt x="1722916" y="383751"/>
                    <a:pt x="1696437" y="350081"/>
                    <a:pt x="1653384" y="335148"/>
                  </a:cubicBezTo>
                  <a:cubicBezTo>
                    <a:pt x="1633286" y="328109"/>
                    <a:pt x="1603282" y="325636"/>
                    <a:pt x="1587661" y="336670"/>
                  </a:cubicBezTo>
                  <a:cubicBezTo>
                    <a:pt x="1574422" y="345515"/>
                    <a:pt x="1574517" y="375476"/>
                    <a:pt x="1570326" y="396402"/>
                  </a:cubicBezTo>
                  <a:cubicBezTo>
                    <a:pt x="1564992" y="423700"/>
                    <a:pt x="1570326" y="459558"/>
                    <a:pt x="1555086" y="477249"/>
                  </a:cubicBezTo>
                  <a:cubicBezTo>
                    <a:pt x="1507461" y="530894"/>
                    <a:pt x="1452216" y="577596"/>
                    <a:pt x="1397923" y="629433"/>
                  </a:cubicBezTo>
                  <a:cubicBezTo>
                    <a:pt x="1257810" y="506164"/>
                    <a:pt x="1091028" y="463268"/>
                    <a:pt x="903480" y="499792"/>
                  </a:cubicBezTo>
                  <a:cubicBezTo>
                    <a:pt x="890812" y="453566"/>
                    <a:pt x="880906" y="410669"/>
                    <a:pt x="867190" y="369104"/>
                  </a:cubicBezTo>
                  <a:cubicBezTo>
                    <a:pt x="846616" y="306994"/>
                    <a:pt x="844044" y="250020"/>
                    <a:pt x="889479" y="195044"/>
                  </a:cubicBezTo>
                  <a:cubicBezTo>
                    <a:pt x="913863" y="165558"/>
                    <a:pt x="901004" y="135121"/>
                    <a:pt x="864142" y="122566"/>
                  </a:cubicBezTo>
                  <a:cubicBezTo>
                    <a:pt x="819369" y="106225"/>
                    <a:pt x="769228" y="115720"/>
                    <a:pt x="733554" y="147296"/>
                  </a:cubicBezTo>
                  <a:cubicBezTo>
                    <a:pt x="691644" y="181918"/>
                    <a:pt x="699360" y="217491"/>
                    <a:pt x="746604" y="243837"/>
                  </a:cubicBezTo>
                  <a:cubicBezTo>
                    <a:pt x="774131" y="259246"/>
                    <a:pt x="806897" y="280932"/>
                    <a:pt x="817755" y="307755"/>
                  </a:cubicBezTo>
                  <a:cubicBezTo>
                    <a:pt x="843187" y="370911"/>
                    <a:pt x="856808" y="438728"/>
                    <a:pt x="875953" y="507496"/>
                  </a:cubicBezTo>
                  <a:cubicBezTo>
                    <a:pt x="692692" y="571128"/>
                    <a:pt x="571153" y="692970"/>
                    <a:pt x="507717" y="874544"/>
                  </a:cubicBezTo>
                  <a:cubicBezTo>
                    <a:pt x="454472" y="860467"/>
                    <a:pt x="404561" y="846010"/>
                    <a:pt x="353793" y="834406"/>
                  </a:cubicBezTo>
                  <a:cubicBezTo>
                    <a:pt x="298548" y="822231"/>
                    <a:pt x="258543" y="795789"/>
                    <a:pt x="239493" y="739862"/>
                  </a:cubicBezTo>
                  <a:cubicBezTo>
                    <a:pt x="225681" y="700960"/>
                    <a:pt x="191868" y="694397"/>
                    <a:pt x="159768" y="721409"/>
                  </a:cubicBezTo>
                  <a:cubicBezTo>
                    <a:pt x="124335" y="751466"/>
                    <a:pt x="112143" y="791604"/>
                    <a:pt x="116811" y="836784"/>
                  </a:cubicBezTo>
                  <a:cubicBezTo>
                    <a:pt x="123002" y="899750"/>
                    <a:pt x="158340" y="913732"/>
                    <a:pt x="212061" y="880156"/>
                  </a:cubicBezTo>
                  <a:cubicBezTo>
                    <a:pt x="236730" y="864652"/>
                    <a:pt x="270068" y="848768"/>
                    <a:pt x="296547" y="852763"/>
                  </a:cubicBezTo>
                  <a:cubicBezTo>
                    <a:pt x="365127" y="863130"/>
                    <a:pt x="432088" y="884436"/>
                    <a:pt x="501240" y="901747"/>
                  </a:cubicBezTo>
                  <a:cubicBezTo>
                    <a:pt x="463902" y="1093594"/>
                    <a:pt x="510098" y="1259284"/>
                    <a:pt x="636876" y="1405856"/>
                  </a:cubicBezTo>
                  <a:cubicBezTo>
                    <a:pt x="598776" y="1443046"/>
                    <a:pt x="561533" y="1476336"/>
                    <a:pt x="527910" y="1513051"/>
                  </a:cubicBezTo>
                  <a:cubicBezTo>
                    <a:pt x="487238" y="1557564"/>
                    <a:pt x="442185" y="1581058"/>
                    <a:pt x="379415" y="1568978"/>
                  </a:cubicBezTo>
                  <a:cubicBezTo>
                    <a:pt x="341791" y="1561654"/>
                    <a:pt x="319026" y="1591045"/>
                    <a:pt x="327694" y="1629186"/>
                  </a:cubicBezTo>
                  <a:cubicBezTo>
                    <a:pt x="337219" y="1672368"/>
                    <a:pt x="361984" y="1706609"/>
                    <a:pt x="403894" y="1721638"/>
                  </a:cubicBezTo>
                  <a:cubicBezTo>
                    <a:pt x="425135" y="1729247"/>
                    <a:pt x="456472" y="1733051"/>
                    <a:pt x="473046" y="1722494"/>
                  </a:cubicBezTo>
                  <a:cubicBezTo>
                    <a:pt x="486857" y="1713743"/>
                    <a:pt x="486476" y="1681784"/>
                    <a:pt x="491143" y="1659813"/>
                  </a:cubicBezTo>
                  <a:cubicBezTo>
                    <a:pt x="496858" y="1632610"/>
                    <a:pt x="492096" y="1597037"/>
                    <a:pt x="507907" y="1579441"/>
                  </a:cubicBezTo>
                  <a:cubicBezTo>
                    <a:pt x="554008" y="1525796"/>
                    <a:pt x="609348" y="1480331"/>
                    <a:pt x="663355" y="1430110"/>
                  </a:cubicBezTo>
                  <a:cubicBezTo>
                    <a:pt x="802325" y="1550526"/>
                    <a:pt x="968822" y="1594564"/>
                    <a:pt x="1157322" y="1558230"/>
                  </a:cubicBezTo>
                  <a:cubicBezTo>
                    <a:pt x="1170847" y="1608736"/>
                    <a:pt x="1181039" y="1656294"/>
                    <a:pt x="1196374" y="1702234"/>
                  </a:cubicBezTo>
                  <a:cubicBezTo>
                    <a:pt x="1215900" y="1760635"/>
                    <a:pt x="1214757" y="1812377"/>
                    <a:pt x="1171990" y="1861932"/>
                  </a:cubicBezTo>
                  <a:cubicBezTo>
                    <a:pt x="1147035" y="1890466"/>
                    <a:pt x="1158560" y="1922140"/>
                    <a:pt x="1194945" y="1935171"/>
                  </a:cubicBezTo>
                  <a:cubicBezTo>
                    <a:pt x="1239434" y="1952028"/>
                    <a:pt x="1289600" y="1943112"/>
                    <a:pt x="1325533" y="1911962"/>
                  </a:cubicBezTo>
                  <a:cubicBezTo>
                    <a:pt x="1369634" y="1876580"/>
                    <a:pt x="1362586" y="1838914"/>
                    <a:pt x="1312770" y="1813423"/>
                  </a:cubicBezTo>
                  <a:cubicBezTo>
                    <a:pt x="1286671" y="1800012"/>
                    <a:pt x="1254953" y="1780323"/>
                    <a:pt x="1245237" y="1755784"/>
                  </a:cubicBezTo>
                  <a:cubicBezTo>
                    <a:pt x="1219329" y="1690345"/>
                    <a:pt x="1203899" y="1620721"/>
                    <a:pt x="1183801" y="1550906"/>
                  </a:cubicBezTo>
                  <a:cubicBezTo>
                    <a:pt x="1367729" y="1487084"/>
                    <a:pt x="1489363" y="1366859"/>
                    <a:pt x="1552133" y="11837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8"/>
            <p:cNvSpPr/>
            <p:nvPr/>
          </p:nvSpPr>
          <p:spPr>
            <a:xfrm>
              <a:off x="3171719" y="1193131"/>
              <a:ext cx="3042969" cy="2711072"/>
            </a:xfrm>
            <a:custGeom>
              <a:avLst/>
              <a:gdLst/>
              <a:ahLst/>
              <a:cxnLst/>
              <a:rect l="l" t="t" r="r" b="b"/>
              <a:pathLst>
                <a:path w="3042969" h="2711072" extrusionOk="0">
                  <a:moveTo>
                    <a:pt x="2539162" y="2284432"/>
                  </a:moveTo>
                  <a:cubicBezTo>
                    <a:pt x="2497421" y="2118599"/>
                    <a:pt x="2441067" y="1956780"/>
                    <a:pt x="2370760" y="1800868"/>
                  </a:cubicBezTo>
                  <a:cubicBezTo>
                    <a:pt x="2224170" y="1474624"/>
                    <a:pt x="2028908" y="1182050"/>
                    <a:pt x="1753064" y="951301"/>
                  </a:cubicBezTo>
                  <a:cubicBezTo>
                    <a:pt x="1265669" y="543544"/>
                    <a:pt x="698646" y="331247"/>
                    <a:pt x="67139" y="285497"/>
                  </a:cubicBezTo>
                  <a:cubicBezTo>
                    <a:pt x="20466" y="282073"/>
                    <a:pt x="1130" y="263526"/>
                    <a:pt x="464" y="216063"/>
                  </a:cubicBezTo>
                  <a:cubicBezTo>
                    <a:pt x="-203" y="168601"/>
                    <a:pt x="464" y="118570"/>
                    <a:pt x="464" y="69777"/>
                  </a:cubicBezTo>
                  <a:cubicBezTo>
                    <a:pt x="464" y="19366"/>
                    <a:pt x="21609" y="-1370"/>
                    <a:pt x="73139" y="343"/>
                  </a:cubicBezTo>
                  <a:cubicBezTo>
                    <a:pt x="120764" y="1864"/>
                    <a:pt x="168389" y="4147"/>
                    <a:pt x="216014" y="9093"/>
                  </a:cubicBezTo>
                  <a:cubicBezTo>
                    <a:pt x="614369" y="50333"/>
                    <a:pt x="1001536" y="165357"/>
                    <a:pt x="1357681" y="348273"/>
                  </a:cubicBezTo>
                  <a:cubicBezTo>
                    <a:pt x="1699343" y="523189"/>
                    <a:pt x="2001380" y="748326"/>
                    <a:pt x="2244935" y="1047938"/>
                  </a:cubicBezTo>
                  <a:cubicBezTo>
                    <a:pt x="2497633" y="1358393"/>
                    <a:pt x="2669654" y="1710509"/>
                    <a:pt x="2786050" y="2091253"/>
                  </a:cubicBezTo>
                  <a:cubicBezTo>
                    <a:pt x="2801195" y="2140903"/>
                    <a:pt x="2815196" y="2190934"/>
                    <a:pt x="2830532" y="2243437"/>
                  </a:cubicBezTo>
                  <a:cubicBezTo>
                    <a:pt x="2876156" y="2233926"/>
                    <a:pt x="2919209" y="2225841"/>
                    <a:pt x="2961691" y="2215664"/>
                  </a:cubicBezTo>
                  <a:cubicBezTo>
                    <a:pt x="2988266" y="2209291"/>
                    <a:pt x="3011697" y="2211288"/>
                    <a:pt x="3029890" y="2232975"/>
                  </a:cubicBezTo>
                  <a:cubicBezTo>
                    <a:pt x="3049416" y="2256373"/>
                    <a:pt x="3045035" y="2280532"/>
                    <a:pt x="3031700" y="2305928"/>
                  </a:cubicBezTo>
                  <a:cubicBezTo>
                    <a:pt x="2968930" y="2425868"/>
                    <a:pt x="2906922" y="2546283"/>
                    <a:pt x="2844248" y="2666223"/>
                  </a:cubicBezTo>
                  <a:cubicBezTo>
                    <a:pt x="2818435" y="2715683"/>
                    <a:pt x="2789765" y="2723292"/>
                    <a:pt x="2743188" y="2694757"/>
                  </a:cubicBezTo>
                  <a:cubicBezTo>
                    <a:pt x="2622220" y="2618666"/>
                    <a:pt x="2501729" y="2542574"/>
                    <a:pt x="2381238" y="2467052"/>
                  </a:cubicBezTo>
                  <a:cubicBezTo>
                    <a:pt x="2357139" y="2452024"/>
                    <a:pt x="2340090" y="2433477"/>
                    <a:pt x="2344947" y="2403516"/>
                  </a:cubicBezTo>
                  <a:cubicBezTo>
                    <a:pt x="2349805" y="2373554"/>
                    <a:pt x="2370474" y="2360524"/>
                    <a:pt x="2398478" y="2353580"/>
                  </a:cubicBezTo>
                  <a:cubicBezTo>
                    <a:pt x="2446293" y="2341501"/>
                    <a:pt x="2494109" y="2327424"/>
                    <a:pt x="2544401" y="2313822"/>
                  </a:cubicBezTo>
                  <a:cubicBezTo>
                    <a:pt x="2542496" y="2302789"/>
                    <a:pt x="2541353" y="2293943"/>
                    <a:pt x="2539162" y="2284432"/>
                  </a:cubicBezTo>
                  <a:close/>
                  <a:moveTo>
                    <a:pt x="115907" y="171359"/>
                  </a:moveTo>
                  <a:cubicBezTo>
                    <a:pt x="193154" y="180871"/>
                    <a:pt x="269926" y="187909"/>
                    <a:pt x="345745" y="200655"/>
                  </a:cubicBezTo>
                  <a:cubicBezTo>
                    <a:pt x="948677" y="302237"/>
                    <a:pt x="1489221" y="536125"/>
                    <a:pt x="1934420" y="963476"/>
                  </a:cubicBezTo>
                  <a:cubicBezTo>
                    <a:pt x="2203787" y="1222093"/>
                    <a:pt x="2394382" y="1534831"/>
                    <a:pt x="2526779" y="1881715"/>
                  </a:cubicBezTo>
                  <a:cubicBezTo>
                    <a:pt x="2582691" y="2027622"/>
                    <a:pt x="2622029" y="2179805"/>
                    <a:pt x="2666988" y="2329611"/>
                  </a:cubicBezTo>
                  <a:cubicBezTo>
                    <a:pt x="2680608" y="2375171"/>
                    <a:pt x="2664797" y="2398760"/>
                    <a:pt x="2619363" y="2412361"/>
                  </a:cubicBezTo>
                  <a:cubicBezTo>
                    <a:pt x="2596883" y="2419019"/>
                    <a:pt x="2574119" y="2424821"/>
                    <a:pt x="2543163" y="2433287"/>
                  </a:cubicBezTo>
                  <a:lnTo>
                    <a:pt x="2763952" y="2572535"/>
                  </a:lnTo>
                  <a:lnTo>
                    <a:pt x="2879204" y="2352154"/>
                  </a:lnTo>
                  <a:cubicBezTo>
                    <a:pt x="2853011" y="2356814"/>
                    <a:pt x="2833675" y="2359953"/>
                    <a:pt x="2814434" y="2363948"/>
                  </a:cubicBezTo>
                  <a:cubicBezTo>
                    <a:pt x="2762714" y="2374601"/>
                    <a:pt x="2740616" y="2362331"/>
                    <a:pt x="2728709" y="2311730"/>
                  </a:cubicBezTo>
                  <a:cubicBezTo>
                    <a:pt x="2686383" y="2138758"/>
                    <a:pt x="2630946" y="1969250"/>
                    <a:pt x="2562879" y="1804672"/>
                  </a:cubicBezTo>
                  <a:cubicBezTo>
                    <a:pt x="2280844" y="1119845"/>
                    <a:pt x="1788306" y="645126"/>
                    <a:pt x="1109745" y="357309"/>
                  </a:cubicBezTo>
                  <a:cubicBezTo>
                    <a:pt x="799897" y="225955"/>
                    <a:pt x="477666" y="143300"/>
                    <a:pt x="141434" y="118190"/>
                  </a:cubicBezTo>
                  <a:cubicBezTo>
                    <a:pt x="134385" y="117619"/>
                    <a:pt x="127337" y="118190"/>
                    <a:pt x="116669" y="118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8"/>
            <p:cNvSpPr/>
            <p:nvPr/>
          </p:nvSpPr>
          <p:spPr>
            <a:xfrm>
              <a:off x="3853145" y="2548985"/>
              <a:ext cx="371763" cy="371245"/>
            </a:xfrm>
            <a:custGeom>
              <a:avLst/>
              <a:gdLst/>
              <a:ahLst/>
              <a:cxnLst/>
              <a:rect l="l" t="t" r="r" b="b"/>
              <a:pathLst>
                <a:path w="371763" h="371245" extrusionOk="0">
                  <a:moveTo>
                    <a:pt x="170" y="184780"/>
                  </a:moveTo>
                  <a:cubicBezTo>
                    <a:pt x="-363" y="83397"/>
                    <a:pt x="81509" y="780"/>
                    <a:pt x="183035" y="248"/>
                  </a:cubicBezTo>
                  <a:cubicBezTo>
                    <a:pt x="184056" y="242"/>
                    <a:pt x="185077" y="245"/>
                    <a:pt x="186098" y="257"/>
                  </a:cubicBezTo>
                  <a:cubicBezTo>
                    <a:pt x="288702" y="414"/>
                    <a:pt x="371826" y="83462"/>
                    <a:pt x="371931" y="185921"/>
                  </a:cubicBezTo>
                  <a:cubicBezTo>
                    <a:pt x="370635" y="288312"/>
                    <a:pt x="287497" y="370825"/>
                    <a:pt x="184955" y="371490"/>
                  </a:cubicBezTo>
                  <a:cubicBezTo>
                    <a:pt x="82372" y="370705"/>
                    <a:pt x="-253" y="287219"/>
                    <a:pt x="170" y="184780"/>
                  </a:cubicBezTo>
                  <a:close/>
                  <a:moveTo>
                    <a:pt x="183145" y="115346"/>
                  </a:moveTo>
                  <a:cubicBezTo>
                    <a:pt x="144319" y="115397"/>
                    <a:pt x="112783" y="146676"/>
                    <a:pt x="112470" y="185446"/>
                  </a:cubicBezTo>
                  <a:cubicBezTo>
                    <a:pt x="112853" y="224144"/>
                    <a:pt x="143652" y="255696"/>
                    <a:pt x="182383" y="257067"/>
                  </a:cubicBezTo>
                  <a:cubicBezTo>
                    <a:pt x="221678" y="257394"/>
                    <a:pt x="253798" y="225849"/>
                    <a:pt x="254125" y="186610"/>
                  </a:cubicBezTo>
                  <a:cubicBezTo>
                    <a:pt x="254131" y="185842"/>
                    <a:pt x="254125" y="185073"/>
                    <a:pt x="254106" y="184304"/>
                  </a:cubicBezTo>
                  <a:cubicBezTo>
                    <a:pt x="254067" y="146167"/>
                    <a:pt x="223075" y="115283"/>
                    <a:pt x="184883" y="115323"/>
                  </a:cubicBezTo>
                  <a:cubicBezTo>
                    <a:pt x="184304" y="115323"/>
                    <a:pt x="183724" y="115331"/>
                    <a:pt x="183145" y="115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8"/>
            <p:cNvSpPr/>
            <p:nvPr/>
          </p:nvSpPr>
          <p:spPr>
            <a:xfrm>
              <a:off x="4225661" y="2922418"/>
              <a:ext cx="370912" cy="370578"/>
            </a:xfrm>
            <a:custGeom>
              <a:avLst/>
              <a:gdLst/>
              <a:ahLst/>
              <a:cxnLst/>
              <a:rect l="l" t="t" r="r" b="b"/>
              <a:pathLst>
                <a:path w="370912" h="370578" extrusionOk="0">
                  <a:moveTo>
                    <a:pt x="176" y="186480"/>
                  </a:moveTo>
                  <a:cubicBezTo>
                    <a:pt x="-823" y="84628"/>
                    <a:pt x="81051" y="1252"/>
                    <a:pt x="183047" y="254"/>
                  </a:cubicBezTo>
                  <a:cubicBezTo>
                    <a:pt x="183685" y="248"/>
                    <a:pt x="184323" y="245"/>
                    <a:pt x="184961" y="245"/>
                  </a:cubicBezTo>
                  <a:cubicBezTo>
                    <a:pt x="287652" y="663"/>
                    <a:pt x="370767" y="83744"/>
                    <a:pt x="371080" y="186290"/>
                  </a:cubicBezTo>
                  <a:cubicBezTo>
                    <a:pt x="370005" y="287492"/>
                    <a:pt x="288303" y="369373"/>
                    <a:pt x="186962" y="370813"/>
                  </a:cubicBezTo>
                  <a:cubicBezTo>
                    <a:pt x="84914" y="371916"/>
                    <a:pt x="1292" y="290201"/>
                    <a:pt x="187" y="188298"/>
                  </a:cubicBezTo>
                  <a:cubicBezTo>
                    <a:pt x="180" y="187692"/>
                    <a:pt x="177" y="187086"/>
                    <a:pt x="176" y="186480"/>
                  </a:cubicBezTo>
                  <a:close/>
                  <a:moveTo>
                    <a:pt x="183914" y="114288"/>
                  </a:moveTo>
                  <a:cubicBezTo>
                    <a:pt x="145198" y="114694"/>
                    <a:pt x="114144" y="146364"/>
                    <a:pt x="114551" y="185025"/>
                  </a:cubicBezTo>
                  <a:cubicBezTo>
                    <a:pt x="114563" y="186145"/>
                    <a:pt x="114601" y="187264"/>
                    <a:pt x="114667" y="188382"/>
                  </a:cubicBezTo>
                  <a:cubicBezTo>
                    <a:pt x="115706" y="226800"/>
                    <a:pt x="147528" y="257220"/>
                    <a:pt x="186009" y="256580"/>
                  </a:cubicBezTo>
                  <a:cubicBezTo>
                    <a:pt x="224474" y="255486"/>
                    <a:pt x="255399" y="224605"/>
                    <a:pt x="256494" y="186195"/>
                  </a:cubicBezTo>
                  <a:cubicBezTo>
                    <a:pt x="256026" y="146454"/>
                    <a:pt x="223713" y="114441"/>
                    <a:pt x="183914" y="1142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8"/>
            <p:cNvSpPr/>
            <p:nvPr/>
          </p:nvSpPr>
          <p:spPr>
            <a:xfrm>
              <a:off x="3710417" y="3053734"/>
              <a:ext cx="370282" cy="369670"/>
            </a:xfrm>
            <a:custGeom>
              <a:avLst/>
              <a:gdLst/>
              <a:ahLst/>
              <a:cxnLst/>
              <a:rect l="l" t="t" r="r" b="b"/>
              <a:pathLst>
                <a:path w="370282" h="369670" extrusionOk="0">
                  <a:moveTo>
                    <a:pt x="183284" y="369899"/>
                  </a:moveTo>
                  <a:cubicBezTo>
                    <a:pt x="82019" y="369767"/>
                    <a:pt x="35" y="287685"/>
                    <a:pt x="167" y="186564"/>
                  </a:cubicBezTo>
                  <a:cubicBezTo>
                    <a:pt x="169" y="185280"/>
                    <a:pt x="184" y="183996"/>
                    <a:pt x="213" y="182713"/>
                  </a:cubicBezTo>
                  <a:cubicBezTo>
                    <a:pt x="1192" y="80966"/>
                    <a:pt x="84584" y="-724"/>
                    <a:pt x="186476" y="254"/>
                  </a:cubicBezTo>
                  <a:cubicBezTo>
                    <a:pt x="187126" y="260"/>
                    <a:pt x="187777" y="270"/>
                    <a:pt x="188427" y="283"/>
                  </a:cubicBezTo>
                  <a:cubicBezTo>
                    <a:pt x="289665" y="2305"/>
                    <a:pt x="370626" y="84928"/>
                    <a:pt x="370450" y="186042"/>
                  </a:cubicBezTo>
                  <a:cubicBezTo>
                    <a:pt x="370143" y="287898"/>
                    <a:pt x="287207" y="370221"/>
                    <a:pt x="185206" y="369915"/>
                  </a:cubicBezTo>
                  <a:cubicBezTo>
                    <a:pt x="184565" y="369913"/>
                    <a:pt x="183924" y="369908"/>
                    <a:pt x="183283" y="369899"/>
                  </a:cubicBezTo>
                  <a:close/>
                  <a:moveTo>
                    <a:pt x="114418" y="184615"/>
                  </a:moveTo>
                  <a:cubicBezTo>
                    <a:pt x="113366" y="222791"/>
                    <a:pt x="143504" y="254590"/>
                    <a:pt x="181733" y="255640"/>
                  </a:cubicBezTo>
                  <a:cubicBezTo>
                    <a:pt x="182313" y="255656"/>
                    <a:pt x="182894" y="255665"/>
                    <a:pt x="183474" y="255666"/>
                  </a:cubicBezTo>
                  <a:cubicBezTo>
                    <a:pt x="222320" y="256894"/>
                    <a:pt x="254812" y="226450"/>
                    <a:pt x="256055" y="187659"/>
                  </a:cubicBezTo>
                  <a:cubicBezTo>
                    <a:pt x="257004" y="147905"/>
                    <a:pt x="225500" y="114909"/>
                    <a:pt x="185689" y="113962"/>
                  </a:cubicBezTo>
                  <a:cubicBezTo>
                    <a:pt x="185363" y="113954"/>
                    <a:pt x="185038" y="113948"/>
                    <a:pt x="184712" y="113945"/>
                  </a:cubicBezTo>
                  <a:cubicBezTo>
                    <a:pt x="145878" y="114361"/>
                    <a:pt x="114572" y="145834"/>
                    <a:pt x="114418" y="1846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Las prioridades deben estar acorde </a:t>
            </a:r>
            <a:endParaRPr/>
          </a:p>
        </p:txBody>
      </p:sp>
      <p:sp>
        <p:nvSpPr>
          <p:cNvPr id="109" name="Google Shape;109;p9"/>
          <p:cNvSpPr/>
          <p:nvPr/>
        </p:nvSpPr>
        <p:spPr>
          <a:xfrm>
            <a:off x="860417" y="282556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9"/>
          <p:cNvSpPr/>
          <p:nvPr/>
        </p:nvSpPr>
        <p:spPr>
          <a:xfrm>
            <a:off x="860417" y="4020820"/>
            <a:ext cx="3579303" cy="970728"/>
          </a:xfrm>
          <a:prstGeom prst="roundRect">
            <a:avLst>
              <a:gd name="adj" fmla="val 186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9"/>
          <p:cNvSpPr txBox="1"/>
          <p:nvPr/>
        </p:nvSpPr>
        <p:spPr>
          <a:xfrm>
            <a:off x="1436512" y="303166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Incidencia y severidad</a:t>
            </a:r>
            <a:endParaRPr/>
          </a:p>
        </p:txBody>
      </p:sp>
      <p:sp>
        <p:nvSpPr>
          <p:cNvPr id="112" name="Google Shape;112;p9"/>
          <p:cNvSpPr/>
          <p:nvPr/>
        </p:nvSpPr>
        <p:spPr>
          <a:xfrm>
            <a:off x="429701"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9"/>
          <p:cNvSpPr txBox="1"/>
          <p:nvPr/>
        </p:nvSpPr>
        <p:spPr>
          <a:xfrm>
            <a:off x="1436512" y="4141631"/>
            <a:ext cx="282249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Percepción de riesgo de la población, las autoridades o la prensa</a:t>
            </a:r>
            <a:endParaRPr/>
          </a:p>
        </p:txBody>
      </p:sp>
      <p:sp>
        <p:nvSpPr>
          <p:cNvPr id="114" name="Google Shape;114;p9"/>
          <p:cNvSpPr/>
          <p:nvPr/>
        </p:nvSpPr>
        <p:spPr>
          <a:xfrm>
            <a:off x="429701" y="40741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9"/>
          <p:cNvSpPr/>
          <p:nvPr/>
        </p:nvSpPr>
        <p:spPr>
          <a:xfrm>
            <a:off x="5097669" y="282556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9"/>
          <p:cNvSpPr txBox="1"/>
          <p:nvPr/>
        </p:nvSpPr>
        <p:spPr>
          <a:xfrm>
            <a:off x="5673764" y="3026454"/>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Tendencia</a:t>
            </a:r>
            <a:endParaRPr/>
          </a:p>
        </p:txBody>
      </p:sp>
      <p:sp>
        <p:nvSpPr>
          <p:cNvPr id="117" name="Google Shape;117;p9"/>
          <p:cNvSpPr/>
          <p:nvPr/>
        </p:nvSpPr>
        <p:spPr>
          <a:xfrm>
            <a:off x="4666953"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9"/>
          <p:cNvSpPr/>
          <p:nvPr/>
        </p:nvSpPr>
        <p:spPr>
          <a:xfrm>
            <a:off x="5097669" y="4020820"/>
            <a:ext cx="3579303" cy="970728"/>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 name="Google Shape;119;p9"/>
          <p:cNvSpPr txBox="1"/>
          <p:nvPr/>
        </p:nvSpPr>
        <p:spPr>
          <a:xfrm>
            <a:off x="5673764" y="4141631"/>
            <a:ext cx="282249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Efectividad, practicidad y factibilidad de las potenciales medidas a ser implementadas</a:t>
            </a:r>
            <a:endParaRPr/>
          </a:p>
        </p:txBody>
      </p:sp>
      <p:sp>
        <p:nvSpPr>
          <p:cNvPr id="120" name="Google Shape;120;p9"/>
          <p:cNvSpPr/>
          <p:nvPr/>
        </p:nvSpPr>
        <p:spPr>
          <a:xfrm>
            <a:off x="4666953" y="40741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1" name="Google Shape;121;p9"/>
          <p:cNvGrpSpPr/>
          <p:nvPr/>
        </p:nvGrpSpPr>
        <p:grpSpPr>
          <a:xfrm>
            <a:off x="4886432" y="4272184"/>
            <a:ext cx="468073" cy="468000"/>
            <a:chOff x="2133219" y="990600"/>
            <a:chExt cx="4877562" cy="4876800"/>
          </a:xfrm>
        </p:grpSpPr>
        <p:sp>
          <p:nvSpPr>
            <p:cNvPr id="122" name="Google Shape;122;p9"/>
            <p:cNvSpPr/>
            <p:nvPr/>
          </p:nvSpPr>
          <p:spPr>
            <a:xfrm>
              <a:off x="2133219" y="990600"/>
              <a:ext cx="4877562" cy="4876800"/>
            </a:xfrm>
            <a:custGeom>
              <a:avLst/>
              <a:gdLst/>
              <a:ahLst/>
              <a:cxnLst/>
              <a:rect l="l" t="t" r="r" b="b"/>
              <a:pathLst>
                <a:path w="4877562" h="4876800" extrusionOk="0">
                  <a:moveTo>
                    <a:pt x="612" y="2648173"/>
                  </a:moveTo>
                  <a:cubicBezTo>
                    <a:pt x="5946" y="2640553"/>
                    <a:pt x="11089" y="2632743"/>
                    <a:pt x="16519" y="2625218"/>
                  </a:cubicBezTo>
                  <a:cubicBezTo>
                    <a:pt x="42427" y="2589404"/>
                    <a:pt x="77288" y="2573307"/>
                    <a:pt x="120151" y="2585499"/>
                  </a:cubicBezTo>
                  <a:cubicBezTo>
                    <a:pt x="163013" y="2597691"/>
                    <a:pt x="188254" y="2629980"/>
                    <a:pt x="191112" y="2676748"/>
                  </a:cubicBezTo>
                  <a:cubicBezTo>
                    <a:pt x="192065" y="2694179"/>
                    <a:pt x="191112" y="2711705"/>
                    <a:pt x="191112" y="2729136"/>
                  </a:cubicBezTo>
                  <a:lnTo>
                    <a:pt x="191112" y="4172173"/>
                  </a:lnTo>
                  <a:cubicBezTo>
                    <a:pt x="191112" y="4276948"/>
                    <a:pt x="219687" y="4306000"/>
                    <a:pt x="322748" y="4306000"/>
                  </a:cubicBezTo>
                  <a:lnTo>
                    <a:pt x="2812868" y="4306000"/>
                  </a:lnTo>
                  <a:cubicBezTo>
                    <a:pt x="2607414" y="4011486"/>
                    <a:pt x="2532833" y="3688589"/>
                    <a:pt x="2556265" y="3334449"/>
                  </a:cubicBezTo>
                  <a:lnTo>
                    <a:pt x="714987" y="3334449"/>
                  </a:lnTo>
                  <a:cubicBezTo>
                    <a:pt x="697543" y="3335279"/>
                    <a:pt x="680061" y="3334769"/>
                    <a:pt x="662695" y="3332925"/>
                  </a:cubicBezTo>
                  <a:cubicBezTo>
                    <a:pt x="614775" y="3325737"/>
                    <a:pt x="579889" y="3283718"/>
                    <a:pt x="581637" y="3235294"/>
                  </a:cubicBezTo>
                  <a:cubicBezTo>
                    <a:pt x="583566" y="3188988"/>
                    <a:pt x="618546" y="3150792"/>
                    <a:pt x="664504" y="3144807"/>
                  </a:cubicBezTo>
                  <a:cubicBezTo>
                    <a:pt x="681887" y="3143217"/>
                    <a:pt x="699356" y="3142771"/>
                    <a:pt x="716797" y="3143473"/>
                  </a:cubicBezTo>
                  <a:lnTo>
                    <a:pt x="2549502" y="3143473"/>
                  </a:lnTo>
                  <a:lnTo>
                    <a:pt x="2549502" y="2800573"/>
                  </a:lnTo>
                  <a:lnTo>
                    <a:pt x="709462" y="2800573"/>
                  </a:lnTo>
                  <a:cubicBezTo>
                    <a:pt x="627357" y="2800573"/>
                    <a:pt x="582399" y="2766855"/>
                    <a:pt x="582018" y="2705323"/>
                  </a:cubicBezTo>
                  <a:cubicBezTo>
                    <a:pt x="581637" y="2643792"/>
                    <a:pt x="626595" y="2610073"/>
                    <a:pt x="708605" y="2610073"/>
                  </a:cubicBezTo>
                  <a:lnTo>
                    <a:pt x="2551312" y="2610073"/>
                  </a:lnTo>
                  <a:cubicBezTo>
                    <a:pt x="2553122" y="2540064"/>
                    <a:pt x="2598937" y="2514823"/>
                    <a:pt x="2658182" y="2496630"/>
                  </a:cubicBezTo>
                  <a:cubicBezTo>
                    <a:pt x="2876495" y="2430622"/>
                    <a:pt x="3093951" y="2361756"/>
                    <a:pt x="3311788" y="2293938"/>
                  </a:cubicBezTo>
                  <a:cubicBezTo>
                    <a:pt x="3334362" y="2286985"/>
                    <a:pt x="3354079" y="2282699"/>
                    <a:pt x="3353888" y="2248409"/>
                  </a:cubicBezTo>
                  <a:cubicBezTo>
                    <a:pt x="3352364" y="1848359"/>
                    <a:pt x="3352841" y="1448309"/>
                    <a:pt x="3352650" y="1048259"/>
                  </a:cubicBezTo>
                  <a:cubicBezTo>
                    <a:pt x="3351888" y="1041825"/>
                    <a:pt x="3350646" y="1035457"/>
                    <a:pt x="3348935" y="1029209"/>
                  </a:cubicBezTo>
                  <a:lnTo>
                    <a:pt x="3298929" y="1029209"/>
                  </a:lnTo>
                  <a:cubicBezTo>
                    <a:pt x="3133861" y="1029209"/>
                    <a:pt x="2968697" y="1029209"/>
                    <a:pt x="2803629" y="1029209"/>
                  </a:cubicBezTo>
                  <a:cubicBezTo>
                    <a:pt x="2628941" y="1028352"/>
                    <a:pt x="2515212" y="914623"/>
                    <a:pt x="2515212" y="739077"/>
                  </a:cubicBezTo>
                  <a:cubicBezTo>
                    <a:pt x="2514736" y="561341"/>
                    <a:pt x="2515212" y="383509"/>
                    <a:pt x="2514450" y="205677"/>
                  </a:cubicBezTo>
                  <a:cubicBezTo>
                    <a:pt x="2513469" y="200523"/>
                    <a:pt x="2511969" y="195481"/>
                    <a:pt x="2509973" y="190628"/>
                  </a:cubicBezTo>
                  <a:lnTo>
                    <a:pt x="317985" y="190628"/>
                  </a:lnTo>
                  <a:cubicBezTo>
                    <a:pt x="221020" y="190628"/>
                    <a:pt x="191112" y="221108"/>
                    <a:pt x="191112" y="319501"/>
                  </a:cubicBezTo>
                  <a:cubicBezTo>
                    <a:pt x="191112" y="810039"/>
                    <a:pt x="191112" y="1300576"/>
                    <a:pt x="191112" y="1791114"/>
                  </a:cubicBezTo>
                  <a:cubicBezTo>
                    <a:pt x="191112" y="1832452"/>
                    <a:pt x="186826" y="1870457"/>
                    <a:pt x="149869" y="1896555"/>
                  </a:cubicBezTo>
                  <a:cubicBezTo>
                    <a:pt x="98529" y="1932750"/>
                    <a:pt x="46713" y="1915605"/>
                    <a:pt x="326" y="1847978"/>
                  </a:cubicBezTo>
                  <a:lnTo>
                    <a:pt x="326" y="238348"/>
                  </a:lnTo>
                  <a:cubicBezTo>
                    <a:pt x="33283" y="112618"/>
                    <a:pt x="112658" y="33243"/>
                    <a:pt x="238451" y="223"/>
                  </a:cubicBezTo>
                  <a:lnTo>
                    <a:pt x="2639037" y="223"/>
                  </a:lnTo>
                  <a:cubicBezTo>
                    <a:pt x="2659516" y="17273"/>
                    <a:pt x="2681423" y="32894"/>
                    <a:pt x="2700283" y="51658"/>
                  </a:cubicBezTo>
                  <a:cubicBezTo>
                    <a:pt x="2964316" y="314992"/>
                    <a:pt x="3228285" y="578518"/>
                    <a:pt x="3492191" y="842233"/>
                  </a:cubicBezTo>
                  <a:cubicBezTo>
                    <a:pt x="3526939" y="874836"/>
                    <a:pt x="3545813" y="920924"/>
                    <a:pt x="3543912" y="968534"/>
                  </a:cubicBezTo>
                  <a:cubicBezTo>
                    <a:pt x="3542864" y="1365346"/>
                    <a:pt x="3543912" y="1762348"/>
                    <a:pt x="3543912" y="2158874"/>
                  </a:cubicBezTo>
                  <a:lnTo>
                    <a:pt x="3543912" y="2220977"/>
                  </a:lnTo>
                  <a:cubicBezTo>
                    <a:pt x="3584203" y="2208404"/>
                    <a:pt x="3619541" y="2192402"/>
                    <a:pt x="3656402" y="2187354"/>
                  </a:cubicBezTo>
                  <a:cubicBezTo>
                    <a:pt x="3695550" y="2181639"/>
                    <a:pt x="3739175" y="2176114"/>
                    <a:pt x="3775751" y="2187354"/>
                  </a:cubicBezTo>
                  <a:cubicBezTo>
                    <a:pt x="4110650" y="2289081"/>
                    <a:pt x="4444406" y="2394808"/>
                    <a:pt x="4778733" y="2498345"/>
                  </a:cubicBezTo>
                  <a:cubicBezTo>
                    <a:pt x="4821405" y="2511585"/>
                    <a:pt x="4856743" y="2531397"/>
                    <a:pt x="4877793" y="2572068"/>
                  </a:cubicBezTo>
                  <a:lnTo>
                    <a:pt x="4877793" y="3600673"/>
                  </a:lnTo>
                  <a:cubicBezTo>
                    <a:pt x="4874841" y="3614294"/>
                    <a:pt x="4871030" y="3627724"/>
                    <a:pt x="4869030" y="3641440"/>
                  </a:cubicBezTo>
                  <a:cubicBezTo>
                    <a:pt x="4786925" y="4223227"/>
                    <a:pt x="4471012" y="4617721"/>
                    <a:pt x="3921293" y="4824921"/>
                  </a:cubicBezTo>
                  <a:cubicBezTo>
                    <a:pt x="3864143" y="4846638"/>
                    <a:pt x="3803373" y="4859878"/>
                    <a:pt x="3744318" y="4877023"/>
                  </a:cubicBezTo>
                  <a:lnTo>
                    <a:pt x="3687168" y="4877023"/>
                  </a:lnTo>
                  <a:cubicBezTo>
                    <a:pt x="3676786" y="4873594"/>
                    <a:pt x="3666594" y="4869403"/>
                    <a:pt x="3656021" y="4866927"/>
                  </a:cubicBezTo>
                  <a:cubicBezTo>
                    <a:pt x="3411038" y="4810348"/>
                    <a:pt x="3194821" y="4699001"/>
                    <a:pt x="3010512" y="4528122"/>
                  </a:cubicBezTo>
                  <a:cubicBezTo>
                    <a:pt x="2988424" y="4505958"/>
                    <a:pt x="2958053" y="4494072"/>
                    <a:pt x="2926787" y="4495356"/>
                  </a:cubicBezTo>
                  <a:cubicBezTo>
                    <a:pt x="2374337" y="4496309"/>
                    <a:pt x="1821887" y="4496531"/>
                    <a:pt x="1269437" y="4496023"/>
                  </a:cubicBezTo>
                  <a:cubicBezTo>
                    <a:pt x="945587" y="4496023"/>
                    <a:pt x="621737" y="4496023"/>
                    <a:pt x="297887" y="4496023"/>
                  </a:cubicBezTo>
                  <a:cubicBezTo>
                    <a:pt x="206828" y="4496023"/>
                    <a:pt x="127199" y="4467448"/>
                    <a:pt x="71383" y="4395534"/>
                  </a:cubicBezTo>
                  <a:cubicBezTo>
                    <a:pt x="40141" y="4355434"/>
                    <a:pt x="23758" y="4303999"/>
                    <a:pt x="231" y="4257708"/>
                  </a:cubicBezTo>
                  <a:close/>
                  <a:moveTo>
                    <a:pt x="2743812" y="2670557"/>
                  </a:moveTo>
                  <a:cubicBezTo>
                    <a:pt x="2743812" y="2942019"/>
                    <a:pt x="2743812" y="3209958"/>
                    <a:pt x="2743812" y="3477991"/>
                  </a:cubicBezTo>
                  <a:cubicBezTo>
                    <a:pt x="2744000" y="3525525"/>
                    <a:pt x="2746575" y="3573019"/>
                    <a:pt x="2751527" y="3620295"/>
                  </a:cubicBezTo>
                  <a:cubicBezTo>
                    <a:pt x="2805190" y="4129451"/>
                    <a:pt x="3171913" y="4550510"/>
                    <a:pt x="3668880" y="4673569"/>
                  </a:cubicBezTo>
                  <a:cubicBezTo>
                    <a:pt x="3696170" y="4680447"/>
                    <a:pt x="3724661" y="4681065"/>
                    <a:pt x="3752224" y="4675379"/>
                  </a:cubicBezTo>
                  <a:cubicBezTo>
                    <a:pt x="4277147" y="4556888"/>
                    <a:pt x="4676720" y="4067970"/>
                    <a:pt x="4685674" y="3529712"/>
                  </a:cubicBezTo>
                  <a:cubicBezTo>
                    <a:pt x="4690055" y="3255297"/>
                    <a:pt x="4686436" y="2980786"/>
                    <a:pt x="4687484" y="2706371"/>
                  </a:cubicBezTo>
                  <a:cubicBezTo>
                    <a:pt x="4687484" y="2680463"/>
                    <a:pt x="4681388" y="2667223"/>
                    <a:pt x="4654908" y="2658746"/>
                  </a:cubicBezTo>
                  <a:cubicBezTo>
                    <a:pt x="4352204" y="2565401"/>
                    <a:pt x="4049975" y="2470532"/>
                    <a:pt x="3747271" y="2377092"/>
                  </a:cubicBezTo>
                  <a:cubicBezTo>
                    <a:pt x="3729484" y="2371094"/>
                    <a:pt x="3710359" y="2370268"/>
                    <a:pt x="3692121" y="2374710"/>
                  </a:cubicBezTo>
                  <a:cubicBezTo>
                    <a:pt x="3377320" y="2472246"/>
                    <a:pt x="3062995" y="2570735"/>
                    <a:pt x="2743812" y="2670557"/>
                  </a:cubicBezTo>
                  <a:close/>
                  <a:moveTo>
                    <a:pt x="2705712" y="334455"/>
                  </a:moveTo>
                  <a:cubicBezTo>
                    <a:pt x="2705712" y="472568"/>
                    <a:pt x="2705712" y="605251"/>
                    <a:pt x="2705712" y="738030"/>
                  </a:cubicBezTo>
                  <a:cubicBezTo>
                    <a:pt x="2705712" y="809848"/>
                    <a:pt x="2734287" y="838423"/>
                    <a:pt x="2806868" y="838423"/>
                  </a:cubicBezTo>
                  <a:cubicBezTo>
                    <a:pt x="2928915" y="838804"/>
                    <a:pt x="3050898" y="838804"/>
                    <a:pt x="3172818" y="838423"/>
                  </a:cubicBezTo>
                  <a:cubicBezTo>
                    <a:pt x="3183917" y="837888"/>
                    <a:pt x="3194981" y="836776"/>
                    <a:pt x="3205965" y="8350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9"/>
            <p:cNvSpPr/>
            <p:nvPr/>
          </p:nvSpPr>
          <p:spPr>
            <a:xfrm>
              <a:off x="2133600" y="3143291"/>
              <a:ext cx="189581" cy="190336"/>
            </a:xfrm>
            <a:custGeom>
              <a:avLst/>
              <a:gdLst/>
              <a:ahLst/>
              <a:cxnLst/>
              <a:rect l="l" t="t" r="r" b="b"/>
              <a:pathLst>
                <a:path w="189581" h="190336" extrusionOk="0">
                  <a:moveTo>
                    <a:pt x="231" y="66856"/>
                  </a:moveTo>
                  <a:cubicBezTo>
                    <a:pt x="5470" y="59331"/>
                    <a:pt x="10613" y="51616"/>
                    <a:pt x="16043" y="44187"/>
                  </a:cubicBezTo>
                  <a:cubicBezTo>
                    <a:pt x="43094" y="7325"/>
                    <a:pt x="78622" y="-8963"/>
                    <a:pt x="123103" y="5420"/>
                  </a:cubicBezTo>
                  <a:cubicBezTo>
                    <a:pt x="167585" y="19803"/>
                    <a:pt x="190826" y="51711"/>
                    <a:pt x="189778" y="97717"/>
                  </a:cubicBezTo>
                  <a:cubicBezTo>
                    <a:pt x="190551" y="138871"/>
                    <a:pt x="162962" y="175170"/>
                    <a:pt x="123103" y="185442"/>
                  </a:cubicBezTo>
                  <a:cubicBezTo>
                    <a:pt x="78622" y="199635"/>
                    <a:pt x="43094" y="183537"/>
                    <a:pt x="16138" y="146676"/>
                  </a:cubicBezTo>
                  <a:cubicBezTo>
                    <a:pt x="10709" y="139151"/>
                    <a:pt x="5565" y="131531"/>
                    <a:pt x="231" y="1240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a:off x="3248025" y="1923621"/>
              <a:ext cx="1410128" cy="1410128"/>
            </a:xfrm>
            <a:custGeom>
              <a:avLst/>
              <a:gdLst/>
              <a:ahLst/>
              <a:cxnLst/>
              <a:rect l="l" t="t" r="r" b="b"/>
              <a:pathLst>
                <a:path w="1410128" h="1410128" extrusionOk="0">
                  <a:moveTo>
                    <a:pt x="1036837" y="381652"/>
                  </a:moveTo>
                  <a:cubicBezTo>
                    <a:pt x="1123514" y="381652"/>
                    <a:pt x="1210763" y="381652"/>
                    <a:pt x="1298012" y="381652"/>
                  </a:cubicBezTo>
                  <a:cubicBezTo>
                    <a:pt x="1373546" y="382128"/>
                    <a:pt x="1409931" y="417275"/>
                    <a:pt x="1409931" y="491951"/>
                  </a:cubicBezTo>
                  <a:cubicBezTo>
                    <a:pt x="1410503" y="634826"/>
                    <a:pt x="1410503" y="777701"/>
                    <a:pt x="1409931" y="920576"/>
                  </a:cubicBezTo>
                  <a:cubicBezTo>
                    <a:pt x="1409931" y="992204"/>
                    <a:pt x="1372879" y="1028590"/>
                    <a:pt x="1300965" y="1029352"/>
                  </a:cubicBezTo>
                  <a:cubicBezTo>
                    <a:pt x="1212383" y="1029923"/>
                    <a:pt x="1124181" y="1029352"/>
                    <a:pt x="1028931" y="1029352"/>
                  </a:cubicBezTo>
                  <a:cubicBezTo>
                    <a:pt x="1028931" y="1117458"/>
                    <a:pt x="1028931" y="1202516"/>
                    <a:pt x="1028931" y="1287574"/>
                  </a:cubicBezTo>
                  <a:cubicBezTo>
                    <a:pt x="1028931" y="1378633"/>
                    <a:pt x="997022" y="1410352"/>
                    <a:pt x="905106" y="1410352"/>
                  </a:cubicBezTo>
                  <a:cubicBezTo>
                    <a:pt x="770232" y="1410352"/>
                    <a:pt x="635358" y="1410352"/>
                    <a:pt x="500484" y="1410352"/>
                  </a:cubicBezTo>
                  <a:cubicBezTo>
                    <a:pt x="415616" y="1410352"/>
                    <a:pt x="381231" y="1376633"/>
                    <a:pt x="381231" y="1292718"/>
                  </a:cubicBezTo>
                  <a:cubicBezTo>
                    <a:pt x="381231" y="1206993"/>
                    <a:pt x="381231" y="1121268"/>
                    <a:pt x="381231" y="1029352"/>
                  </a:cubicBezTo>
                  <a:lnTo>
                    <a:pt x="138248" y="1029352"/>
                  </a:lnTo>
                  <a:cubicBezTo>
                    <a:pt x="27091" y="1029352"/>
                    <a:pt x="231" y="1002682"/>
                    <a:pt x="231" y="892287"/>
                  </a:cubicBezTo>
                  <a:cubicBezTo>
                    <a:pt x="231" y="760556"/>
                    <a:pt x="231" y="628825"/>
                    <a:pt x="231" y="497095"/>
                  </a:cubicBezTo>
                  <a:cubicBezTo>
                    <a:pt x="231" y="415942"/>
                    <a:pt x="34997" y="381652"/>
                    <a:pt x="116722" y="381652"/>
                  </a:cubicBezTo>
                  <a:cubicBezTo>
                    <a:pt x="202447" y="381652"/>
                    <a:pt x="288172" y="381652"/>
                    <a:pt x="381231" y="381652"/>
                  </a:cubicBezTo>
                  <a:lnTo>
                    <a:pt x="381231" y="311167"/>
                  </a:lnTo>
                  <a:cubicBezTo>
                    <a:pt x="381231" y="241253"/>
                    <a:pt x="380374" y="171435"/>
                    <a:pt x="381231" y="101617"/>
                  </a:cubicBezTo>
                  <a:cubicBezTo>
                    <a:pt x="382279" y="42752"/>
                    <a:pt x="417902" y="2080"/>
                    <a:pt x="473719" y="1509"/>
                  </a:cubicBezTo>
                  <a:cubicBezTo>
                    <a:pt x="627643" y="-206"/>
                    <a:pt x="781567" y="-206"/>
                    <a:pt x="935491" y="1509"/>
                  </a:cubicBezTo>
                  <a:cubicBezTo>
                    <a:pt x="991498" y="2080"/>
                    <a:pt x="1027312" y="42562"/>
                    <a:pt x="1028264" y="101426"/>
                  </a:cubicBezTo>
                  <a:cubicBezTo>
                    <a:pt x="1029693" y="191818"/>
                    <a:pt x="1029407" y="282401"/>
                    <a:pt x="1029979" y="372698"/>
                  </a:cubicBezTo>
                  <a:cubicBezTo>
                    <a:pt x="1030360" y="373936"/>
                    <a:pt x="1032074" y="375175"/>
                    <a:pt x="1036837" y="381652"/>
                  </a:cubicBezTo>
                  <a:close/>
                  <a:moveTo>
                    <a:pt x="193779" y="572152"/>
                  </a:moveTo>
                  <a:lnTo>
                    <a:pt x="193779" y="838852"/>
                  </a:lnTo>
                  <a:lnTo>
                    <a:pt x="447906" y="838852"/>
                  </a:lnTo>
                  <a:cubicBezTo>
                    <a:pt x="539632" y="838852"/>
                    <a:pt x="571731" y="870379"/>
                    <a:pt x="571731" y="961153"/>
                  </a:cubicBezTo>
                  <a:cubicBezTo>
                    <a:pt x="571731" y="1046243"/>
                    <a:pt x="571731" y="1131364"/>
                    <a:pt x="571731" y="1216518"/>
                  </a:cubicBezTo>
                  <a:lnTo>
                    <a:pt x="838431" y="1216518"/>
                  </a:lnTo>
                  <a:lnTo>
                    <a:pt x="838431" y="966296"/>
                  </a:lnTo>
                  <a:cubicBezTo>
                    <a:pt x="838431" y="868855"/>
                    <a:pt x="868625" y="838852"/>
                    <a:pt x="966638" y="838852"/>
                  </a:cubicBezTo>
                  <a:lnTo>
                    <a:pt x="1215716" y="838852"/>
                  </a:lnTo>
                  <a:lnTo>
                    <a:pt x="1215716" y="572152"/>
                  </a:lnTo>
                  <a:lnTo>
                    <a:pt x="1012358" y="572152"/>
                  </a:lnTo>
                  <a:cubicBezTo>
                    <a:pt x="851766" y="572152"/>
                    <a:pt x="838431" y="558912"/>
                    <a:pt x="838431" y="399844"/>
                  </a:cubicBezTo>
                  <a:lnTo>
                    <a:pt x="838431" y="193723"/>
                  </a:lnTo>
                  <a:lnTo>
                    <a:pt x="571731" y="193723"/>
                  </a:lnTo>
                  <a:cubicBezTo>
                    <a:pt x="571731" y="284592"/>
                    <a:pt x="571731" y="373079"/>
                    <a:pt x="571731" y="461471"/>
                  </a:cubicBezTo>
                  <a:cubicBezTo>
                    <a:pt x="571255" y="536052"/>
                    <a:pt x="535346" y="571580"/>
                    <a:pt x="460098" y="572056"/>
                  </a:cubicBezTo>
                  <a:cubicBezTo>
                    <a:pt x="372754" y="572152"/>
                    <a:pt x="285981" y="572152"/>
                    <a:pt x="193779" y="572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9"/>
            <p:cNvSpPr/>
            <p:nvPr/>
          </p:nvSpPr>
          <p:spPr>
            <a:xfrm>
              <a:off x="2714987" y="4667440"/>
              <a:ext cx="1333060" cy="190309"/>
            </a:xfrm>
            <a:custGeom>
              <a:avLst/>
              <a:gdLst/>
              <a:ahLst/>
              <a:cxnLst/>
              <a:rect l="l" t="t" r="r" b="b"/>
              <a:pathLst>
                <a:path w="1333060" h="190309" extrusionOk="0">
                  <a:moveTo>
                    <a:pt x="662618" y="190532"/>
                  </a:moveTo>
                  <a:cubicBezTo>
                    <a:pt x="480309" y="190532"/>
                    <a:pt x="298032" y="190532"/>
                    <a:pt x="115787" y="190532"/>
                  </a:cubicBezTo>
                  <a:cubicBezTo>
                    <a:pt x="43588" y="190532"/>
                    <a:pt x="-799" y="153004"/>
                    <a:pt x="249" y="93854"/>
                  </a:cubicBezTo>
                  <a:cubicBezTo>
                    <a:pt x="1297" y="36704"/>
                    <a:pt x="44636" y="318"/>
                    <a:pt x="114549" y="223"/>
                  </a:cubicBezTo>
                  <a:cubicBezTo>
                    <a:pt x="482278" y="223"/>
                    <a:pt x="850038" y="223"/>
                    <a:pt x="1217830" y="223"/>
                  </a:cubicBezTo>
                  <a:cubicBezTo>
                    <a:pt x="1289839" y="223"/>
                    <a:pt x="1334321" y="38323"/>
                    <a:pt x="1333273" y="97187"/>
                  </a:cubicBezTo>
                  <a:cubicBezTo>
                    <a:pt x="1332130" y="154337"/>
                    <a:pt x="1288982" y="190437"/>
                    <a:pt x="1218973" y="190532"/>
                  </a:cubicBezTo>
                  <a:cubicBezTo>
                    <a:pt x="1033553" y="190532"/>
                    <a:pt x="848101" y="190532"/>
                    <a:pt x="662618" y="190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9"/>
            <p:cNvSpPr/>
            <p:nvPr/>
          </p:nvSpPr>
          <p:spPr>
            <a:xfrm>
              <a:off x="5067300" y="3565638"/>
              <a:ext cx="1562682" cy="1905382"/>
            </a:xfrm>
            <a:custGeom>
              <a:avLst/>
              <a:gdLst/>
              <a:ahLst/>
              <a:cxnLst/>
              <a:rect l="l" t="t" r="r" b="b"/>
              <a:pathLst>
                <a:path w="1562682" h="1905382" extrusionOk="0">
                  <a:moveTo>
                    <a:pt x="231" y="647682"/>
                  </a:moveTo>
                  <a:cubicBezTo>
                    <a:pt x="231" y="539764"/>
                    <a:pt x="231" y="431846"/>
                    <a:pt x="231" y="323832"/>
                  </a:cubicBezTo>
                  <a:cubicBezTo>
                    <a:pt x="231" y="257157"/>
                    <a:pt x="21281" y="228582"/>
                    <a:pt x="84337" y="208770"/>
                  </a:cubicBezTo>
                  <a:cubicBezTo>
                    <a:pt x="302173" y="140762"/>
                    <a:pt x="519915" y="72372"/>
                    <a:pt x="738323" y="6459"/>
                  </a:cubicBezTo>
                  <a:cubicBezTo>
                    <a:pt x="765293" y="-1519"/>
                    <a:pt x="793949" y="-1848"/>
                    <a:pt x="821096" y="5507"/>
                  </a:cubicBezTo>
                  <a:cubicBezTo>
                    <a:pt x="1041028" y="72182"/>
                    <a:pt x="1260389" y="140571"/>
                    <a:pt x="1479559" y="209342"/>
                  </a:cubicBezTo>
                  <a:cubicBezTo>
                    <a:pt x="1542710" y="229154"/>
                    <a:pt x="1562236" y="257919"/>
                    <a:pt x="1562236" y="325547"/>
                  </a:cubicBezTo>
                  <a:cubicBezTo>
                    <a:pt x="1562236" y="527096"/>
                    <a:pt x="1563760" y="728740"/>
                    <a:pt x="1562236" y="930289"/>
                  </a:cubicBezTo>
                  <a:cubicBezTo>
                    <a:pt x="1558045" y="1373106"/>
                    <a:pt x="1259341" y="1771728"/>
                    <a:pt x="836050" y="1897839"/>
                  </a:cubicBezTo>
                  <a:cubicBezTo>
                    <a:pt x="799980" y="1908194"/>
                    <a:pt x="761725" y="1908194"/>
                    <a:pt x="725655" y="1897839"/>
                  </a:cubicBezTo>
                  <a:cubicBezTo>
                    <a:pt x="295722" y="1765517"/>
                    <a:pt x="1800" y="1368977"/>
                    <a:pt x="231" y="919145"/>
                  </a:cubicBezTo>
                  <a:cubicBezTo>
                    <a:pt x="231" y="828657"/>
                    <a:pt x="231" y="738170"/>
                    <a:pt x="231" y="647682"/>
                  </a:cubicBezTo>
                  <a:close/>
                  <a:moveTo>
                    <a:pt x="1380308" y="692259"/>
                  </a:moveTo>
                  <a:lnTo>
                    <a:pt x="1371831" y="692259"/>
                  </a:lnTo>
                  <a:cubicBezTo>
                    <a:pt x="1371831" y="601772"/>
                    <a:pt x="1370212" y="511284"/>
                    <a:pt x="1372688" y="420892"/>
                  </a:cubicBezTo>
                  <a:cubicBezTo>
                    <a:pt x="1373641" y="386602"/>
                    <a:pt x="1363163" y="371267"/>
                    <a:pt x="1329635" y="361170"/>
                  </a:cubicBezTo>
                  <a:cubicBezTo>
                    <a:pt x="1156852" y="308783"/>
                    <a:pt x="984926" y="254109"/>
                    <a:pt x="812237" y="200864"/>
                  </a:cubicBezTo>
                  <a:cubicBezTo>
                    <a:pt x="794321" y="195214"/>
                    <a:pt x="775177" y="194719"/>
                    <a:pt x="756992" y="199436"/>
                  </a:cubicBezTo>
                  <a:cubicBezTo>
                    <a:pt x="576779" y="254554"/>
                    <a:pt x="396979" y="310878"/>
                    <a:pt x="217592" y="368409"/>
                  </a:cubicBezTo>
                  <a:cubicBezTo>
                    <a:pt x="206543" y="372029"/>
                    <a:pt x="191874" y="388793"/>
                    <a:pt x="191969" y="399270"/>
                  </a:cubicBezTo>
                  <a:cubicBezTo>
                    <a:pt x="193208" y="608820"/>
                    <a:pt x="178729" y="819894"/>
                    <a:pt x="203304" y="1026587"/>
                  </a:cubicBezTo>
                  <a:cubicBezTo>
                    <a:pt x="243023" y="1360533"/>
                    <a:pt x="438571" y="1585799"/>
                    <a:pt x="753182" y="1705243"/>
                  </a:cubicBezTo>
                  <a:cubicBezTo>
                    <a:pt x="772275" y="1711657"/>
                    <a:pt x="792966" y="1711489"/>
                    <a:pt x="811952" y="1704767"/>
                  </a:cubicBezTo>
                  <a:cubicBezTo>
                    <a:pt x="1100940" y="1595896"/>
                    <a:pt x="1286773" y="1391204"/>
                    <a:pt x="1349828" y="1089357"/>
                  </a:cubicBezTo>
                  <a:cubicBezTo>
                    <a:pt x="1376689" y="960674"/>
                    <a:pt x="1371164" y="824942"/>
                    <a:pt x="1380308" y="692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9"/>
            <p:cNvSpPr/>
            <p:nvPr/>
          </p:nvSpPr>
          <p:spPr>
            <a:xfrm>
              <a:off x="5448141" y="4206253"/>
              <a:ext cx="800768" cy="580416"/>
            </a:xfrm>
            <a:custGeom>
              <a:avLst/>
              <a:gdLst/>
              <a:ahLst/>
              <a:cxnLst/>
              <a:rect l="l" t="t" r="r" b="b"/>
              <a:pathLst>
                <a:path w="800768" h="580416" extrusionOk="0">
                  <a:moveTo>
                    <a:pt x="312238" y="354444"/>
                  </a:moveTo>
                  <a:cubicBezTo>
                    <a:pt x="423585" y="242621"/>
                    <a:pt x="525979" y="138989"/>
                    <a:pt x="629325" y="36214"/>
                  </a:cubicBezTo>
                  <a:cubicBezTo>
                    <a:pt x="676188" y="-10458"/>
                    <a:pt x="737339" y="-11411"/>
                    <a:pt x="775820" y="31452"/>
                  </a:cubicBezTo>
                  <a:cubicBezTo>
                    <a:pt x="810517" y="67783"/>
                    <a:pt x="809192" y="125363"/>
                    <a:pt x="772860" y="160060"/>
                  </a:cubicBezTo>
                  <a:cubicBezTo>
                    <a:pt x="772767" y="160148"/>
                    <a:pt x="772674" y="160237"/>
                    <a:pt x="772581" y="160325"/>
                  </a:cubicBezTo>
                  <a:cubicBezTo>
                    <a:pt x="643676" y="291389"/>
                    <a:pt x="513787" y="421564"/>
                    <a:pt x="382914" y="550850"/>
                  </a:cubicBezTo>
                  <a:cubicBezTo>
                    <a:pt x="342242" y="590950"/>
                    <a:pt x="287664" y="590188"/>
                    <a:pt x="246801" y="550850"/>
                  </a:cubicBezTo>
                  <a:cubicBezTo>
                    <a:pt x="174030" y="480365"/>
                    <a:pt x="102307" y="408705"/>
                    <a:pt x="31631" y="335871"/>
                  </a:cubicBezTo>
                  <a:cubicBezTo>
                    <a:pt x="-9612" y="293484"/>
                    <a:pt x="-9612" y="238430"/>
                    <a:pt x="28012" y="199949"/>
                  </a:cubicBezTo>
                  <a:cubicBezTo>
                    <a:pt x="65636" y="161468"/>
                    <a:pt x="123262" y="160801"/>
                    <a:pt x="167458" y="204235"/>
                  </a:cubicBezTo>
                  <a:cubicBezTo>
                    <a:pt x="215750" y="251098"/>
                    <a:pt x="261470" y="301295"/>
                    <a:pt x="312238" y="3544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8" name="Google Shape;128;p9"/>
          <p:cNvSpPr/>
          <p:nvPr/>
        </p:nvSpPr>
        <p:spPr>
          <a:xfrm>
            <a:off x="4843437" y="2938523"/>
            <a:ext cx="468000" cy="443599"/>
          </a:xfrm>
          <a:custGeom>
            <a:avLst/>
            <a:gdLst/>
            <a:ahLst/>
            <a:cxnLst/>
            <a:rect l="l" t="t" r="r" b="b"/>
            <a:pathLst>
              <a:path w="196727" h="186470" extrusionOk="0">
                <a:moveTo>
                  <a:pt x="7785" y="140512"/>
                </a:moveTo>
                <a:lnTo>
                  <a:pt x="0" y="134815"/>
                </a:lnTo>
                <a:lnTo>
                  <a:pt x="41764" y="67957"/>
                </a:lnTo>
                <a:lnTo>
                  <a:pt x="70339" y="101295"/>
                </a:lnTo>
                <a:lnTo>
                  <a:pt x="108072" y="40115"/>
                </a:lnTo>
                <a:lnTo>
                  <a:pt x="127617" y="69588"/>
                </a:lnTo>
                <a:cubicBezTo>
                  <a:pt x="125797" y="69869"/>
                  <a:pt x="124115" y="70183"/>
                  <a:pt x="122570" y="70531"/>
                </a:cubicBezTo>
                <a:cubicBezTo>
                  <a:pt x="121026" y="70879"/>
                  <a:pt x="119459" y="71322"/>
                  <a:pt x="117872" y="71859"/>
                </a:cubicBezTo>
                <a:lnTo>
                  <a:pt x="108420" y="57773"/>
                </a:lnTo>
                <a:lnTo>
                  <a:pt x="71859" y="117323"/>
                </a:lnTo>
                <a:lnTo>
                  <a:pt x="43046" y="83747"/>
                </a:lnTo>
                <a:lnTo>
                  <a:pt x="7785" y="140512"/>
                </a:lnTo>
                <a:close/>
                <a:moveTo>
                  <a:pt x="189566" y="186470"/>
                </a:moveTo>
                <a:lnTo>
                  <a:pt x="156869" y="154140"/>
                </a:lnTo>
                <a:cubicBezTo>
                  <a:pt x="154061" y="156241"/>
                  <a:pt x="150987" y="157846"/>
                  <a:pt x="147647" y="158958"/>
                </a:cubicBezTo>
                <a:cubicBezTo>
                  <a:pt x="144307" y="160069"/>
                  <a:pt x="140817" y="160625"/>
                  <a:pt x="137178" y="160625"/>
                </a:cubicBezTo>
                <a:cubicBezTo>
                  <a:pt x="127837" y="160625"/>
                  <a:pt x="119945" y="157404"/>
                  <a:pt x="113503" y="150962"/>
                </a:cubicBezTo>
                <a:cubicBezTo>
                  <a:pt x="107062" y="144521"/>
                  <a:pt x="103841" y="136629"/>
                  <a:pt x="103841" y="127287"/>
                </a:cubicBezTo>
                <a:cubicBezTo>
                  <a:pt x="103841" y="117945"/>
                  <a:pt x="107062" y="110054"/>
                  <a:pt x="113503" y="103612"/>
                </a:cubicBezTo>
                <a:cubicBezTo>
                  <a:pt x="119945" y="97170"/>
                  <a:pt x="127837" y="93950"/>
                  <a:pt x="137178" y="93950"/>
                </a:cubicBezTo>
                <a:cubicBezTo>
                  <a:pt x="146520" y="93950"/>
                  <a:pt x="154412" y="97170"/>
                  <a:pt x="160853" y="103612"/>
                </a:cubicBezTo>
                <a:cubicBezTo>
                  <a:pt x="167295" y="110054"/>
                  <a:pt x="170516" y="117945"/>
                  <a:pt x="170516" y="127287"/>
                </a:cubicBezTo>
                <a:cubicBezTo>
                  <a:pt x="170516" y="131048"/>
                  <a:pt x="169930" y="134629"/>
                  <a:pt x="168758" y="138030"/>
                </a:cubicBezTo>
                <a:cubicBezTo>
                  <a:pt x="167585" y="141431"/>
                  <a:pt x="165888" y="144554"/>
                  <a:pt x="163665" y="147400"/>
                </a:cubicBezTo>
                <a:lnTo>
                  <a:pt x="196362" y="179675"/>
                </a:lnTo>
                <a:lnTo>
                  <a:pt x="189566" y="186470"/>
                </a:lnTo>
                <a:close/>
                <a:moveTo>
                  <a:pt x="137178" y="151100"/>
                </a:moveTo>
                <a:cubicBezTo>
                  <a:pt x="143846" y="151100"/>
                  <a:pt x="149481" y="148798"/>
                  <a:pt x="154085" y="144194"/>
                </a:cubicBezTo>
                <a:cubicBezTo>
                  <a:pt x="158689" y="139590"/>
                  <a:pt x="160991" y="133955"/>
                  <a:pt x="160991" y="127287"/>
                </a:cubicBezTo>
                <a:cubicBezTo>
                  <a:pt x="160991" y="120620"/>
                  <a:pt x="158689" y="114984"/>
                  <a:pt x="154085" y="110380"/>
                </a:cubicBezTo>
                <a:cubicBezTo>
                  <a:pt x="149481" y="105776"/>
                  <a:pt x="143846" y="103475"/>
                  <a:pt x="137178" y="103475"/>
                </a:cubicBezTo>
                <a:cubicBezTo>
                  <a:pt x="130511" y="103475"/>
                  <a:pt x="124875" y="105776"/>
                  <a:pt x="120271" y="110380"/>
                </a:cubicBezTo>
                <a:cubicBezTo>
                  <a:pt x="115668" y="114984"/>
                  <a:pt x="113366" y="120620"/>
                  <a:pt x="113366" y="127287"/>
                </a:cubicBezTo>
                <a:cubicBezTo>
                  <a:pt x="113366" y="133955"/>
                  <a:pt x="115668" y="139590"/>
                  <a:pt x="120271" y="144194"/>
                </a:cubicBezTo>
                <a:cubicBezTo>
                  <a:pt x="124875" y="148798"/>
                  <a:pt x="130511" y="151100"/>
                  <a:pt x="137178" y="151100"/>
                </a:cubicBezTo>
                <a:close/>
                <a:moveTo>
                  <a:pt x="154708" y="71603"/>
                </a:moveTo>
                <a:cubicBezTo>
                  <a:pt x="153157" y="71065"/>
                  <a:pt x="151609" y="70613"/>
                  <a:pt x="150064" y="70247"/>
                </a:cubicBezTo>
                <a:cubicBezTo>
                  <a:pt x="148520" y="69881"/>
                  <a:pt x="146917" y="69618"/>
                  <a:pt x="145256" y="69459"/>
                </a:cubicBezTo>
                <a:lnTo>
                  <a:pt x="188943" y="0"/>
                </a:lnTo>
                <a:lnTo>
                  <a:pt x="196728" y="5697"/>
                </a:lnTo>
                <a:lnTo>
                  <a:pt x="154708" y="716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9"/>
          <p:cNvSpPr/>
          <p:nvPr/>
        </p:nvSpPr>
        <p:spPr>
          <a:xfrm>
            <a:off x="645701" y="2933564"/>
            <a:ext cx="432000" cy="432000"/>
          </a:xfrm>
          <a:custGeom>
            <a:avLst/>
            <a:gdLst/>
            <a:ahLst/>
            <a:cxnLst/>
            <a:rect l="l" t="t" r="r" b="b"/>
            <a:pathLst>
              <a:path w="152400" h="152400" extrusionOk="0">
                <a:moveTo>
                  <a:pt x="76200" y="118330"/>
                </a:moveTo>
                <a:cubicBezTo>
                  <a:pt x="77861" y="118330"/>
                  <a:pt x="79253" y="117768"/>
                  <a:pt x="80376" y="116645"/>
                </a:cubicBezTo>
                <a:cubicBezTo>
                  <a:pt x="81500" y="115521"/>
                  <a:pt x="82061" y="114129"/>
                  <a:pt x="82061" y="112468"/>
                </a:cubicBezTo>
                <a:cubicBezTo>
                  <a:pt x="82061" y="110808"/>
                  <a:pt x="81500" y="109415"/>
                  <a:pt x="80376" y="108292"/>
                </a:cubicBezTo>
                <a:cubicBezTo>
                  <a:pt x="79253" y="107168"/>
                  <a:pt x="77861" y="106607"/>
                  <a:pt x="76200" y="106607"/>
                </a:cubicBezTo>
                <a:cubicBezTo>
                  <a:pt x="74539" y="106607"/>
                  <a:pt x="73147" y="107168"/>
                  <a:pt x="72024" y="108292"/>
                </a:cubicBezTo>
                <a:cubicBezTo>
                  <a:pt x="70900" y="109415"/>
                  <a:pt x="70339" y="110808"/>
                  <a:pt x="70339" y="112468"/>
                </a:cubicBezTo>
                <a:cubicBezTo>
                  <a:pt x="70339" y="114129"/>
                  <a:pt x="70900" y="115521"/>
                  <a:pt x="72024" y="116645"/>
                </a:cubicBezTo>
                <a:cubicBezTo>
                  <a:pt x="73147" y="117768"/>
                  <a:pt x="74539" y="118330"/>
                  <a:pt x="76200" y="118330"/>
                </a:cubicBezTo>
                <a:close/>
                <a:moveTo>
                  <a:pt x="71438" y="90121"/>
                </a:moveTo>
                <a:lnTo>
                  <a:pt x="80963" y="90121"/>
                </a:lnTo>
                <a:lnTo>
                  <a:pt x="80963" y="32239"/>
                </a:lnTo>
                <a:lnTo>
                  <a:pt x="71438" y="32239"/>
                </a:lnTo>
                <a:lnTo>
                  <a:pt x="71438" y="90121"/>
                </a:lnTo>
                <a:close/>
                <a:moveTo>
                  <a:pt x="44511" y="152400"/>
                </a:moveTo>
                <a:lnTo>
                  <a:pt x="0" y="107975"/>
                </a:lnTo>
                <a:lnTo>
                  <a:pt x="0" y="44511"/>
                </a:lnTo>
                <a:lnTo>
                  <a:pt x="44425" y="0"/>
                </a:lnTo>
                <a:lnTo>
                  <a:pt x="107889" y="0"/>
                </a:lnTo>
                <a:lnTo>
                  <a:pt x="152400" y="44425"/>
                </a:lnTo>
                <a:lnTo>
                  <a:pt x="152400" y="107889"/>
                </a:lnTo>
                <a:lnTo>
                  <a:pt x="107975" y="152400"/>
                </a:lnTo>
                <a:lnTo>
                  <a:pt x="44511" y="152400"/>
                </a:lnTo>
                <a:close/>
                <a:moveTo>
                  <a:pt x="48578" y="142875"/>
                </a:moveTo>
                <a:lnTo>
                  <a:pt x="103823" y="142875"/>
                </a:lnTo>
                <a:lnTo>
                  <a:pt x="142875" y="103823"/>
                </a:lnTo>
                <a:lnTo>
                  <a:pt x="142875" y="48578"/>
                </a:lnTo>
                <a:lnTo>
                  <a:pt x="103823" y="9525"/>
                </a:lnTo>
                <a:lnTo>
                  <a:pt x="48578" y="9525"/>
                </a:lnTo>
                <a:lnTo>
                  <a:pt x="9525" y="48578"/>
                </a:lnTo>
                <a:lnTo>
                  <a:pt x="9525" y="103823"/>
                </a:lnTo>
                <a:lnTo>
                  <a:pt x="48578"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 name="Google Shape;130;p9"/>
          <p:cNvGrpSpPr/>
          <p:nvPr/>
        </p:nvGrpSpPr>
        <p:grpSpPr>
          <a:xfrm>
            <a:off x="591353" y="4236239"/>
            <a:ext cx="534313" cy="539578"/>
            <a:chOff x="2857479" y="1695804"/>
            <a:chExt cx="3430595" cy="3464392"/>
          </a:xfrm>
        </p:grpSpPr>
        <p:sp>
          <p:nvSpPr>
            <p:cNvPr id="131" name="Google Shape;131;p9"/>
            <p:cNvSpPr/>
            <p:nvPr/>
          </p:nvSpPr>
          <p:spPr>
            <a:xfrm>
              <a:off x="2857479" y="1695804"/>
              <a:ext cx="3430595" cy="3464392"/>
            </a:xfrm>
            <a:custGeom>
              <a:avLst/>
              <a:gdLst/>
              <a:ahLst/>
              <a:cxnLst/>
              <a:rect l="l" t="t" r="r" b="b"/>
              <a:pathLst>
                <a:path w="3430595" h="3464392" extrusionOk="0">
                  <a:moveTo>
                    <a:pt x="2672605" y="1808102"/>
                  </a:moveTo>
                  <a:cubicBezTo>
                    <a:pt x="2693560" y="1565595"/>
                    <a:pt x="2634505" y="1348165"/>
                    <a:pt x="2493344" y="1147358"/>
                  </a:cubicBezTo>
                  <a:cubicBezTo>
                    <a:pt x="2483819" y="1162651"/>
                    <a:pt x="2476676" y="1173100"/>
                    <a:pt x="2470199" y="1183929"/>
                  </a:cubicBezTo>
                  <a:cubicBezTo>
                    <a:pt x="2327070" y="1423365"/>
                    <a:pt x="2183909" y="1662800"/>
                    <a:pt x="2040716" y="1902236"/>
                  </a:cubicBezTo>
                  <a:cubicBezTo>
                    <a:pt x="1935554" y="2081992"/>
                    <a:pt x="1704181" y="2142695"/>
                    <a:pt x="1523931" y="2037821"/>
                  </a:cubicBezTo>
                  <a:cubicBezTo>
                    <a:pt x="1402971" y="1967443"/>
                    <a:pt x="1330962" y="1836120"/>
                    <a:pt x="1336819" y="1696585"/>
                  </a:cubicBezTo>
                  <a:cubicBezTo>
                    <a:pt x="1343105" y="1559800"/>
                    <a:pt x="1408352" y="1455028"/>
                    <a:pt x="1526366" y="1384641"/>
                  </a:cubicBezTo>
                  <a:cubicBezTo>
                    <a:pt x="1766142" y="1241397"/>
                    <a:pt x="2006172" y="1098565"/>
                    <a:pt x="2246457" y="956145"/>
                  </a:cubicBezTo>
                  <a:cubicBezTo>
                    <a:pt x="2255982" y="950256"/>
                    <a:pt x="2266269" y="943891"/>
                    <a:pt x="2285985" y="931733"/>
                  </a:cubicBezTo>
                  <a:cubicBezTo>
                    <a:pt x="2217691" y="895162"/>
                    <a:pt x="2157398" y="857071"/>
                    <a:pt x="2092723" y="829335"/>
                  </a:cubicBezTo>
                  <a:cubicBezTo>
                    <a:pt x="1506364" y="577899"/>
                    <a:pt x="836852" y="960230"/>
                    <a:pt x="759413" y="1591812"/>
                  </a:cubicBezTo>
                  <a:cubicBezTo>
                    <a:pt x="722742" y="1890457"/>
                    <a:pt x="810848" y="2152247"/>
                    <a:pt x="1016588" y="2373192"/>
                  </a:cubicBezTo>
                  <a:cubicBezTo>
                    <a:pt x="1061832" y="2421826"/>
                    <a:pt x="1062118" y="2442724"/>
                    <a:pt x="1015064" y="2489553"/>
                  </a:cubicBezTo>
                  <a:cubicBezTo>
                    <a:pt x="876380" y="2628174"/>
                    <a:pt x="737538" y="2766700"/>
                    <a:pt x="598536" y="2905130"/>
                  </a:cubicBezTo>
                  <a:cubicBezTo>
                    <a:pt x="553388" y="2950155"/>
                    <a:pt x="528718" y="2950345"/>
                    <a:pt x="484998" y="2905130"/>
                  </a:cubicBezTo>
                  <a:cubicBezTo>
                    <a:pt x="202010" y="2610664"/>
                    <a:pt x="39133" y="2261200"/>
                    <a:pt x="5986" y="1854551"/>
                  </a:cubicBezTo>
                  <a:cubicBezTo>
                    <a:pt x="-63261" y="1004779"/>
                    <a:pt x="490808" y="244297"/>
                    <a:pt x="1320436" y="46530"/>
                  </a:cubicBezTo>
                  <a:cubicBezTo>
                    <a:pt x="2240742" y="-172515"/>
                    <a:pt x="3176859" y="405969"/>
                    <a:pt x="3385075" y="1325178"/>
                  </a:cubicBezTo>
                  <a:cubicBezTo>
                    <a:pt x="3487469" y="1777515"/>
                    <a:pt x="3417365" y="2204206"/>
                    <a:pt x="3178192" y="2602305"/>
                  </a:cubicBezTo>
                  <a:cubicBezTo>
                    <a:pt x="3164190" y="2625673"/>
                    <a:pt x="3162571" y="2641726"/>
                    <a:pt x="3176954" y="2665948"/>
                  </a:cubicBezTo>
                  <a:cubicBezTo>
                    <a:pt x="3246201" y="2782120"/>
                    <a:pt x="3310304" y="2901901"/>
                    <a:pt x="3381551" y="3016457"/>
                  </a:cubicBezTo>
                  <a:cubicBezTo>
                    <a:pt x="3509091" y="3220209"/>
                    <a:pt x="3362501" y="3467180"/>
                    <a:pt x="3123709" y="3464521"/>
                  </a:cubicBezTo>
                  <a:cubicBezTo>
                    <a:pt x="2690417" y="3459771"/>
                    <a:pt x="2256934" y="3463286"/>
                    <a:pt x="1823546" y="3463191"/>
                  </a:cubicBezTo>
                  <a:cubicBezTo>
                    <a:pt x="1575896" y="3463191"/>
                    <a:pt x="1441594" y="3231418"/>
                    <a:pt x="1565324" y="3017502"/>
                  </a:cubicBezTo>
                  <a:cubicBezTo>
                    <a:pt x="1780303" y="2645525"/>
                    <a:pt x="1998806" y="2275448"/>
                    <a:pt x="2209976" y="1901286"/>
                  </a:cubicBezTo>
                  <a:cubicBezTo>
                    <a:pt x="2315417" y="1714443"/>
                    <a:pt x="2533826" y="1692975"/>
                    <a:pt x="2661651" y="1804777"/>
                  </a:cubicBezTo>
                  <a:cubicBezTo>
                    <a:pt x="2663175" y="1806107"/>
                    <a:pt x="2665842" y="1806107"/>
                    <a:pt x="2672605" y="1808102"/>
                  </a:cubicBezTo>
                  <a:close/>
                  <a:moveTo>
                    <a:pt x="2475342" y="3349204"/>
                  </a:moveTo>
                  <a:lnTo>
                    <a:pt x="3124947" y="3349204"/>
                  </a:lnTo>
                  <a:cubicBezTo>
                    <a:pt x="3283253" y="3349204"/>
                    <a:pt x="3362501" y="3213275"/>
                    <a:pt x="3283538" y="3076586"/>
                  </a:cubicBezTo>
                  <a:cubicBezTo>
                    <a:pt x="3066368" y="2700682"/>
                    <a:pt x="2848945" y="2325032"/>
                    <a:pt x="2631267" y="1949635"/>
                  </a:cubicBezTo>
                  <a:cubicBezTo>
                    <a:pt x="2553257" y="1815226"/>
                    <a:pt x="2394285" y="1814846"/>
                    <a:pt x="2316942" y="1948876"/>
                  </a:cubicBezTo>
                  <a:cubicBezTo>
                    <a:pt x="2098502" y="2324399"/>
                    <a:pt x="1880728" y="2700144"/>
                    <a:pt x="1663622" y="3076111"/>
                  </a:cubicBezTo>
                  <a:cubicBezTo>
                    <a:pt x="1584945" y="3212325"/>
                    <a:pt x="1664574" y="3349109"/>
                    <a:pt x="1822118" y="3349204"/>
                  </a:cubicBezTo>
                  <a:cubicBezTo>
                    <a:pt x="2039859" y="3349457"/>
                    <a:pt x="2257601" y="3349457"/>
                    <a:pt x="2475342" y="3349204"/>
                  </a:cubicBezTo>
                  <a:close/>
                  <a:moveTo>
                    <a:pt x="1656192" y="117202"/>
                  </a:moveTo>
                  <a:cubicBezTo>
                    <a:pt x="947913" y="137814"/>
                    <a:pt x="359173" y="640591"/>
                    <a:pt x="186866" y="1244247"/>
                  </a:cubicBezTo>
                  <a:lnTo>
                    <a:pt x="686357" y="1377896"/>
                  </a:lnTo>
                  <a:cubicBezTo>
                    <a:pt x="860378" y="933253"/>
                    <a:pt x="1181657" y="685806"/>
                    <a:pt x="1655811" y="635367"/>
                  </a:cubicBezTo>
                  <a:close/>
                  <a:moveTo>
                    <a:pt x="1774302" y="117202"/>
                  </a:moveTo>
                  <a:lnTo>
                    <a:pt x="1774302" y="636317"/>
                  </a:lnTo>
                  <a:cubicBezTo>
                    <a:pt x="1777019" y="637897"/>
                    <a:pt x="1779933" y="639111"/>
                    <a:pt x="1782970" y="639927"/>
                  </a:cubicBezTo>
                  <a:cubicBezTo>
                    <a:pt x="1996775" y="653567"/>
                    <a:pt x="2201724" y="730125"/>
                    <a:pt x="2371901" y="859921"/>
                  </a:cubicBezTo>
                  <a:cubicBezTo>
                    <a:pt x="2379711" y="865811"/>
                    <a:pt x="2398857" y="864481"/>
                    <a:pt x="2408477" y="859066"/>
                  </a:cubicBezTo>
                  <a:cubicBezTo>
                    <a:pt x="2473533" y="822116"/>
                    <a:pt x="2537445" y="783075"/>
                    <a:pt x="2601739" y="745079"/>
                  </a:cubicBezTo>
                  <a:cubicBezTo>
                    <a:pt x="2628981" y="728836"/>
                    <a:pt x="2656413" y="726082"/>
                    <a:pt x="2680035" y="749639"/>
                  </a:cubicBezTo>
                  <a:cubicBezTo>
                    <a:pt x="2703657" y="773196"/>
                    <a:pt x="2699084" y="800838"/>
                    <a:pt x="2683273" y="827815"/>
                  </a:cubicBezTo>
                  <a:cubicBezTo>
                    <a:pt x="2649555" y="883763"/>
                    <a:pt x="2618027" y="941042"/>
                    <a:pt x="2581927" y="995376"/>
                  </a:cubicBezTo>
                  <a:cubicBezTo>
                    <a:pt x="2560877" y="1027007"/>
                    <a:pt x="2554400" y="1051609"/>
                    <a:pt x="2584880" y="1080866"/>
                  </a:cubicBezTo>
                  <a:cubicBezTo>
                    <a:pt x="2601253" y="1098198"/>
                    <a:pt x="2614815" y="1117972"/>
                    <a:pt x="2625075" y="1139474"/>
                  </a:cubicBezTo>
                  <a:cubicBezTo>
                    <a:pt x="2665747" y="1216795"/>
                    <a:pt x="2704990" y="1294876"/>
                    <a:pt x="2746995" y="1376947"/>
                  </a:cubicBezTo>
                  <a:lnTo>
                    <a:pt x="3242295" y="1244532"/>
                  </a:lnTo>
                  <a:cubicBezTo>
                    <a:pt x="3077989" y="664624"/>
                    <a:pt x="2506489" y="140189"/>
                    <a:pt x="1774016" y="117107"/>
                  </a:cubicBezTo>
                  <a:close/>
                  <a:moveTo>
                    <a:pt x="659591" y="1488844"/>
                  </a:moveTo>
                  <a:lnTo>
                    <a:pt x="151242" y="1353104"/>
                  </a:lnTo>
                  <a:cubicBezTo>
                    <a:pt x="44086" y="1901856"/>
                    <a:pt x="172197" y="2380696"/>
                    <a:pt x="535481" y="2795608"/>
                  </a:cubicBezTo>
                  <a:lnTo>
                    <a:pt x="906956" y="2425151"/>
                  </a:lnTo>
                  <a:cubicBezTo>
                    <a:pt x="679118" y="2155952"/>
                    <a:pt x="594536" y="1844388"/>
                    <a:pt x="659591" y="1488844"/>
                  </a:cubicBezTo>
                  <a:close/>
                  <a:moveTo>
                    <a:pt x="3276490" y="1358044"/>
                  </a:moveTo>
                  <a:cubicBezTo>
                    <a:pt x="3270775" y="1356999"/>
                    <a:pt x="3268203" y="1355764"/>
                    <a:pt x="3266203" y="1356334"/>
                  </a:cubicBezTo>
                  <a:cubicBezTo>
                    <a:pt x="3107517" y="1398414"/>
                    <a:pt x="2949592" y="1441159"/>
                    <a:pt x="2791096" y="1482479"/>
                  </a:cubicBezTo>
                  <a:cubicBezTo>
                    <a:pt x="2766331" y="1488939"/>
                    <a:pt x="2770236" y="1503662"/>
                    <a:pt x="2773380" y="1520475"/>
                  </a:cubicBezTo>
                  <a:cubicBezTo>
                    <a:pt x="2797705" y="1652651"/>
                    <a:pt x="2797252" y="1788178"/>
                    <a:pt x="2772046" y="1920189"/>
                  </a:cubicBezTo>
                  <a:cubicBezTo>
                    <a:pt x="2768755" y="1940392"/>
                    <a:pt x="2772096" y="1961115"/>
                    <a:pt x="2781571" y="1979272"/>
                  </a:cubicBezTo>
                  <a:cubicBezTo>
                    <a:pt x="2878155" y="2149492"/>
                    <a:pt x="2976738" y="2318573"/>
                    <a:pt x="3074846" y="2487938"/>
                  </a:cubicBezTo>
                  <a:cubicBezTo>
                    <a:pt x="3080561" y="2497437"/>
                    <a:pt x="3087228" y="2506936"/>
                    <a:pt x="3096372" y="2520995"/>
                  </a:cubicBezTo>
                  <a:cubicBezTo>
                    <a:pt x="3304113" y="2151677"/>
                    <a:pt x="3363739" y="1766022"/>
                    <a:pt x="3276490" y="1358044"/>
                  </a:cubicBezTo>
                  <a:close/>
                  <a:moveTo>
                    <a:pt x="2467817" y="960420"/>
                  </a:moveTo>
                  <a:cubicBezTo>
                    <a:pt x="2457721" y="964979"/>
                    <a:pt x="2453816" y="966309"/>
                    <a:pt x="2450292" y="968399"/>
                  </a:cubicBezTo>
                  <a:cubicBezTo>
                    <a:pt x="2156064" y="1143274"/>
                    <a:pt x="1861170" y="1316913"/>
                    <a:pt x="1568181" y="1493783"/>
                  </a:cubicBezTo>
                  <a:cubicBezTo>
                    <a:pt x="1469216" y="1553436"/>
                    <a:pt x="1427592" y="1676827"/>
                    <a:pt x="1462263" y="1786824"/>
                  </a:cubicBezTo>
                  <a:cubicBezTo>
                    <a:pt x="1495791" y="1893212"/>
                    <a:pt x="1570372" y="1957235"/>
                    <a:pt x="1680195" y="1971768"/>
                  </a:cubicBezTo>
                  <a:cubicBezTo>
                    <a:pt x="1790018" y="1986301"/>
                    <a:pt x="1878791" y="1945741"/>
                    <a:pt x="1935941" y="1851892"/>
                  </a:cubicBezTo>
                  <a:cubicBezTo>
                    <a:pt x="2111868" y="1562840"/>
                    <a:pt x="2284271" y="1271794"/>
                    <a:pt x="2457912" y="981507"/>
                  </a:cubicBezTo>
                  <a:cubicBezTo>
                    <a:pt x="2460674" y="976853"/>
                    <a:pt x="2462484" y="971723"/>
                    <a:pt x="2467817" y="9604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9"/>
            <p:cNvSpPr/>
            <p:nvPr/>
          </p:nvSpPr>
          <p:spPr>
            <a:xfrm>
              <a:off x="5164677" y="3908873"/>
              <a:ext cx="333493" cy="644615"/>
            </a:xfrm>
            <a:custGeom>
              <a:avLst/>
              <a:gdLst/>
              <a:ahLst/>
              <a:cxnLst/>
              <a:rect l="l" t="t" r="r" b="b"/>
              <a:pathLst>
                <a:path w="333493" h="644615" extrusionOk="0">
                  <a:moveTo>
                    <a:pt x="325211" y="329108"/>
                  </a:moveTo>
                  <a:cubicBezTo>
                    <a:pt x="322163" y="384867"/>
                    <a:pt x="319496" y="440625"/>
                    <a:pt x="315686" y="496194"/>
                  </a:cubicBezTo>
                  <a:cubicBezTo>
                    <a:pt x="309971" y="581684"/>
                    <a:pt x="247868" y="643902"/>
                    <a:pt x="167858" y="644757"/>
                  </a:cubicBezTo>
                  <a:cubicBezTo>
                    <a:pt x="87848" y="645611"/>
                    <a:pt x="21554" y="584628"/>
                    <a:pt x="15458" y="499993"/>
                  </a:cubicBezTo>
                  <a:cubicBezTo>
                    <a:pt x="8537" y="388666"/>
                    <a:pt x="3457" y="277244"/>
                    <a:pt x="218" y="165727"/>
                  </a:cubicBezTo>
                  <a:cubicBezTo>
                    <a:pt x="-2353" y="72353"/>
                    <a:pt x="74037" y="-884"/>
                    <a:pt x="168049" y="161"/>
                  </a:cubicBezTo>
                  <a:cubicBezTo>
                    <a:pt x="259529" y="183"/>
                    <a:pt x="333671" y="74157"/>
                    <a:pt x="333649" y="165386"/>
                  </a:cubicBezTo>
                  <a:cubicBezTo>
                    <a:pt x="333648" y="166798"/>
                    <a:pt x="333630" y="168210"/>
                    <a:pt x="333593" y="169621"/>
                  </a:cubicBezTo>
                  <a:cubicBezTo>
                    <a:pt x="332165" y="222530"/>
                    <a:pt x="328069" y="275819"/>
                    <a:pt x="325211" y="329108"/>
                  </a:cubicBezTo>
                  <a:close/>
                  <a:moveTo>
                    <a:pt x="121186" y="320749"/>
                  </a:moveTo>
                  <a:lnTo>
                    <a:pt x="121186" y="320749"/>
                  </a:lnTo>
                  <a:cubicBezTo>
                    <a:pt x="123853" y="375178"/>
                    <a:pt x="126425" y="429511"/>
                    <a:pt x="129377" y="483845"/>
                  </a:cubicBezTo>
                  <a:cubicBezTo>
                    <a:pt x="130711" y="508257"/>
                    <a:pt x="138902" y="530485"/>
                    <a:pt x="167477" y="529820"/>
                  </a:cubicBezTo>
                  <a:cubicBezTo>
                    <a:pt x="194433" y="529250"/>
                    <a:pt x="200910" y="508067"/>
                    <a:pt x="202148" y="484795"/>
                  </a:cubicBezTo>
                  <a:cubicBezTo>
                    <a:pt x="207768" y="380877"/>
                    <a:pt x="213864" y="276959"/>
                    <a:pt x="219103" y="172946"/>
                  </a:cubicBezTo>
                  <a:cubicBezTo>
                    <a:pt x="220817" y="138180"/>
                    <a:pt x="198910" y="114908"/>
                    <a:pt x="166811" y="114623"/>
                  </a:cubicBezTo>
                  <a:cubicBezTo>
                    <a:pt x="134711" y="114338"/>
                    <a:pt x="113280" y="136185"/>
                    <a:pt x="114328" y="171616"/>
                  </a:cubicBezTo>
                  <a:cubicBezTo>
                    <a:pt x="115661" y="221580"/>
                    <a:pt x="118805" y="271165"/>
                    <a:pt x="121186" y="3207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9"/>
            <p:cNvSpPr/>
            <p:nvPr/>
          </p:nvSpPr>
          <p:spPr>
            <a:xfrm>
              <a:off x="5181161" y="4600775"/>
              <a:ext cx="299175" cy="299794"/>
            </a:xfrm>
            <a:custGeom>
              <a:avLst/>
              <a:gdLst/>
              <a:ahLst/>
              <a:cxnLst/>
              <a:rect l="l" t="t" r="r" b="b"/>
              <a:pathLst>
                <a:path w="299175" h="299794" extrusionOk="0">
                  <a:moveTo>
                    <a:pt x="152136" y="159"/>
                  </a:moveTo>
                  <a:cubicBezTo>
                    <a:pt x="234040" y="770"/>
                    <a:pt x="299939" y="67480"/>
                    <a:pt x="299327" y="149160"/>
                  </a:cubicBezTo>
                  <a:cubicBezTo>
                    <a:pt x="299322" y="149837"/>
                    <a:pt x="299312" y="150514"/>
                    <a:pt x="299297" y="151192"/>
                  </a:cubicBezTo>
                  <a:cubicBezTo>
                    <a:pt x="298566" y="233560"/>
                    <a:pt x="231400" y="299948"/>
                    <a:pt x="148802" y="299945"/>
                  </a:cubicBezTo>
                  <a:cubicBezTo>
                    <a:pt x="65791" y="299027"/>
                    <a:pt x="-756" y="231173"/>
                    <a:pt x="165" y="148390"/>
                  </a:cubicBezTo>
                  <a:cubicBezTo>
                    <a:pt x="1085" y="65606"/>
                    <a:pt x="69125" y="-759"/>
                    <a:pt x="152136" y="159"/>
                  </a:cubicBezTo>
                  <a:close/>
                  <a:moveTo>
                    <a:pt x="107559" y="142643"/>
                  </a:moveTo>
                  <a:lnTo>
                    <a:pt x="108131" y="158601"/>
                  </a:lnTo>
                  <a:cubicBezTo>
                    <a:pt x="122418" y="167625"/>
                    <a:pt x="138230" y="185198"/>
                    <a:pt x="150707" y="183203"/>
                  </a:cubicBezTo>
                  <a:cubicBezTo>
                    <a:pt x="163185" y="181208"/>
                    <a:pt x="179949" y="160596"/>
                    <a:pt x="181854" y="146442"/>
                  </a:cubicBezTo>
                  <a:cubicBezTo>
                    <a:pt x="183092" y="137513"/>
                    <a:pt x="160899" y="116996"/>
                    <a:pt x="148898" y="116806"/>
                  </a:cubicBezTo>
                  <a:cubicBezTo>
                    <a:pt x="135563" y="116616"/>
                    <a:pt x="121656" y="133144"/>
                    <a:pt x="107559" y="1426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Algunas orientaciones prácticas </a:t>
            </a:r>
            <a:endParaRPr/>
          </a:p>
        </p:txBody>
      </p:sp>
      <p:sp>
        <p:nvSpPr>
          <p:cNvPr id="139" name="Google Shape;139;p10"/>
          <p:cNvSpPr/>
          <p:nvPr/>
        </p:nvSpPr>
        <p:spPr>
          <a:xfrm>
            <a:off x="425670" y="2285726"/>
            <a:ext cx="2520000" cy="3630979"/>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10"/>
          <p:cNvSpPr/>
          <p:nvPr/>
        </p:nvSpPr>
        <p:spPr>
          <a:xfrm>
            <a:off x="3287614" y="2285726"/>
            <a:ext cx="2520000" cy="3630979"/>
          </a:xfrm>
          <a:prstGeom prst="roundRect">
            <a:avLst>
              <a:gd name="adj" fmla="val 71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10"/>
          <p:cNvSpPr/>
          <p:nvPr/>
        </p:nvSpPr>
        <p:spPr>
          <a:xfrm>
            <a:off x="6149558" y="2285726"/>
            <a:ext cx="2520000" cy="3630979"/>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10"/>
          <p:cNvSpPr/>
          <p:nvPr/>
        </p:nvSpPr>
        <p:spPr>
          <a:xfrm>
            <a:off x="1253670" y="18537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0"/>
          <p:cNvSpPr/>
          <p:nvPr/>
        </p:nvSpPr>
        <p:spPr>
          <a:xfrm>
            <a:off x="4115614" y="18537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0"/>
          <p:cNvSpPr/>
          <p:nvPr/>
        </p:nvSpPr>
        <p:spPr>
          <a:xfrm>
            <a:off x="6977558" y="185372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0"/>
          <p:cNvSpPr txBox="1"/>
          <p:nvPr/>
        </p:nvSpPr>
        <p:spPr>
          <a:xfrm>
            <a:off x="748250" y="3091201"/>
            <a:ext cx="1874839"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Utilizar el conocimiento adquirido durante la investigación sobre la fuente, el agente, el mecanismo de transmisión o las personas en riesgo</a:t>
            </a:r>
            <a:endParaRPr/>
          </a:p>
        </p:txBody>
      </p:sp>
      <p:sp>
        <p:nvSpPr>
          <p:cNvPr id="146" name="Google Shape;146;p10"/>
          <p:cNvSpPr txBox="1"/>
          <p:nvPr/>
        </p:nvSpPr>
        <p:spPr>
          <a:xfrm>
            <a:off x="3727758" y="3091201"/>
            <a:ext cx="178015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Actuar oportunamente y aplicar medidas de control iniciales desde el principio si es necesario</a:t>
            </a:r>
            <a:endParaRPr/>
          </a:p>
        </p:txBody>
      </p:sp>
      <p:sp>
        <p:nvSpPr>
          <p:cNvPr id="147" name="Google Shape;147;p10"/>
          <p:cNvSpPr txBox="1"/>
          <p:nvPr/>
        </p:nvSpPr>
        <p:spPr>
          <a:xfrm>
            <a:off x="6506039" y="3091201"/>
            <a:ext cx="1951489"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Algunas intervenciones requieren la participación de múltiples actores</a:t>
            </a:r>
            <a:endParaRPr/>
          </a:p>
        </p:txBody>
      </p:sp>
      <p:sp>
        <p:nvSpPr>
          <p:cNvPr id="148" name="Google Shape;148;p10"/>
          <p:cNvSpPr/>
          <p:nvPr/>
        </p:nvSpPr>
        <p:spPr>
          <a:xfrm>
            <a:off x="1451670" y="2124177"/>
            <a:ext cx="468000" cy="323100"/>
          </a:xfrm>
          <a:custGeom>
            <a:avLst/>
            <a:gdLst/>
            <a:ahLst/>
            <a:cxnLst/>
            <a:rect l="l" t="t" r="r" b="b"/>
            <a:pathLst>
              <a:path w="190500" h="131518" extrusionOk="0">
                <a:moveTo>
                  <a:pt x="113201" y="44108"/>
                </a:moveTo>
                <a:lnTo>
                  <a:pt x="113201" y="35243"/>
                </a:lnTo>
                <a:cubicBezTo>
                  <a:pt x="118318" y="32654"/>
                  <a:pt x="123797" y="30712"/>
                  <a:pt x="129641" y="29418"/>
                </a:cubicBezTo>
                <a:cubicBezTo>
                  <a:pt x="135484" y="28123"/>
                  <a:pt x="141483" y="27476"/>
                  <a:pt x="147638" y="27476"/>
                </a:cubicBezTo>
                <a:cubicBezTo>
                  <a:pt x="151154" y="27476"/>
                  <a:pt x="154531" y="27702"/>
                  <a:pt x="157767" y="28154"/>
                </a:cubicBezTo>
                <a:cubicBezTo>
                  <a:pt x="161003" y="28606"/>
                  <a:pt x="164343" y="29247"/>
                  <a:pt x="167786" y="30077"/>
                </a:cubicBezTo>
                <a:lnTo>
                  <a:pt x="167786" y="38723"/>
                </a:lnTo>
                <a:cubicBezTo>
                  <a:pt x="164465" y="37661"/>
                  <a:pt x="161226" y="36925"/>
                  <a:pt x="158069" y="36516"/>
                </a:cubicBezTo>
                <a:cubicBezTo>
                  <a:pt x="154913" y="36107"/>
                  <a:pt x="151435" y="35902"/>
                  <a:pt x="147638" y="35902"/>
                </a:cubicBezTo>
                <a:cubicBezTo>
                  <a:pt x="141483" y="35902"/>
                  <a:pt x="135475" y="36595"/>
                  <a:pt x="129613" y="37981"/>
                </a:cubicBezTo>
                <a:cubicBezTo>
                  <a:pt x="123752" y="39367"/>
                  <a:pt x="118281" y="41409"/>
                  <a:pt x="113201" y="44108"/>
                </a:cubicBezTo>
                <a:close/>
                <a:moveTo>
                  <a:pt x="113201" y="96129"/>
                </a:moveTo>
                <a:lnTo>
                  <a:pt x="113201" y="86898"/>
                </a:lnTo>
                <a:cubicBezTo>
                  <a:pt x="118073" y="84309"/>
                  <a:pt x="123523" y="82367"/>
                  <a:pt x="129549" y="81073"/>
                </a:cubicBezTo>
                <a:cubicBezTo>
                  <a:pt x="135576" y="79778"/>
                  <a:pt x="141605" y="79131"/>
                  <a:pt x="147638" y="79131"/>
                </a:cubicBezTo>
                <a:cubicBezTo>
                  <a:pt x="151154" y="79131"/>
                  <a:pt x="154531" y="79357"/>
                  <a:pt x="157767" y="79809"/>
                </a:cubicBezTo>
                <a:cubicBezTo>
                  <a:pt x="161003" y="80260"/>
                  <a:pt x="164343" y="80901"/>
                  <a:pt x="167786" y="81732"/>
                </a:cubicBezTo>
                <a:lnTo>
                  <a:pt x="167786" y="90378"/>
                </a:lnTo>
                <a:cubicBezTo>
                  <a:pt x="164465" y="89315"/>
                  <a:pt x="161226" y="88580"/>
                  <a:pt x="158069" y="88171"/>
                </a:cubicBezTo>
                <a:cubicBezTo>
                  <a:pt x="154913" y="87761"/>
                  <a:pt x="151435" y="87557"/>
                  <a:pt x="147638" y="87557"/>
                </a:cubicBezTo>
                <a:cubicBezTo>
                  <a:pt x="141483" y="87557"/>
                  <a:pt x="135475" y="88302"/>
                  <a:pt x="129613" y="89792"/>
                </a:cubicBezTo>
                <a:cubicBezTo>
                  <a:pt x="123752" y="91281"/>
                  <a:pt x="118281" y="93394"/>
                  <a:pt x="113201" y="96129"/>
                </a:cubicBezTo>
                <a:close/>
                <a:moveTo>
                  <a:pt x="113201" y="70302"/>
                </a:moveTo>
                <a:lnTo>
                  <a:pt x="113201" y="61070"/>
                </a:lnTo>
                <a:cubicBezTo>
                  <a:pt x="118318" y="58481"/>
                  <a:pt x="123797" y="56539"/>
                  <a:pt x="129641" y="55245"/>
                </a:cubicBezTo>
                <a:cubicBezTo>
                  <a:pt x="135484" y="53951"/>
                  <a:pt x="141483" y="53304"/>
                  <a:pt x="147638" y="53304"/>
                </a:cubicBezTo>
                <a:cubicBezTo>
                  <a:pt x="151154" y="53304"/>
                  <a:pt x="154531" y="53529"/>
                  <a:pt x="157767" y="53981"/>
                </a:cubicBezTo>
                <a:cubicBezTo>
                  <a:pt x="161003" y="54433"/>
                  <a:pt x="164343" y="55074"/>
                  <a:pt x="167786" y="55905"/>
                </a:cubicBezTo>
                <a:lnTo>
                  <a:pt x="167786" y="64550"/>
                </a:lnTo>
                <a:cubicBezTo>
                  <a:pt x="164465" y="63488"/>
                  <a:pt x="161226" y="62752"/>
                  <a:pt x="158069" y="62343"/>
                </a:cubicBezTo>
                <a:cubicBezTo>
                  <a:pt x="154913" y="61934"/>
                  <a:pt x="151435" y="61729"/>
                  <a:pt x="147638" y="61729"/>
                </a:cubicBezTo>
                <a:cubicBezTo>
                  <a:pt x="141483" y="61729"/>
                  <a:pt x="135475" y="62483"/>
                  <a:pt x="129613" y="63992"/>
                </a:cubicBezTo>
                <a:cubicBezTo>
                  <a:pt x="123752" y="65500"/>
                  <a:pt x="118281" y="67603"/>
                  <a:pt x="113201" y="70302"/>
                </a:cubicBezTo>
                <a:close/>
                <a:moveTo>
                  <a:pt x="42863" y="105508"/>
                </a:moveTo>
                <a:cubicBezTo>
                  <a:pt x="51179" y="105508"/>
                  <a:pt x="59266" y="106463"/>
                  <a:pt x="67124" y="108375"/>
                </a:cubicBezTo>
                <a:cubicBezTo>
                  <a:pt x="74982" y="110286"/>
                  <a:pt x="82770" y="113396"/>
                  <a:pt x="90488" y="117707"/>
                </a:cubicBezTo>
                <a:lnTo>
                  <a:pt x="90488" y="24252"/>
                </a:lnTo>
                <a:cubicBezTo>
                  <a:pt x="83612" y="19343"/>
                  <a:pt x="76035" y="15661"/>
                  <a:pt x="67756" y="13207"/>
                </a:cubicBezTo>
                <a:cubicBezTo>
                  <a:pt x="59476" y="10752"/>
                  <a:pt x="51179" y="9525"/>
                  <a:pt x="42863" y="9525"/>
                </a:cubicBezTo>
                <a:cubicBezTo>
                  <a:pt x="37148" y="9525"/>
                  <a:pt x="32144" y="9867"/>
                  <a:pt x="27851" y="10551"/>
                </a:cubicBezTo>
                <a:cubicBezTo>
                  <a:pt x="23559" y="11235"/>
                  <a:pt x="18794" y="12505"/>
                  <a:pt x="13555" y="14361"/>
                </a:cubicBezTo>
                <a:cubicBezTo>
                  <a:pt x="12089" y="14849"/>
                  <a:pt x="11051" y="15551"/>
                  <a:pt x="10441" y="16467"/>
                </a:cubicBezTo>
                <a:cubicBezTo>
                  <a:pt x="9830" y="17383"/>
                  <a:pt x="9525" y="18391"/>
                  <a:pt x="9525" y="19490"/>
                </a:cubicBezTo>
                <a:lnTo>
                  <a:pt x="9525" y="105361"/>
                </a:lnTo>
                <a:cubicBezTo>
                  <a:pt x="9525" y="107071"/>
                  <a:pt x="10136" y="108323"/>
                  <a:pt x="11357" y="109116"/>
                </a:cubicBezTo>
                <a:cubicBezTo>
                  <a:pt x="12578" y="109910"/>
                  <a:pt x="13921" y="110002"/>
                  <a:pt x="15386" y="109391"/>
                </a:cubicBezTo>
                <a:cubicBezTo>
                  <a:pt x="18867" y="108219"/>
                  <a:pt x="22887" y="107279"/>
                  <a:pt x="27448" y="106570"/>
                </a:cubicBezTo>
                <a:cubicBezTo>
                  <a:pt x="32009" y="105862"/>
                  <a:pt x="37148" y="105508"/>
                  <a:pt x="42863" y="105508"/>
                </a:cubicBezTo>
                <a:close/>
                <a:moveTo>
                  <a:pt x="100013" y="117707"/>
                </a:moveTo>
                <a:cubicBezTo>
                  <a:pt x="107730" y="113396"/>
                  <a:pt x="115518" y="110286"/>
                  <a:pt x="123376" y="108375"/>
                </a:cubicBezTo>
                <a:cubicBezTo>
                  <a:pt x="131234" y="106463"/>
                  <a:pt x="139321" y="105508"/>
                  <a:pt x="147638" y="105508"/>
                </a:cubicBezTo>
                <a:cubicBezTo>
                  <a:pt x="153353" y="105508"/>
                  <a:pt x="158491" y="105862"/>
                  <a:pt x="163052" y="106570"/>
                </a:cubicBezTo>
                <a:cubicBezTo>
                  <a:pt x="167613" y="107279"/>
                  <a:pt x="171633" y="108219"/>
                  <a:pt x="175114" y="109391"/>
                </a:cubicBezTo>
                <a:cubicBezTo>
                  <a:pt x="176579" y="110002"/>
                  <a:pt x="177922" y="109910"/>
                  <a:pt x="179143" y="109116"/>
                </a:cubicBezTo>
                <a:cubicBezTo>
                  <a:pt x="180364" y="108323"/>
                  <a:pt x="180975" y="107071"/>
                  <a:pt x="180975" y="105361"/>
                </a:cubicBezTo>
                <a:lnTo>
                  <a:pt x="180975" y="19490"/>
                </a:lnTo>
                <a:cubicBezTo>
                  <a:pt x="180975" y="18391"/>
                  <a:pt x="180670" y="17414"/>
                  <a:pt x="180059" y="16559"/>
                </a:cubicBezTo>
                <a:cubicBezTo>
                  <a:pt x="179449" y="15704"/>
                  <a:pt x="178411" y="14971"/>
                  <a:pt x="176945" y="14361"/>
                </a:cubicBezTo>
                <a:cubicBezTo>
                  <a:pt x="171706" y="12505"/>
                  <a:pt x="166941" y="11235"/>
                  <a:pt x="162649" y="10551"/>
                </a:cubicBezTo>
                <a:cubicBezTo>
                  <a:pt x="158356" y="9867"/>
                  <a:pt x="153353" y="9525"/>
                  <a:pt x="147638" y="9525"/>
                </a:cubicBezTo>
                <a:cubicBezTo>
                  <a:pt x="139321" y="9525"/>
                  <a:pt x="131024" y="10752"/>
                  <a:pt x="122744" y="13207"/>
                </a:cubicBezTo>
                <a:cubicBezTo>
                  <a:pt x="114465" y="15661"/>
                  <a:pt x="106888" y="19343"/>
                  <a:pt x="100013" y="24252"/>
                </a:cubicBezTo>
                <a:lnTo>
                  <a:pt x="100013" y="117707"/>
                </a:lnTo>
                <a:close/>
                <a:moveTo>
                  <a:pt x="95250" y="131519"/>
                </a:moveTo>
                <a:cubicBezTo>
                  <a:pt x="87508" y="126219"/>
                  <a:pt x="79192" y="122146"/>
                  <a:pt x="70302" y="119301"/>
                </a:cubicBezTo>
                <a:cubicBezTo>
                  <a:pt x="61412" y="116456"/>
                  <a:pt x="52265" y="115033"/>
                  <a:pt x="42863" y="115033"/>
                </a:cubicBezTo>
                <a:cubicBezTo>
                  <a:pt x="37905" y="115033"/>
                  <a:pt x="33035" y="115448"/>
                  <a:pt x="28254" y="116279"/>
                </a:cubicBezTo>
                <a:cubicBezTo>
                  <a:pt x="23474" y="117109"/>
                  <a:pt x="18818" y="118440"/>
                  <a:pt x="14288" y="120272"/>
                </a:cubicBezTo>
                <a:cubicBezTo>
                  <a:pt x="10832" y="121652"/>
                  <a:pt x="7586" y="121236"/>
                  <a:pt x="4552" y="119026"/>
                </a:cubicBezTo>
                <a:cubicBezTo>
                  <a:pt x="1517" y="116816"/>
                  <a:pt x="0" y="113763"/>
                  <a:pt x="0" y="109868"/>
                </a:cubicBezTo>
                <a:lnTo>
                  <a:pt x="0" y="17805"/>
                </a:lnTo>
                <a:cubicBezTo>
                  <a:pt x="0" y="15448"/>
                  <a:pt x="620" y="13262"/>
                  <a:pt x="1859" y="11247"/>
                </a:cubicBezTo>
                <a:cubicBezTo>
                  <a:pt x="3099" y="9232"/>
                  <a:pt x="4836" y="7828"/>
                  <a:pt x="7070" y="7034"/>
                </a:cubicBezTo>
                <a:cubicBezTo>
                  <a:pt x="12663" y="4567"/>
                  <a:pt x="18482" y="2778"/>
                  <a:pt x="24527" y="1667"/>
                </a:cubicBezTo>
                <a:cubicBezTo>
                  <a:pt x="30572" y="556"/>
                  <a:pt x="36683" y="0"/>
                  <a:pt x="42863" y="0"/>
                </a:cubicBezTo>
                <a:cubicBezTo>
                  <a:pt x="52192" y="0"/>
                  <a:pt x="61293" y="1343"/>
                  <a:pt x="70164" y="4030"/>
                </a:cubicBezTo>
                <a:cubicBezTo>
                  <a:pt x="79036" y="6716"/>
                  <a:pt x="87398" y="10624"/>
                  <a:pt x="95250" y="15753"/>
                </a:cubicBezTo>
                <a:cubicBezTo>
                  <a:pt x="103102" y="10624"/>
                  <a:pt x="111464" y="6716"/>
                  <a:pt x="120336" y="4030"/>
                </a:cubicBezTo>
                <a:cubicBezTo>
                  <a:pt x="129207" y="1343"/>
                  <a:pt x="138308" y="0"/>
                  <a:pt x="147638" y="0"/>
                </a:cubicBezTo>
                <a:cubicBezTo>
                  <a:pt x="153817" y="0"/>
                  <a:pt x="159928" y="556"/>
                  <a:pt x="165973" y="1667"/>
                </a:cubicBezTo>
                <a:cubicBezTo>
                  <a:pt x="172018" y="2778"/>
                  <a:pt x="177837" y="4567"/>
                  <a:pt x="183430" y="7034"/>
                </a:cubicBezTo>
                <a:cubicBezTo>
                  <a:pt x="185664" y="7828"/>
                  <a:pt x="187401" y="9232"/>
                  <a:pt x="188641" y="11247"/>
                </a:cubicBezTo>
                <a:cubicBezTo>
                  <a:pt x="189880" y="13262"/>
                  <a:pt x="190500" y="15448"/>
                  <a:pt x="190500" y="17805"/>
                </a:cubicBezTo>
                <a:lnTo>
                  <a:pt x="190500" y="109868"/>
                </a:lnTo>
                <a:cubicBezTo>
                  <a:pt x="190500" y="113763"/>
                  <a:pt x="188861" y="116755"/>
                  <a:pt x="185582" y="118843"/>
                </a:cubicBezTo>
                <a:cubicBezTo>
                  <a:pt x="182303" y="120931"/>
                  <a:pt x="178814" y="121285"/>
                  <a:pt x="175114" y="119905"/>
                </a:cubicBezTo>
                <a:cubicBezTo>
                  <a:pt x="170705" y="118196"/>
                  <a:pt x="166202" y="116956"/>
                  <a:pt x="161604" y="116187"/>
                </a:cubicBezTo>
                <a:cubicBezTo>
                  <a:pt x="157007" y="115418"/>
                  <a:pt x="152351" y="115033"/>
                  <a:pt x="147638" y="115033"/>
                </a:cubicBezTo>
                <a:cubicBezTo>
                  <a:pt x="138235" y="115033"/>
                  <a:pt x="129088" y="116456"/>
                  <a:pt x="120198" y="119301"/>
                </a:cubicBezTo>
                <a:cubicBezTo>
                  <a:pt x="111308" y="122146"/>
                  <a:pt x="102992" y="126219"/>
                  <a:pt x="95250" y="131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0"/>
          <p:cNvSpPr/>
          <p:nvPr/>
        </p:nvSpPr>
        <p:spPr>
          <a:xfrm>
            <a:off x="4313614" y="2051727"/>
            <a:ext cx="468000" cy="468000"/>
          </a:xfrm>
          <a:custGeom>
            <a:avLst/>
            <a:gdLst/>
            <a:ahLst/>
            <a:cxnLst/>
            <a:rect l="l" t="t" r="r" b="b"/>
            <a:pathLst>
              <a:path w="171450" h="171450" extrusionOk="0">
                <a:moveTo>
                  <a:pt x="120455" y="127195"/>
                </a:moveTo>
                <a:lnTo>
                  <a:pt x="127195" y="120455"/>
                </a:lnTo>
                <a:lnTo>
                  <a:pt x="90488" y="83742"/>
                </a:lnTo>
                <a:lnTo>
                  <a:pt x="90488" y="38100"/>
                </a:lnTo>
                <a:lnTo>
                  <a:pt x="80963" y="38100"/>
                </a:lnTo>
                <a:lnTo>
                  <a:pt x="80963" y="87703"/>
                </a:lnTo>
                <a:lnTo>
                  <a:pt x="120455" y="12719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839" y="161925"/>
                  <a:pt x="124817" y="154503"/>
                  <a:pt x="139660" y="139660"/>
                </a:cubicBezTo>
                <a:cubicBezTo>
                  <a:pt x="154503" y="124817"/>
                  <a:pt x="161925" y="106839"/>
                  <a:pt x="161925" y="85725"/>
                </a:cubicBezTo>
                <a:cubicBezTo>
                  <a:pt x="161925" y="64611"/>
                  <a:pt x="154503" y="46633"/>
                  <a:pt x="139660" y="31790"/>
                </a:cubicBezTo>
                <a:cubicBezTo>
                  <a:pt x="124817" y="16947"/>
                  <a:pt x="106839"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0"/>
          <p:cNvSpPr/>
          <p:nvPr/>
        </p:nvSpPr>
        <p:spPr>
          <a:xfrm>
            <a:off x="7139558" y="2175746"/>
            <a:ext cx="540000" cy="219963"/>
          </a:xfrm>
          <a:custGeom>
            <a:avLst/>
            <a:gdLst/>
            <a:ahLst/>
            <a:cxnLst/>
            <a:rect l="l" t="t" r="r" b="b"/>
            <a:pathLst>
              <a:path w="209550" h="85358" extrusionOk="0">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p:nvPr/>
        </p:nvSpPr>
        <p:spPr>
          <a:xfrm>
            <a:off x="431800" y="379681"/>
            <a:ext cx="545263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Medidas de control según objetivos</a:t>
            </a:r>
            <a:endParaRPr/>
          </a:p>
        </p:txBody>
      </p:sp>
      <p:sp>
        <p:nvSpPr>
          <p:cNvPr id="156" name="Google Shape;156;p11"/>
          <p:cNvSpPr txBox="1"/>
          <p:nvPr/>
        </p:nvSpPr>
        <p:spPr>
          <a:xfrm>
            <a:off x="431799" y="1398495"/>
            <a:ext cx="4936267" cy="498325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Objetivos:</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Optimizar el manejo de casos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Interrumpir la cadena de transmisión</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Proteger a la población susceptible</a:t>
            </a:r>
            <a:endParaRPr/>
          </a:p>
        </p:txBody>
      </p:sp>
      <p:sp>
        <p:nvSpPr>
          <p:cNvPr id="157" name="Google Shape;157;p11"/>
          <p:cNvSpPr/>
          <p:nvPr/>
        </p:nvSpPr>
        <p:spPr>
          <a:xfrm>
            <a:off x="7086986" y="1989000"/>
            <a:ext cx="1440000" cy="1440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Optimizar el manejo de casos</a:t>
            </a:r>
            <a:endParaRPr/>
          </a:p>
        </p:txBody>
      </p:sp>
      <p:sp>
        <p:nvSpPr>
          <p:cNvPr id="163" name="Google Shape;163;p12"/>
          <p:cNvSpPr/>
          <p:nvPr/>
        </p:nvSpPr>
        <p:spPr>
          <a:xfrm>
            <a:off x="431800" y="2200842"/>
            <a:ext cx="1980000" cy="3629803"/>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12"/>
          <p:cNvSpPr/>
          <p:nvPr/>
        </p:nvSpPr>
        <p:spPr>
          <a:xfrm>
            <a:off x="2517719" y="2200842"/>
            <a:ext cx="1980000" cy="3629803"/>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12"/>
          <p:cNvSpPr/>
          <p:nvPr/>
        </p:nvSpPr>
        <p:spPr>
          <a:xfrm>
            <a:off x="4603638" y="2200842"/>
            <a:ext cx="1980000" cy="3629803"/>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12"/>
          <p:cNvSpPr/>
          <p:nvPr/>
        </p:nvSpPr>
        <p:spPr>
          <a:xfrm>
            <a:off x="6689558" y="2200842"/>
            <a:ext cx="1980000" cy="3629803"/>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12"/>
          <p:cNvSpPr/>
          <p:nvPr/>
        </p:nvSpPr>
        <p:spPr>
          <a:xfrm>
            <a:off x="989800"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2"/>
          <p:cNvSpPr/>
          <p:nvPr/>
        </p:nvSpPr>
        <p:spPr>
          <a:xfrm>
            <a:off x="3075719"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2"/>
          <p:cNvSpPr/>
          <p:nvPr/>
        </p:nvSpPr>
        <p:spPr>
          <a:xfrm>
            <a:off x="5161638"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2"/>
          <p:cNvSpPr/>
          <p:nvPr/>
        </p:nvSpPr>
        <p:spPr>
          <a:xfrm>
            <a:off x="7242654" y="176884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2"/>
          <p:cNvSpPr txBox="1"/>
          <p:nvPr/>
        </p:nvSpPr>
        <p:spPr>
          <a:xfrm>
            <a:off x="731581" y="3006317"/>
            <a:ext cx="1454571"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Alertar a la población sobre los riesgos y entrenar al profesional de salud para identificar señales de alarma</a:t>
            </a:r>
            <a:endParaRPr/>
          </a:p>
        </p:txBody>
      </p:sp>
      <p:sp>
        <p:nvSpPr>
          <p:cNvPr id="172" name="Google Shape;172;p12"/>
          <p:cNvSpPr txBox="1"/>
          <p:nvPr/>
        </p:nvSpPr>
        <p:spPr>
          <a:xfrm>
            <a:off x="2824533" y="3006316"/>
            <a:ext cx="1411137"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Intensificar la vigilancia, detección de casos y capacidades de diagnóstico</a:t>
            </a:r>
            <a:endParaRPr/>
          </a:p>
        </p:txBody>
      </p:sp>
      <p:sp>
        <p:nvSpPr>
          <p:cNvPr id="173" name="Google Shape;173;p12"/>
          <p:cNvSpPr txBox="1"/>
          <p:nvPr/>
        </p:nvSpPr>
        <p:spPr>
          <a:xfrm>
            <a:off x="4909026" y="3006316"/>
            <a:ext cx="1523393"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Mejorar la prestación de  servicios: entrenamiento del personal, mantener la cadena de suministros, medicamentos, etc.</a:t>
            </a:r>
            <a:endParaRPr/>
          </a:p>
        </p:txBody>
      </p:sp>
      <p:sp>
        <p:nvSpPr>
          <p:cNvPr id="174" name="Google Shape;174;p12"/>
          <p:cNvSpPr txBox="1"/>
          <p:nvPr/>
        </p:nvSpPr>
        <p:spPr>
          <a:xfrm>
            <a:off x="6997096" y="3006316"/>
            <a:ext cx="1415323"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Prevención secundaria</a:t>
            </a:r>
            <a:endParaRPr/>
          </a:p>
        </p:txBody>
      </p:sp>
      <p:grpSp>
        <p:nvGrpSpPr>
          <p:cNvPr id="175" name="Google Shape;175;p12"/>
          <p:cNvGrpSpPr/>
          <p:nvPr/>
        </p:nvGrpSpPr>
        <p:grpSpPr>
          <a:xfrm>
            <a:off x="3217034" y="1930843"/>
            <a:ext cx="539998" cy="540000"/>
            <a:chOff x="2800979" y="1657350"/>
            <a:chExt cx="3543289" cy="3543301"/>
          </a:xfrm>
        </p:grpSpPr>
        <p:sp>
          <p:nvSpPr>
            <p:cNvPr id="176" name="Google Shape;176;p12"/>
            <p:cNvSpPr/>
            <p:nvPr/>
          </p:nvSpPr>
          <p:spPr>
            <a:xfrm>
              <a:off x="2800979" y="1657350"/>
              <a:ext cx="3543289" cy="3543301"/>
            </a:xfrm>
            <a:custGeom>
              <a:avLst/>
              <a:gdLst/>
              <a:ahLst/>
              <a:cxnLst/>
              <a:rect l="l" t="t" r="r" b="b"/>
              <a:pathLst>
                <a:path w="3543289" h="3543301" extrusionOk="0">
                  <a:moveTo>
                    <a:pt x="2825123" y="1600449"/>
                  </a:moveTo>
                  <a:cubicBezTo>
                    <a:pt x="2825695" y="1632548"/>
                    <a:pt x="2844840" y="1640644"/>
                    <a:pt x="2865890" y="1654741"/>
                  </a:cubicBezTo>
                  <a:cubicBezTo>
                    <a:pt x="2943424" y="1706748"/>
                    <a:pt x="3010479" y="1681411"/>
                    <a:pt x="3076774" y="1635691"/>
                  </a:cubicBezTo>
                  <a:cubicBezTo>
                    <a:pt x="3099824" y="1619785"/>
                    <a:pt x="3114874" y="1624547"/>
                    <a:pt x="3133924" y="1644264"/>
                  </a:cubicBezTo>
                  <a:cubicBezTo>
                    <a:pt x="3217744" y="1730465"/>
                    <a:pt x="3302992" y="1815714"/>
                    <a:pt x="3388812" y="1899439"/>
                  </a:cubicBezTo>
                  <a:cubicBezTo>
                    <a:pt x="3405005" y="1915345"/>
                    <a:pt x="3411196" y="1928585"/>
                    <a:pt x="3396337" y="1947064"/>
                  </a:cubicBezTo>
                  <a:cubicBezTo>
                    <a:pt x="3393790" y="1951092"/>
                    <a:pt x="3391592" y="1955330"/>
                    <a:pt x="3389765" y="1959732"/>
                  </a:cubicBezTo>
                  <a:cubicBezTo>
                    <a:pt x="3334234" y="2067650"/>
                    <a:pt x="3333758" y="2067841"/>
                    <a:pt x="3381954" y="2176902"/>
                  </a:cubicBezTo>
                  <a:cubicBezTo>
                    <a:pt x="3388005" y="2187697"/>
                    <a:pt x="3397744" y="2195948"/>
                    <a:pt x="3409386" y="2200143"/>
                  </a:cubicBezTo>
                  <a:cubicBezTo>
                    <a:pt x="3452916" y="2215859"/>
                    <a:pt x="3497302" y="2229289"/>
                    <a:pt x="3542736" y="2243863"/>
                  </a:cubicBezTo>
                  <a:lnTo>
                    <a:pt x="3542736" y="2670297"/>
                  </a:lnTo>
                  <a:lnTo>
                    <a:pt x="3417007" y="2711635"/>
                  </a:lnTo>
                  <a:cubicBezTo>
                    <a:pt x="3411210" y="2712951"/>
                    <a:pt x="3405487" y="2714573"/>
                    <a:pt x="3399861" y="2716493"/>
                  </a:cubicBezTo>
                  <a:cubicBezTo>
                    <a:pt x="3376811" y="2727066"/>
                    <a:pt x="3335853" y="2848986"/>
                    <a:pt x="3347569" y="2871846"/>
                  </a:cubicBezTo>
                  <a:cubicBezTo>
                    <a:pt x="3364905" y="2905660"/>
                    <a:pt x="3383764" y="2938521"/>
                    <a:pt x="3399004" y="2973668"/>
                  </a:cubicBezTo>
                  <a:cubicBezTo>
                    <a:pt x="3402936" y="2985582"/>
                    <a:pt x="3400993" y="2998655"/>
                    <a:pt x="3393766" y="3008911"/>
                  </a:cubicBezTo>
                  <a:cubicBezTo>
                    <a:pt x="3304866" y="3100097"/>
                    <a:pt x="3214791" y="3190171"/>
                    <a:pt x="3123541" y="3279135"/>
                  </a:cubicBezTo>
                  <a:cubicBezTo>
                    <a:pt x="3113042" y="3286013"/>
                    <a:pt x="3099923" y="3287565"/>
                    <a:pt x="3088108" y="3283326"/>
                  </a:cubicBezTo>
                  <a:cubicBezTo>
                    <a:pt x="3052294" y="3267419"/>
                    <a:pt x="3018195" y="3247798"/>
                    <a:pt x="2983333" y="3230367"/>
                  </a:cubicBezTo>
                  <a:cubicBezTo>
                    <a:pt x="2975332" y="3226366"/>
                    <a:pt x="2964283" y="3221413"/>
                    <a:pt x="2957140" y="3223985"/>
                  </a:cubicBezTo>
                  <a:cubicBezTo>
                    <a:pt x="2919040" y="3238082"/>
                    <a:pt x="2881987" y="3253513"/>
                    <a:pt x="2845411" y="3270658"/>
                  </a:cubicBezTo>
                  <a:cubicBezTo>
                    <a:pt x="2837696" y="3274277"/>
                    <a:pt x="2832457" y="3286469"/>
                    <a:pt x="2829219" y="3295899"/>
                  </a:cubicBezTo>
                  <a:cubicBezTo>
                    <a:pt x="2814169" y="3339523"/>
                    <a:pt x="2800644" y="3383529"/>
                    <a:pt x="2785499" y="3428773"/>
                  </a:cubicBezTo>
                  <a:cubicBezTo>
                    <a:pt x="2648244" y="3428773"/>
                    <a:pt x="2512512" y="3428773"/>
                    <a:pt x="2376876" y="3427725"/>
                  </a:cubicBezTo>
                  <a:cubicBezTo>
                    <a:pt x="2368590" y="3427725"/>
                    <a:pt x="2356302" y="3414676"/>
                    <a:pt x="2352778" y="3405055"/>
                  </a:cubicBezTo>
                  <a:cubicBezTo>
                    <a:pt x="2338967" y="3368384"/>
                    <a:pt x="2328585" y="3330475"/>
                    <a:pt x="2315631" y="3293422"/>
                  </a:cubicBezTo>
                  <a:cubicBezTo>
                    <a:pt x="2312864" y="3283525"/>
                    <a:pt x="2306647" y="3274943"/>
                    <a:pt x="2298105" y="3269229"/>
                  </a:cubicBezTo>
                  <a:cubicBezTo>
                    <a:pt x="2263720" y="3253227"/>
                    <a:pt x="2228477" y="3238749"/>
                    <a:pt x="2193330" y="3225795"/>
                  </a:cubicBezTo>
                  <a:cubicBezTo>
                    <a:pt x="2183334" y="3223619"/>
                    <a:pt x="2172889" y="3225106"/>
                    <a:pt x="2163897" y="3229986"/>
                  </a:cubicBezTo>
                  <a:cubicBezTo>
                    <a:pt x="2128655" y="3247131"/>
                    <a:pt x="2093730" y="3265165"/>
                    <a:pt x="2059122" y="3284088"/>
                  </a:cubicBezTo>
                  <a:cubicBezTo>
                    <a:pt x="2043406" y="3292756"/>
                    <a:pt x="2032738" y="3292089"/>
                    <a:pt x="2019308" y="3278373"/>
                  </a:cubicBezTo>
                  <a:cubicBezTo>
                    <a:pt x="1929900" y="3188774"/>
                    <a:pt x="1840238" y="3099684"/>
                    <a:pt x="1750322" y="3011101"/>
                  </a:cubicBezTo>
                  <a:cubicBezTo>
                    <a:pt x="1735939" y="2997385"/>
                    <a:pt x="1735177" y="2986336"/>
                    <a:pt x="1745464" y="2971382"/>
                  </a:cubicBezTo>
                  <a:cubicBezTo>
                    <a:pt x="1748798" y="2966429"/>
                    <a:pt x="1750322" y="2960238"/>
                    <a:pt x="1754037" y="2955761"/>
                  </a:cubicBezTo>
                  <a:cubicBezTo>
                    <a:pt x="1811949" y="2885371"/>
                    <a:pt x="1807472" y="2812886"/>
                    <a:pt x="1762419" y="2738591"/>
                  </a:cubicBezTo>
                  <a:cubicBezTo>
                    <a:pt x="1755999" y="2728009"/>
                    <a:pt x="1746445" y="2719686"/>
                    <a:pt x="1735082" y="2714779"/>
                  </a:cubicBezTo>
                  <a:cubicBezTo>
                    <a:pt x="1697839" y="2701253"/>
                    <a:pt x="1659739" y="2691061"/>
                    <a:pt x="1623354" y="2677631"/>
                  </a:cubicBezTo>
                  <a:cubicBezTo>
                    <a:pt x="1613829" y="2674012"/>
                    <a:pt x="1601351" y="2661534"/>
                    <a:pt x="1601256" y="2653057"/>
                  </a:cubicBezTo>
                  <a:cubicBezTo>
                    <a:pt x="1599827" y="2517421"/>
                    <a:pt x="1600208" y="2381785"/>
                    <a:pt x="1600208" y="2245101"/>
                  </a:cubicBezTo>
                  <a:lnTo>
                    <a:pt x="1713555" y="2208144"/>
                  </a:lnTo>
                  <a:cubicBezTo>
                    <a:pt x="1721461" y="2205572"/>
                    <a:pt x="1729462" y="2203381"/>
                    <a:pt x="1737273" y="2200619"/>
                  </a:cubicBezTo>
                  <a:cubicBezTo>
                    <a:pt x="1761847" y="2191666"/>
                    <a:pt x="1811377" y="2073270"/>
                    <a:pt x="1799947" y="2049838"/>
                  </a:cubicBezTo>
                  <a:cubicBezTo>
                    <a:pt x="1790422" y="2029645"/>
                    <a:pt x="1779278" y="2009929"/>
                    <a:pt x="1766800" y="1986021"/>
                  </a:cubicBezTo>
                  <a:cubicBezTo>
                    <a:pt x="1698188" y="2081521"/>
                    <a:pt x="1613641" y="2164490"/>
                    <a:pt x="1516864" y="2231290"/>
                  </a:cubicBezTo>
                  <a:cubicBezTo>
                    <a:pt x="1421306" y="2296119"/>
                    <a:pt x="1315110" y="2343672"/>
                    <a:pt x="1203111" y="2371783"/>
                  </a:cubicBezTo>
                  <a:cubicBezTo>
                    <a:pt x="1190252" y="2465986"/>
                    <a:pt x="1218160" y="2561712"/>
                    <a:pt x="1178346" y="2659534"/>
                  </a:cubicBezTo>
                  <a:cubicBezTo>
                    <a:pt x="1183567" y="2661762"/>
                    <a:pt x="1188520" y="2664574"/>
                    <a:pt x="1193109" y="2667916"/>
                  </a:cubicBezTo>
                  <a:cubicBezTo>
                    <a:pt x="1235467" y="2702219"/>
                    <a:pt x="1259272" y="2754412"/>
                    <a:pt x="1257403" y="2808886"/>
                  </a:cubicBezTo>
                  <a:cubicBezTo>
                    <a:pt x="1257403" y="2956523"/>
                    <a:pt x="1257403" y="3104161"/>
                    <a:pt x="1257403" y="3251798"/>
                  </a:cubicBezTo>
                  <a:cubicBezTo>
                    <a:pt x="1256546" y="3415723"/>
                    <a:pt x="1132054" y="3542882"/>
                    <a:pt x="973082" y="3543454"/>
                  </a:cubicBezTo>
                  <a:cubicBezTo>
                    <a:pt x="812395" y="3544025"/>
                    <a:pt x="687332" y="3416390"/>
                    <a:pt x="686189" y="3250655"/>
                  </a:cubicBezTo>
                  <a:cubicBezTo>
                    <a:pt x="685617" y="3109018"/>
                    <a:pt x="686189" y="2967286"/>
                    <a:pt x="686189" y="2825650"/>
                  </a:cubicBezTo>
                  <a:cubicBezTo>
                    <a:pt x="686189" y="2743258"/>
                    <a:pt x="700476" y="2711350"/>
                    <a:pt x="763532" y="2656200"/>
                  </a:cubicBezTo>
                  <a:cubicBezTo>
                    <a:pt x="728289" y="2575142"/>
                    <a:pt x="747339" y="2488750"/>
                    <a:pt x="744482" y="2404073"/>
                  </a:cubicBezTo>
                  <a:cubicBezTo>
                    <a:pt x="743529" y="2379499"/>
                    <a:pt x="737243" y="2370164"/>
                    <a:pt x="713049" y="2363592"/>
                  </a:cubicBezTo>
                  <a:cubicBezTo>
                    <a:pt x="274899" y="2244434"/>
                    <a:pt x="-24186" y="1827715"/>
                    <a:pt x="1722" y="1374611"/>
                  </a:cubicBezTo>
                  <a:cubicBezTo>
                    <a:pt x="27630" y="921507"/>
                    <a:pt x="367578" y="541745"/>
                    <a:pt x="814110" y="471736"/>
                  </a:cubicBezTo>
                  <a:cubicBezTo>
                    <a:pt x="883071" y="460878"/>
                    <a:pt x="953556" y="459163"/>
                    <a:pt x="1028708" y="452686"/>
                  </a:cubicBezTo>
                  <a:lnTo>
                    <a:pt x="1028708" y="422682"/>
                  </a:lnTo>
                  <a:cubicBezTo>
                    <a:pt x="1028708" y="339339"/>
                    <a:pt x="1027946" y="255995"/>
                    <a:pt x="1028708" y="172651"/>
                  </a:cubicBezTo>
                  <a:cubicBezTo>
                    <a:pt x="1027269" y="79025"/>
                    <a:pt x="1102002" y="1960"/>
                    <a:pt x="1195628" y="521"/>
                  </a:cubicBezTo>
                  <a:cubicBezTo>
                    <a:pt x="1197614" y="491"/>
                    <a:pt x="1199601" y="495"/>
                    <a:pt x="1201587" y="535"/>
                  </a:cubicBezTo>
                  <a:cubicBezTo>
                    <a:pt x="1924280" y="27"/>
                    <a:pt x="2646974" y="27"/>
                    <a:pt x="3369667" y="534"/>
                  </a:cubicBezTo>
                  <a:cubicBezTo>
                    <a:pt x="3469489" y="534"/>
                    <a:pt x="3542927" y="74829"/>
                    <a:pt x="3543022" y="175318"/>
                  </a:cubicBezTo>
                  <a:cubicBezTo>
                    <a:pt x="3543594" y="592069"/>
                    <a:pt x="3543594" y="1008756"/>
                    <a:pt x="3543022" y="1425379"/>
                  </a:cubicBezTo>
                  <a:cubicBezTo>
                    <a:pt x="3543022" y="1527106"/>
                    <a:pt x="3468632" y="1599877"/>
                    <a:pt x="3365953" y="1600258"/>
                  </a:cubicBezTo>
                  <a:cubicBezTo>
                    <a:pt x="3199265" y="1600830"/>
                    <a:pt x="3032578" y="1600258"/>
                    <a:pt x="2865890" y="1600258"/>
                  </a:cubicBezTo>
                  <a:close/>
                  <a:moveTo>
                    <a:pt x="2288866" y="114549"/>
                  </a:moveTo>
                  <a:lnTo>
                    <a:pt x="1224447" y="114549"/>
                  </a:lnTo>
                  <a:cubicBezTo>
                    <a:pt x="1160439" y="114549"/>
                    <a:pt x="1143008" y="131503"/>
                    <a:pt x="1143008" y="193892"/>
                  </a:cubicBezTo>
                  <a:lnTo>
                    <a:pt x="1143008" y="1408234"/>
                  </a:lnTo>
                  <a:cubicBezTo>
                    <a:pt x="1143008" y="1468432"/>
                    <a:pt x="1161105" y="1486149"/>
                    <a:pt x="1222351" y="1486149"/>
                  </a:cubicBezTo>
                  <a:lnTo>
                    <a:pt x="3351094" y="1486149"/>
                  </a:lnTo>
                  <a:cubicBezTo>
                    <a:pt x="3411196" y="1486149"/>
                    <a:pt x="3429008" y="1467956"/>
                    <a:pt x="3429008" y="1406806"/>
                  </a:cubicBezTo>
                  <a:lnTo>
                    <a:pt x="3429008" y="195988"/>
                  </a:lnTo>
                  <a:cubicBezTo>
                    <a:pt x="3429008" y="131027"/>
                    <a:pt x="3412149" y="114549"/>
                    <a:pt x="3346045" y="114549"/>
                  </a:cubicBezTo>
                  <a:close/>
                  <a:moveTo>
                    <a:pt x="1028708" y="806730"/>
                  </a:moveTo>
                  <a:cubicBezTo>
                    <a:pt x="778677" y="768630"/>
                    <a:pt x="422251" y="937604"/>
                    <a:pt x="353004" y="1319080"/>
                  </a:cubicBezTo>
                  <a:cubicBezTo>
                    <a:pt x="286329" y="1686460"/>
                    <a:pt x="551601" y="2014405"/>
                    <a:pt x="900978" y="2053553"/>
                  </a:cubicBezTo>
                  <a:cubicBezTo>
                    <a:pt x="1241496" y="2091844"/>
                    <a:pt x="1516864" y="1849909"/>
                    <a:pt x="1570585" y="1600449"/>
                  </a:cubicBezTo>
                  <a:lnTo>
                    <a:pt x="1531247" y="1600449"/>
                  </a:lnTo>
                  <a:cubicBezTo>
                    <a:pt x="1421805" y="1600449"/>
                    <a:pt x="1312172" y="1601116"/>
                    <a:pt x="1202825" y="1600449"/>
                  </a:cubicBezTo>
                  <a:cubicBezTo>
                    <a:pt x="1102908" y="1599592"/>
                    <a:pt x="1029756" y="1526249"/>
                    <a:pt x="1028898" y="1426237"/>
                  </a:cubicBezTo>
                  <a:cubicBezTo>
                    <a:pt x="1028136" y="1333368"/>
                    <a:pt x="1028898" y="1240594"/>
                    <a:pt x="1028898" y="1147821"/>
                  </a:cubicBezTo>
                  <a:close/>
                  <a:moveTo>
                    <a:pt x="3268131" y="1945540"/>
                  </a:moveTo>
                  <a:cubicBezTo>
                    <a:pt x="3262130" y="1938301"/>
                    <a:pt x="3256701" y="1930776"/>
                    <a:pt x="3250224" y="1924204"/>
                  </a:cubicBezTo>
                  <a:cubicBezTo>
                    <a:pt x="3215870" y="1889342"/>
                    <a:pt x="3181390" y="1854798"/>
                    <a:pt x="3146782" y="1820572"/>
                  </a:cubicBezTo>
                  <a:cubicBezTo>
                    <a:pt x="3086299" y="1760088"/>
                    <a:pt x="3085155" y="1757992"/>
                    <a:pt x="3011051" y="1799902"/>
                  </a:cubicBezTo>
                  <a:cubicBezTo>
                    <a:pt x="2976094" y="1819619"/>
                    <a:pt x="2947710" y="1823143"/>
                    <a:pt x="2913991" y="1799902"/>
                  </a:cubicBezTo>
                  <a:cubicBezTo>
                    <a:pt x="2893908" y="1784849"/>
                    <a:pt x="2870805" y="1774321"/>
                    <a:pt x="2846268" y="1769041"/>
                  </a:cubicBezTo>
                  <a:cubicBezTo>
                    <a:pt x="2762734" y="1755516"/>
                    <a:pt x="2719110" y="1707034"/>
                    <a:pt x="2709108" y="1625119"/>
                  </a:cubicBezTo>
                  <a:cubicBezTo>
                    <a:pt x="2706537" y="1603687"/>
                    <a:pt x="2693868" y="1599687"/>
                    <a:pt x="2674247" y="1600163"/>
                  </a:cubicBezTo>
                  <a:cubicBezTo>
                    <a:pt x="2619478" y="1601306"/>
                    <a:pt x="2564709" y="1600163"/>
                    <a:pt x="2509941" y="1600163"/>
                  </a:cubicBezTo>
                  <a:cubicBezTo>
                    <a:pt x="2441837" y="1600163"/>
                    <a:pt x="2438503" y="1599306"/>
                    <a:pt x="2422692" y="1664266"/>
                  </a:cubicBezTo>
                  <a:cubicBezTo>
                    <a:pt x="2410214" y="1715701"/>
                    <a:pt x="2387354" y="1748658"/>
                    <a:pt x="2332109" y="1755802"/>
                  </a:cubicBezTo>
                  <a:cubicBezTo>
                    <a:pt x="2312922" y="1758296"/>
                    <a:pt x="2294640" y="1765458"/>
                    <a:pt x="2278864" y="1776661"/>
                  </a:cubicBezTo>
                  <a:cubicBezTo>
                    <a:pt x="2210760" y="1826763"/>
                    <a:pt x="2145514" y="1823524"/>
                    <a:pt x="2080173" y="1772185"/>
                  </a:cubicBezTo>
                  <a:cubicBezTo>
                    <a:pt x="2063504" y="1759040"/>
                    <a:pt x="2051121" y="1765231"/>
                    <a:pt x="2037691" y="1779424"/>
                  </a:cubicBezTo>
                  <a:cubicBezTo>
                    <a:pt x="2004830" y="1813904"/>
                    <a:pt x="1970540" y="1846956"/>
                    <a:pt x="1936917" y="1880674"/>
                  </a:cubicBezTo>
                  <a:cubicBezTo>
                    <a:pt x="1873575" y="1943920"/>
                    <a:pt x="1872147" y="1944778"/>
                    <a:pt x="1914819" y="2022311"/>
                  </a:cubicBezTo>
                  <a:cubicBezTo>
                    <a:pt x="1932535" y="2054410"/>
                    <a:pt x="1938155" y="2080795"/>
                    <a:pt x="1914819" y="2112799"/>
                  </a:cubicBezTo>
                  <a:cubicBezTo>
                    <a:pt x="1898985" y="2133776"/>
                    <a:pt x="1887932" y="2157964"/>
                    <a:pt x="1882434" y="2183665"/>
                  </a:cubicBezTo>
                  <a:cubicBezTo>
                    <a:pt x="1869289" y="2266627"/>
                    <a:pt x="1821664" y="2310061"/>
                    <a:pt x="1739178" y="2320348"/>
                  </a:cubicBezTo>
                  <a:cubicBezTo>
                    <a:pt x="1717746" y="2322920"/>
                    <a:pt x="1713651" y="2335493"/>
                    <a:pt x="1714127" y="2355115"/>
                  </a:cubicBezTo>
                  <a:cubicBezTo>
                    <a:pt x="1715270" y="2409883"/>
                    <a:pt x="1714127" y="2464652"/>
                    <a:pt x="1714127" y="2519421"/>
                  </a:cubicBezTo>
                  <a:cubicBezTo>
                    <a:pt x="1714127" y="2587525"/>
                    <a:pt x="1713270" y="2590954"/>
                    <a:pt x="1778230" y="2606765"/>
                  </a:cubicBezTo>
                  <a:cubicBezTo>
                    <a:pt x="1829570" y="2619243"/>
                    <a:pt x="1862526" y="2642198"/>
                    <a:pt x="1869765" y="2697253"/>
                  </a:cubicBezTo>
                  <a:cubicBezTo>
                    <a:pt x="1872058" y="2716307"/>
                    <a:pt x="1878956" y="2734516"/>
                    <a:pt x="1889863" y="2750307"/>
                  </a:cubicBezTo>
                  <a:cubicBezTo>
                    <a:pt x="1939774" y="2818411"/>
                    <a:pt x="1936821" y="2883657"/>
                    <a:pt x="1885386" y="2948998"/>
                  </a:cubicBezTo>
                  <a:cubicBezTo>
                    <a:pt x="1872242" y="2965667"/>
                    <a:pt x="1878433" y="2977573"/>
                    <a:pt x="1892625" y="2991480"/>
                  </a:cubicBezTo>
                  <a:cubicBezTo>
                    <a:pt x="1928820" y="3025960"/>
                    <a:pt x="1963587" y="3061965"/>
                    <a:pt x="1998924" y="3097303"/>
                  </a:cubicBezTo>
                  <a:cubicBezTo>
                    <a:pt x="2057217" y="3155691"/>
                    <a:pt x="2058741" y="3158167"/>
                    <a:pt x="2129036" y="3117496"/>
                  </a:cubicBezTo>
                  <a:cubicBezTo>
                    <a:pt x="2166279" y="3096064"/>
                    <a:pt x="2196473" y="3091969"/>
                    <a:pt x="2232382" y="3117019"/>
                  </a:cubicBezTo>
                  <a:cubicBezTo>
                    <a:pt x="2251542" y="3131300"/>
                    <a:pt x="2273577" y="3141245"/>
                    <a:pt x="2296962" y="3146166"/>
                  </a:cubicBezTo>
                  <a:cubicBezTo>
                    <a:pt x="2380115" y="3159977"/>
                    <a:pt x="2424216" y="3208269"/>
                    <a:pt x="2433931" y="3290279"/>
                  </a:cubicBezTo>
                  <a:cubicBezTo>
                    <a:pt x="2436503" y="3311710"/>
                    <a:pt x="2449171" y="3315806"/>
                    <a:pt x="2468793" y="3315330"/>
                  </a:cubicBezTo>
                  <a:cubicBezTo>
                    <a:pt x="2522323" y="3314187"/>
                    <a:pt x="2575949" y="3315330"/>
                    <a:pt x="2629479" y="3315330"/>
                  </a:cubicBezTo>
                  <a:cubicBezTo>
                    <a:pt x="2701012" y="3315330"/>
                    <a:pt x="2703774" y="3316092"/>
                    <a:pt x="2721396" y="3247798"/>
                  </a:cubicBezTo>
                  <a:cubicBezTo>
                    <a:pt x="2733873" y="3200173"/>
                    <a:pt x="2754924" y="3167883"/>
                    <a:pt x="2807597" y="3160834"/>
                  </a:cubicBezTo>
                  <a:cubicBezTo>
                    <a:pt x="2829011" y="3158256"/>
                    <a:pt x="2849458" y="3150437"/>
                    <a:pt x="2867128" y="3138070"/>
                  </a:cubicBezTo>
                  <a:cubicBezTo>
                    <a:pt x="2934756" y="3087778"/>
                    <a:pt x="2998954" y="3094731"/>
                    <a:pt x="3062676" y="3143975"/>
                  </a:cubicBezTo>
                  <a:cubicBezTo>
                    <a:pt x="3079441" y="3156929"/>
                    <a:pt x="3091251" y="3151309"/>
                    <a:pt x="3105158" y="3137022"/>
                  </a:cubicBezTo>
                  <a:cubicBezTo>
                    <a:pt x="3139638" y="3100827"/>
                    <a:pt x="3175643" y="3066061"/>
                    <a:pt x="3210981" y="3030723"/>
                  </a:cubicBezTo>
                  <a:cubicBezTo>
                    <a:pt x="3269369" y="2972335"/>
                    <a:pt x="3271655" y="2971001"/>
                    <a:pt x="3231078" y="2900611"/>
                  </a:cubicBezTo>
                  <a:cubicBezTo>
                    <a:pt x="3209647" y="2863464"/>
                    <a:pt x="3205551" y="2832984"/>
                    <a:pt x="3231078" y="2797170"/>
                  </a:cubicBezTo>
                  <a:cubicBezTo>
                    <a:pt x="3245457" y="2778056"/>
                    <a:pt x="3255442" y="2756006"/>
                    <a:pt x="3260320" y="2732590"/>
                  </a:cubicBezTo>
                  <a:cubicBezTo>
                    <a:pt x="3273846" y="2649151"/>
                    <a:pt x="3322233" y="2605336"/>
                    <a:pt x="3404243" y="2595526"/>
                  </a:cubicBezTo>
                  <a:cubicBezTo>
                    <a:pt x="3425674" y="2592859"/>
                    <a:pt x="3430056" y="2580381"/>
                    <a:pt x="3429294" y="2560664"/>
                  </a:cubicBezTo>
                  <a:cubicBezTo>
                    <a:pt x="3427960" y="2522564"/>
                    <a:pt x="3429294" y="2484464"/>
                    <a:pt x="3429294" y="2446364"/>
                  </a:cubicBezTo>
                  <a:cubicBezTo>
                    <a:pt x="3429294" y="2408264"/>
                    <a:pt x="3439866" y="2360068"/>
                    <a:pt x="3421674" y="2332064"/>
                  </a:cubicBezTo>
                  <a:cubicBezTo>
                    <a:pt x="3405862" y="2307775"/>
                    <a:pt x="3356618" y="2304156"/>
                    <a:pt x="3321375" y="2293964"/>
                  </a:cubicBezTo>
                  <a:cubicBezTo>
                    <a:pt x="3300230" y="2287963"/>
                    <a:pt x="3292800" y="2275486"/>
                    <a:pt x="3285657" y="2255864"/>
                  </a:cubicBezTo>
                  <a:cubicBezTo>
                    <a:pt x="3270131" y="2209858"/>
                    <a:pt x="3255558" y="2162424"/>
                    <a:pt x="3231650" y="2120609"/>
                  </a:cubicBezTo>
                  <a:cubicBezTo>
                    <a:pt x="3209457" y="2081557"/>
                    <a:pt x="3207647" y="2050219"/>
                    <a:pt x="3233269" y="2013929"/>
                  </a:cubicBezTo>
                  <a:cubicBezTo>
                    <a:pt x="3247080" y="1993546"/>
                    <a:pt x="3255939" y="1969638"/>
                    <a:pt x="3268131" y="1945540"/>
                  </a:cubicBezTo>
                  <a:close/>
                  <a:moveTo>
                    <a:pt x="1695267" y="1601592"/>
                  </a:moveTo>
                  <a:cubicBezTo>
                    <a:pt x="1605393" y="1980352"/>
                    <a:pt x="1237998" y="2225186"/>
                    <a:pt x="853829" y="2162329"/>
                  </a:cubicBezTo>
                  <a:cubicBezTo>
                    <a:pt x="502356" y="2104226"/>
                    <a:pt x="239562" y="1806570"/>
                    <a:pt x="229084" y="1460908"/>
                  </a:cubicBezTo>
                  <a:cubicBezTo>
                    <a:pt x="223560" y="1280599"/>
                    <a:pt x="272709" y="1117055"/>
                    <a:pt x="384627" y="975132"/>
                  </a:cubicBezTo>
                  <a:cubicBezTo>
                    <a:pt x="547981" y="768154"/>
                    <a:pt x="765627" y="676714"/>
                    <a:pt x="1026517" y="685763"/>
                  </a:cubicBezTo>
                  <a:lnTo>
                    <a:pt x="1026517" y="576511"/>
                  </a:lnTo>
                  <a:cubicBezTo>
                    <a:pt x="627324" y="536411"/>
                    <a:pt x="164314" y="839020"/>
                    <a:pt x="117737" y="1356323"/>
                  </a:cubicBezTo>
                  <a:cubicBezTo>
                    <a:pt x="76385" y="1826323"/>
                    <a:pt x="423874" y="2240855"/>
                    <a:pt x="893874" y="2282206"/>
                  </a:cubicBezTo>
                  <a:cubicBezTo>
                    <a:pt x="904672" y="2283156"/>
                    <a:pt x="915487" y="2283901"/>
                    <a:pt x="926314" y="2284439"/>
                  </a:cubicBezTo>
                  <a:cubicBezTo>
                    <a:pt x="1443903" y="2311014"/>
                    <a:pt x="1764514" y="1903439"/>
                    <a:pt x="1804900" y="1601592"/>
                  </a:cubicBezTo>
                  <a:close/>
                  <a:moveTo>
                    <a:pt x="1142817" y="3036819"/>
                  </a:moveTo>
                  <a:cubicBezTo>
                    <a:pt x="1142817" y="2963095"/>
                    <a:pt x="1142817" y="2889277"/>
                    <a:pt x="1142817" y="2815553"/>
                  </a:cubicBezTo>
                  <a:cubicBezTo>
                    <a:pt x="1142817" y="2763832"/>
                    <a:pt x="1122910" y="2743830"/>
                    <a:pt x="1072142" y="2743544"/>
                  </a:cubicBezTo>
                  <a:cubicBezTo>
                    <a:pt x="1005467" y="2743163"/>
                    <a:pt x="938792" y="2743163"/>
                    <a:pt x="872117" y="2743544"/>
                  </a:cubicBezTo>
                  <a:cubicBezTo>
                    <a:pt x="819348" y="2743544"/>
                    <a:pt x="800013" y="2763547"/>
                    <a:pt x="800013" y="2817649"/>
                  </a:cubicBezTo>
                  <a:cubicBezTo>
                    <a:pt x="800013" y="2961667"/>
                    <a:pt x="800013" y="3105653"/>
                    <a:pt x="800013" y="3249607"/>
                  </a:cubicBezTo>
                  <a:cubicBezTo>
                    <a:pt x="800013" y="3352477"/>
                    <a:pt x="874974" y="3429630"/>
                    <a:pt x="972415" y="3429154"/>
                  </a:cubicBezTo>
                  <a:cubicBezTo>
                    <a:pt x="1068427" y="3428582"/>
                    <a:pt x="1141960" y="3352096"/>
                    <a:pt x="1142722" y="3251036"/>
                  </a:cubicBezTo>
                  <a:cubicBezTo>
                    <a:pt x="1143389" y="3179599"/>
                    <a:pt x="1143008" y="3108256"/>
                    <a:pt x="1143008" y="3036819"/>
                  </a:cubicBezTo>
                  <a:close/>
                  <a:moveTo>
                    <a:pt x="857734" y="2397310"/>
                  </a:moveTo>
                  <a:cubicBezTo>
                    <a:pt x="857734" y="2456746"/>
                    <a:pt x="855734" y="2517135"/>
                    <a:pt x="858496" y="2577333"/>
                  </a:cubicBezTo>
                  <a:cubicBezTo>
                    <a:pt x="860020" y="2610004"/>
                    <a:pt x="883071" y="2627911"/>
                    <a:pt x="915646" y="2628768"/>
                  </a:cubicBezTo>
                  <a:cubicBezTo>
                    <a:pt x="952413" y="2629816"/>
                    <a:pt x="989274" y="2629435"/>
                    <a:pt x="1026136" y="2628768"/>
                  </a:cubicBezTo>
                  <a:cubicBezTo>
                    <a:pt x="1055854" y="2628768"/>
                    <a:pt x="1080810" y="2613052"/>
                    <a:pt x="1082619" y="2584667"/>
                  </a:cubicBezTo>
                  <a:cubicBezTo>
                    <a:pt x="1086525" y="2521421"/>
                    <a:pt x="1083858" y="2457889"/>
                    <a:pt x="1083858" y="2397120"/>
                  </a:cubicBezTo>
                  <a:close/>
                  <a:moveTo>
                    <a:pt x="1886434" y="1761517"/>
                  </a:moveTo>
                  <a:lnTo>
                    <a:pt x="1891006" y="1765517"/>
                  </a:lnTo>
                  <a:cubicBezTo>
                    <a:pt x="1922343" y="1733799"/>
                    <a:pt x="1953490" y="1701985"/>
                    <a:pt x="1984923" y="1670267"/>
                  </a:cubicBezTo>
                  <a:cubicBezTo>
                    <a:pt x="2035405" y="1619594"/>
                    <a:pt x="2037501" y="1616356"/>
                    <a:pt x="2097127" y="1652551"/>
                  </a:cubicBezTo>
                  <a:cubicBezTo>
                    <a:pt x="2151801" y="1685793"/>
                    <a:pt x="2202855" y="1700176"/>
                    <a:pt x="2259052" y="1660075"/>
                  </a:cubicBezTo>
                  <a:cubicBezTo>
                    <a:pt x="2265072" y="1656292"/>
                    <a:pt x="2271823" y="1653825"/>
                    <a:pt x="2278864" y="1652836"/>
                  </a:cubicBezTo>
                  <a:cubicBezTo>
                    <a:pt x="2307439" y="1647883"/>
                    <a:pt x="2318583" y="1630357"/>
                    <a:pt x="2318107" y="1600735"/>
                  </a:cubicBezTo>
                  <a:cubicBezTo>
                    <a:pt x="2193520" y="1600735"/>
                    <a:pt x="2069028" y="1600735"/>
                    <a:pt x="1944441" y="1601401"/>
                  </a:cubicBezTo>
                  <a:cubicBezTo>
                    <a:pt x="1935774" y="1602166"/>
                    <a:pt x="1928042" y="1607155"/>
                    <a:pt x="1923772" y="1614736"/>
                  </a:cubicBezTo>
                  <a:cubicBezTo>
                    <a:pt x="1910247" y="1663028"/>
                    <a:pt x="1898626" y="1712368"/>
                    <a:pt x="1886339" y="1761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2"/>
            <p:cNvSpPr/>
            <p:nvPr/>
          </p:nvSpPr>
          <p:spPr>
            <a:xfrm>
              <a:off x="4058141" y="1886155"/>
              <a:ext cx="2056951" cy="1142729"/>
            </a:xfrm>
            <a:custGeom>
              <a:avLst/>
              <a:gdLst/>
              <a:ahLst/>
              <a:cxnLst/>
              <a:rect l="l" t="t" r="r" b="b"/>
              <a:pathLst>
                <a:path w="2056951" h="1142729" extrusionOk="0">
                  <a:moveTo>
                    <a:pt x="602602" y="404856"/>
                  </a:moveTo>
                  <a:cubicBezTo>
                    <a:pt x="554120" y="439146"/>
                    <a:pt x="502304" y="460101"/>
                    <a:pt x="442392" y="457244"/>
                  </a:cubicBezTo>
                  <a:cubicBezTo>
                    <a:pt x="436010" y="457244"/>
                    <a:pt x="426009" y="469055"/>
                    <a:pt x="422770" y="477341"/>
                  </a:cubicBezTo>
                  <a:cubicBezTo>
                    <a:pt x="378193" y="591641"/>
                    <a:pt x="333902" y="705465"/>
                    <a:pt x="291897" y="820241"/>
                  </a:cubicBezTo>
                  <a:cubicBezTo>
                    <a:pt x="287706" y="831481"/>
                    <a:pt x="294850" y="851388"/>
                    <a:pt x="303232" y="862056"/>
                  </a:cubicBezTo>
                  <a:cubicBezTo>
                    <a:pt x="353052" y="922119"/>
                    <a:pt x="356028" y="1008248"/>
                    <a:pt x="310471" y="1071606"/>
                  </a:cubicBezTo>
                  <a:cubicBezTo>
                    <a:pt x="265822" y="1133611"/>
                    <a:pt x="185532" y="1158588"/>
                    <a:pt x="113589" y="1132852"/>
                  </a:cubicBezTo>
                  <a:cubicBezTo>
                    <a:pt x="40673" y="1106114"/>
                    <a:pt x="-5484" y="1034055"/>
                    <a:pt x="718" y="956639"/>
                  </a:cubicBezTo>
                  <a:cubicBezTo>
                    <a:pt x="7647" y="876453"/>
                    <a:pt x="69795" y="812079"/>
                    <a:pt x="149689" y="802334"/>
                  </a:cubicBezTo>
                  <a:cubicBezTo>
                    <a:pt x="173120" y="799477"/>
                    <a:pt x="180835" y="789285"/>
                    <a:pt x="187789" y="769949"/>
                  </a:cubicBezTo>
                  <a:cubicBezTo>
                    <a:pt x="228556" y="661999"/>
                    <a:pt x="270116" y="554494"/>
                    <a:pt x="312471" y="447433"/>
                  </a:cubicBezTo>
                  <a:cubicBezTo>
                    <a:pt x="321424" y="424763"/>
                    <a:pt x="320662" y="411238"/>
                    <a:pt x="300755" y="392855"/>
                  </a:cubicBezTo>
                  <a:cubicBezTo>
                    <a:pt x="223099" y="321879"/>
                    <a:pt x="205557" y="206309"/>
                    <a:pt x="258655" y="115487"/>
                  </a:cubicBezTo>
                  <a:cubicBezTo>
                    <a:pt x="311530" y="23316"/>
                    <a:pt x="420810" y="-20444"/>
                    <a:pt x="522688" y="9759"/>
                  </a:cubicBezTo>
                  <a:cubicBezTo>
                    <a:pt x="623084" y="40327"/>
                    <a:pt x="690004" y="135043"/>
                    <a:pt x="685279" y="239883"/>
                  </a:cubicBezTo>
                  <a:cubicBezTo>
                    <a:pt x="685816" y="247019"/>
                    <a:pt x="685009" y="254191"/>
                    <a:pt x="682898" y="261029"/>
                  </a:cubicBezTo>
                  <a:cubicBezTo>
                    <a:pt x="662896" y="303129"/>
                    <a:pt x="682898" y="325799"/>
                    <a:pt x="717569" y="348849"/>
                  </a:cubicBezTo>
                  <a:cubicBezTo>
                    <a:pt x="786911" y="395331"/>
                    <a:pt x="853396" y="445528"/>
                    <a:pt x="920261" y="495153"/>
                  </a:cubicBezTo>
                  <a:cubicBezTo>
                    <a:pt x="934549" y="505726"/>
                    <a:pt x="944264" y="507250"/>
                    <a:pt x="960552" y="496868"/>
                  </a:cubicBezTo>
                  <a:cubicBezTo>
                    <a:pt x="1051040" y="439718"/>
                    <a:pt x="1144099" y="444575"/>
                    <a:pt x="1229824" y="508012"/>
                  </a:cubicBezTo>
                  <a:cubicBezTo>
                    <a:pt x="1238301" y="514203"/>
                    <a:pt x="1255065" y="519442"/>
                    <a:pt x="1262494" y="515346"/>
                  </a:cubicBezTo>
                  <a:cubicBezTo>
                    <a:pt x="1335265" y="474960"/>
                    <a:pt x="1406989" y="432574"/>
                    <a:pt x="1478902" y="390664"/>
                  </a:cubicBezTo>
                  <a:cubicBezTo>
                    <a:pt x="1485951" y="386568"/>
                    <a:pt x="1492523" y="381139"/>
                    <a:pt x="1498810" y="377424"/>
                  </a:cubicBezTo>
                  <a:cubicBezTo>
                    <a:pt x="1470235" y="191972"/>
                    <a:pt x="1534148" y="65290"/>
                    <a:pt x="1679213" y="15474"/>
                  </a:cubicBezTo>
                  <a:cubicBezTo>
                    <a:pt x="1810733" y="-29358"/>
                    <a:pt x="1955438" y="26916"/>
                    <a:pt x="2022113" y="148824"/>
                  </a:cubicBezTo>
                  <a:cubicBezTo>
                    <a:pt x="2088043" y="269503"/>
                    <a:pt x="2058667" y="420026"/>
                    <a:pt x="1952200" y="507059"/>
                  </a:cubicBezTo>
                  <a:cubicBezTo>
                    <a:pt x="1834661" y="602310"/>
                    <a:pt x="1692644" y="591927"/>
                    <a:pt x="1557960" y="477056"/>
                  </a:cubicBezTo>
                  <a:cubicBezTo>
                    <a:pt x="1479093" y="522871"/>
                    <a:pt x="1398988" y="568972"/>
                    <a:pt x="1319835" y="616787"/>
                  </a:cubicBezTo>
                  <a:cubicBezTo>
                    <a:pt x="1312977" y="620883"/>
                    <a:pt x="1308881" y="636695"/>
                    <a:pt x="1310310" y="646029"/>
                  </a:cubicBezTo>
                  <a:cubicBezTo>
                    <a:pt x="1324883" y="741279"/>
                    <a:pt x="1286593" y="829576"/>
                    <a:pt x="1207059" y="879296"/>
                  </a:cubicBezTo>
                  <a:cubicBezTo>
                    <a:pt x="1128323" y="929243"/>
                    <a:pt x="1027008" y="925764"/>
                    <a:pt x="951884" y="870534"/>
                  </a:cubicBezTo>
                  <a:cubicBezTo>
                    <a:pt x="875909" y="816453"/>
                    <a:pt x="841445" y="720919"/>
                    <a:pt x="865397" y="630789"/>
                  </a:cubicBezTo>
                  <a:cubicBezTo>
                    <a:pt x="870922" y="609072"/>
                    <a:pt x="868731" y="597452"/>
                    <a:pt x="849681" y="583926"/>
                  </a:cubicBezTo>
                  <a:cubicBezTo>
                    <a:pt x="767099" y="525633"/>
                    <a:pt x="685851" y="465530"/>
                    <a:pt x="602602" y="404856"/>
                  </a:cubicBezTo>
                  <a:close/>
                  <a:moveTo>
                    <a:pt x="1771987" y="114058"/>
                  </a:moveTo>
                  <a:cubicBezTo>
                    <a:pt x="1678197" y="114095"/>
                    <a:pt x="1601722" y="189256"/>
                    <a:pt x="1600060" y="283031"/>
                  </a:cubicBezTo>
                  <a:cubicBezTo>
                    <a:pt x="1599216" y="378138"/>
                    <a:pt x="1675630" y="455922"/>
                    <a:pt x="1770736" y="456767"/>
                  </a:cubicBezTo>
                  <a:cubicBezTo>
                    <a:pt x="1770772" y="456767"/>
                    <a:pt x="1770808" y="456767"/>
                    <a:pt x="1770844" y="456768"/>
                  </a:cubicBezTo>
                  <a:cubicBezTo>
                    <a:pt x="1864608" y="456577"/>
                    <a:pt x="1941008" y="381446"/>
                    <a:pt x="1942770" y="287699"/>
                  </a:cubicBezTo>
                  <a:cubicBezTo>
                    <a:pt x="1943405" y="192862"/>
                    <a:pt x="1867202" y="115382"/>
                    <a:pt x="1772368" y="114439"/>
                  </a:cubicBezTo>
                  <a:close/>
                  <a:moveTo>
                    <a:pt x="571075" y="228358"/>
                  </a:moveTo>
                  <a:cubicBezTo>
                    <a:pt x="570727" y="166041"/>
                    <a:pt x="520793" y="115348"/>
                    <a:pt x="458489" y="114058"/>
                  </a:cubicBezTo>
                  <a:cubicBezTo>
                    <a:pt x="395926" y="113781"/>
                    <a:pt x="344645" y="163621"/>
                    <a:pt x="343141" y="226167"/>
                  </a:cubicBezTo>
                  <a:cubicBezTo>
                    <a:pt x="342350" y="289814"/>
                    <a:pt x="393305" y="342052"/>
                    <a:pt x="456952" y="342843"/>
                  </a:cubicBezTo>
                  <a:cubicBezTo>
                    <a:pt x="457115" y="342845"/>
                    <a:pt x="457278" y="342847"/>
                    <a:pt x="457441" y="342848"/>
                  </a:cubicBezTo>
                  <a:cubicBezTo>
                    <a:pt x="520005" y="342233"/>
                    <a:pt x="570631" y="291776"/>
                    <a:pt x="571456" y="229215"/>
                  </a:cubicBezTo>
                  <a:close/>
                  <a:moveTo>
                    <a:pt x="1085425" y="799191"/>
                  </a:moveTo>
                  <a:cubicBezTo>
                    <a:pt x="1147715" y="798692"/>
                    <a:pt x="1198337" y="748788"/>
                    <a:pt x="1199725" y="686510"/>
                  </a:cubicBezTo>
                  <a:cubicBezTo>
                    <a:pt x="1199654" y="624460"/>
                    <a:pt x="1150395" y="573642"/>
                    <a:pt x="1088377" y="571639"/>
                  </a:cubicBezTo>
                  <a:cubicBezTo>
                    <a:pt x="1024944" y="570639"/>
                    <a:pt x="972709" y="621251"/>
                    <a:pt x="971709" y="684685"/>
                  </a:cubicBezTo>
                  <a:cubicBezTo>
                    <a:pt x="971703" y="685103"/>
                    <a:pt x="971698" y="685521"/>
                    <a:pt x="971696" y="685939"/>
                  </a:cubicBezTo>
                  <a:cubicBezTo>
                    <a:pt x="972260" y="748540"/>
                    <a:pt x="1022732" y="799223"/>
                    <a:pt x="1085329" y="800048"/>
                  </a:cubicBezTo>
                  <a:close/>
                  <a:moveTo>
                    <a:pt x="228175" y="969498"/>
                  </a:moveTo>
                  <a:cubicBezTo>
                    <a:pt x="227343" y="938158"/>
                    <a:pt x="201419" y="913339"/>
                    <a:pt x="170072" y="913872"/>
                  </a:cubicBezTo>
                  <a:cubicBezTo>
                    <a:pt x="138770" y="914704"/>
                    <a:pt x="113965" y="940570"/>
                    <a:pt x="114446" y="971879"/>
                  </a:cubicBezTo>
                  <a:cubicBezTo>
                    <a:pt x="115226" y="1003219"/>
                    <a:pt x="141108" y="1028081"/>
                    <a:pt x="172453" y="1027601"/>
                  </a:cubicBezTo>
                  <a:cubicBezTo>
                    <a:pt x="203498" y="1026729"/>
                    <a:pt x="228267" y="1001412"/>
                    <a:pt x="228460" y="970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2"/>
            <p:cNvSpPr/>
            <p:nvPr/>
          </p:nvSpPr>
          <p:spPr>
            <a:xfrm>
              <a:off x="5545645" y="2688050"/>
              <a:ext cx="566928" cy="109918"/>
            </a:xfrm>
            <a:custGeom>
              <a:avLst/>
              <a:gdLst/>
              <a:ahLst/>
              <a:cxnLst/>
              <a:rect l="l" t="t" r="r" b="b"/>
              <a:pathLst>
                <a:path w="566928" h="109918" extrusionOk="0">
                  <a:moveTo>
                    <a:pt x="161" y="110072"/>
                  </a:moveTo>
                  <a:lnTo>
                    <a:pt x="161" y="154"/>
                  </a:lnTo>
                  <a:lnTo>
                    <a:pt x="567089" y="154"/>
                  </a:lnTo>
                  <a:lnTo>
                    <a:pt x="567089" y="11007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2"/>
            <p:cNvSpPr/>
            <p:nvPr/>
          </p:nvSpPr>
          <p:spPr>
            <a:xfrm>
              <a:off x="5546978" y="2917317"/>
              <a:ext cx="109061" cy="110966"/>
            </a:xfrm>
            <a:custGeom>
              <a:avLst/>
              <a:gdLst/>
              <a:ahLst/>
              <a:cxnLst/>
              <a:rect l="l" t="t" r="r" b="b"/>
              <a:pathLst>
                <a:path w="109061" h="110966" extrusionOk="0">
                  <a:moveTo>
                    <a:pt x="109223" y="111120"/>
                  </a:moveTo>
                  <a:lnTo>
                    <a:pt x="161" y="111120"/>
                  </a:lnTo>
                  <a:lnTo>
                    <a:pt x="161" y="154"/>
                  </a:lnTo>
                  <a:lnTo>
                    <a:pt x="109223"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2"/>
            <p:cNvSpPr/>
            <p:nvPr/>
          </p:nvSpPr>
          <p:spPr>
            <a:xfrm>
              <a:off x="5773864" y="2916935"/>
              <a:ext cx="111156" cy="109251"/>
            </a:xfrm>
            <a:custGeom>
              <a:avLst/>
              <a:gdLst/>
              <a:ahLst/>
              <a:cxnLst/>
              <a:rect l="l" t="t" r="r" b="b"/>
              <a:pathLst>
                <a:path w="111156" h="109251" extrusionOk="0">
                  <a:moveTo>
                    <a:pt x="161" y="109405"/>
                  </a:moveTo>
                  <a:lnTo>
                    <a:pt x="161" y="154"/>
                  </a:lnTo>
                  <a:lnTo>
                    <a:pt x="111318" y="154"/>
                  </a:lnTo>
                  <a:lnTo>
                    <a:pt x="111318" y="109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12"/>
            <p:cNvSpPr/>
            <p:nvPr/>
          </p:nvSpPr>
          <p:spPr>
            <a:xfrm>
              <a:off x="6002750" y="2917126"/>
              <a:ext cx="110680" cy="110109"/>
            </a:xfrm>
            <a:custGeom>
              <a:avLst/>
              <a:gdLst/>
              <a:ahLst/>
              <a:cxnLst/>
              <a:rect l="l" t="t" r="r" b="b"/>
              <a:pathLst>
                <a:path w="110680" h="110109" extrusionOk="0">
                  <a:moveTo>
                    <a:pt x="161" y="110263"/>
                  </a:moveTo>
                  <a:lnTo>
                    <a:pt x="161" y="154"/>
                  </a:lnTo>
                  <a:lnTo>
                    <a:pt x="110842" y="154"/>
                  </a:lnTo>
                  <a:lnTo>
                    <a:pt x="110842" y="1102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2"/>
            <p:cNvSpPr/>
            <p:nvPr/>
          </p:nvSpPr>
          <p:spPr>
            <a:xfrm>
              <a:off x="3260187" y="3088195"/>
              <a:ext cx="510284" cy="509701"/>
            </a:xfrm>
            <a:custGeom>
              <a:avLst/>
              <a:gdLst/>
              <a:ahLst/>
              <a:cxnLst/>
              <a:rect l="l" t="t" r="r" b="b"/>
              <a:pathLst>
                <a:path w="510284" h="509701" extrusionOk="0">
                  <a:moveTo>
                    <a:pt x="510445" y="509551"/>
                  </a:moveTo>
                  <a:cubicBezTo>
                    <a:pt x="240031" y="519647"/>
                    <a:pt x="-8286" y="276950"/>
                    <a:pt x="382" y="154"/>
                  </a:cubicBezTo>
                  <a:lnTo>
                    <a:pt x="108776" y="154"/>
                  </a:lnTo>
                  <a:cubicBezTo>
                    <a:pt x="122111" y="227706"/>
                    <a:pt x="285084" y="388202"/>
                    <a:pt x="510160" y="4012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2"/>
            <p:cNvSpPr/>
            <p:nvPr/>
          </p:nvSpPr>
          <p:spPr>
            <a:xfrm>
              <a:off x="4743925" y="3486244"/>
              <a:ext cx="1257298" cy="1257300"/>
            </a:xfrm>
            <a:custGeom>
              <a:avLst/>
              <a:gdLst/>
              <a:ahLst/>
              <a:cxnLst/>
              <a:rect l="l" t="t" r="r" b="b"/>
              <a:pathLst>
                <a:path w="1257298" h="1257300" extrusionOk="0">
                  <a:moveTo>
                    <a:pt x="628050" y="154"/>
                  </a:moveTo>
                  <a:cubicBezTo>
                    <a:pt x="975243" y="-266"/>
                    <a:pt x="1257040" y="280850"/>
                    <a:pt x="1257459" y="628044"/>
                  </a:cubicBezTo>
                  <a:cubicBezTo>
                    <a:pt x="1257879" y="975237"/>
                    <a:pt x="976763" y="1257033"/>
                    <a:pt x="629570" y="1257453"/>
                  </a:cubicBezTo>
                  <a:cubicBezTo>
                    <a:pt x="282712" y="1257872"/>
                    <a:pt x="1055" y="977280"/>
                    <a:pt x="162" y="630423"/>
                  </a:cubicBezTo>
                  <a:cubicBezTo>
                    <a:pt x="-207" y="283112"/>
                    <a:pt x="280739" y="1100"/>
                    <a:pt x="628050" y="154"/>
                  </a:cubicBezTo>
                  <a:close/>
                  <a:moveTo>
                    <a:pt x="1143162" y="628042"/>
                  </a:moveTo>
                  <a:cubicBezTo>
                    <a:pt x="1142740" y="343975"/>
                    <a:pt x="912117" y="114034"/>
                    <a:pt x="628049" y="114456"/>
                  </a:cubicBezTo>
                  <a:cubicBezTo>
                    <a:pt x="343982" y="114877"/>
                    <a:pt x="114041" y="345501"/>
                    <a:pt x="114463" y="629568"/>
                  </a:cubicBezTo>
                  <a:cubicBezTo>
                    <a:pt x="114883" y="912928"/>
                    <a:pt x="344404" y="1142576"/>
                    <a:pt x="627764" y="1143154"/>
                  </a:cubicBezTo>
                  <a:cubicBezTo>
                    <a:pt x="912321" y="1143207"/>
                    <a:pt x="1143057" y="912598"/>
                    <a:pt x="1143162" y="6280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2"/>
            <p:cNvSpPr/>
            <p:nvPr/>
          </p:nvSpPr>
          <p:spPr>
            <a:xfrm>
              <a:off x="5374386" y="4116324"/>
              <a:ext cx="394902" cy="395742"/>
            </a:xfrm>
            <a:custGeom>
              <a:avLst/>
              <a:gdLst/>
              <a:ahLst/>
              <a:cxnLst/>
              <a:rect l="l" t="t" r="r" b="b"/>
              <a:pathLst>
                <a:path w="394902" h="395742" extrusionOk="0">
                  <a:moveTo>
                    <a:pt x="285721" y="154"/>
                  </a:moveTo>
                  <a:lnTo>
                    <a:pt x="394306" y="154"/>
                  </a:lnTo>
                  <a:cubicBezTo>
                    <a:pt x="408307" y="193606"/>
                    <a:pt x="226380" y="404394"/>
                    <a:pt x="161" y="395631"/>
                  </a:cubicBezTo>
                  <a:lnTo>
                    <a:pt x="161" y="287142"/>
                  </a:lnTo>
                  <a:cubicBezTo>
                    <a:pt x="196852" y="268377"/>
                    <a:pt x="278482" y="132360"/>
                    <a:pt x="285721" y="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 name="Google Shape;185;p12"/>
          <p:cNvGrpSpPr/>
          <p:nvPr/>
        </p:nvGrpSpPr>
        <p:grpSpPr>
          <a:xfrm>
            <a:off x="1188347" y="1930843"/>
            <a:ext cx="467101" cy="539930"/>
            <a:chOff x="2990741" y="1600200"/>
            <a:chExt cx="3163832" cy="3657123"/>
          </a:xfrm>
        </p:grpSpPr>
        <p:sp>
          <p:nvSpPr>
            <p:cNvPr id="186" name="Google Shape;186;p12"/>
            <p:cNvSpPr/>
            <p:nvPr/>
          </p:nvSpPr>
          <p:spPr>
            <a:xfrm>
              <a:off x="2990741" y="1600200"/>
              <a:ext cx="3163832" cy="3657123"/>
            </a:xfrm>
            <a:custGeom>
              <a:avLst/>
              <a:gdLst/>
              <a:ahLst/>
              <a:cxnLst/>
              <a:rect l="l" t="t" r="r" b="b"/>
              <a:pathLst>
                <a:path w="3163832" h="3657123" extrusionOk="0">
                  <a:moveTo>
                    <a:pt x="406886" y="160"/>
                  </a:moveTo>
                  <a:cubicBezTo>
                    <a:pt x="432051" y="18257"/>
                    <a:pt x="446581" y="41022"/>
                    <a:pt x="435375" y="73121"/>
                  </a:cubicBezTo>
                  <a:cubicBezTo>
                    <a:pt x="424169" y="105220"/>
                    <a:pt x="397390" y="107792"/>
                    <a:pt x="368900" y="107506"/>
                  </a:cubicBezTo>
                  <a:cubicBezTo>
                    <a:pt x="310782" y="106935"/>
                    <a:pt x="252665" y="107030"/>
                    <a:pt x="194452" y="107506"/>
                  </a:cubicBezTo>
                  <a:cubicBezTo>
                    <a:pt x="136239" y="107983"/>
                    <a:pt x="107180" y="136081"/>
                    <a:pt x="107180" y="195708"/>
                  </a:cubicBezTo>
                  <a:cubicBezTo>
                    <a:pt x="107180" y="834899"/>
                    <a:pt x="107180" y="1474122"/>
                    <a:pt x="107180" y="2113376"/>
                  </a:cubicBezTo>
                  <a:cubicBezTo>
                    <a:pt x="107180" y="2175003"/>
                    <a:pt x="134529" y="2202721"/>
                    <a:pt x="196541" y="2202721"/>
                  </a:cubicBezTo>
                  <a:cubicBezTo>
                    <a:pt x="629640" y="2202721"/>
                    <a:pt x="1062802" y="2202975"/>
                    <a:pt x="1496028" y="2203483"/>
                  </a:cubicBezTo>
                  <a:cubicBezTo>
                    <a:pt x="1522618" y="2203483"/>
                    <a:pt x="1529455" y="2193958"/>
                    <a:pt x="1533159" y="2169288"/>
                  </a:cubicBezTo>
                  <a:cubicBezTo>
                    <a:pt x="1553386" y="2032795"/>
                    <a:pt x="1574943" y="1896587"/>
                    <a:pt x="1597259" y="1760475"/>
                  </a:cubicBezTo>
                  <a:cubicBezTo>
                    <a:pt x="1616252" y="1645032"/>
                    <a:pt x="1702384" y="1571499"/>
                    <a:pt x="1819855" y="1571023"/>
                  </a:cubicBezTo>
                  <a:cubicBezTo>
                    <a:pt x="1943308" y="1571023"/>
                    <a:pt x="2066761" y="1571023"/>
                    <a:pt x="2193728" y="1571023"/>
                  </a:cubicBezTo>
                  <a:cubicBezTo>
                    <a:pt x="2194488" y="1556545"/>
                    <a:pt x="2195627" y="1543972"/>
                    <a:pt x="2195627" y="1531494"/>
                  </a:cubicBezTo>
                  <a:cubicBezTo>
                    <a:pt x="2195627" y="1089915"/>
                    <a:pt x="2195627" y="648304"/>
                    <a:pt x="2195627" y="206661"/>
                  </a:cubicBezTo>
                  <a:cubicBezTo>
                    <a:pt x="2195627" y="131509"/>
                    <a:pt x="2170842" y="107411"/>
                    <a:pt x="2094206" y="107411"/>
                  </a:cubicBezTo>
                  <a:lnTo>
                    <a:pt x="677343" y="107411"/>
                  </a:lnTo>
                  <a:cubicBezTo>
                    <a:pt x="632520" y="107411"/>
                    <a:pt x="606120" y="91218"/>
                    <a:pt x="609539" y="58452"/>
                  </a:cubicBezTo>
                  <a:cubicBezTo>
                    <a:pt x="611723" y="38164"/>
                    <a:pt x="630526" y="19590"/>
                    <a:pt x="641922" y="255"/>
                  </a:cubicBezTo>
                  <a:lnTo>
                    <a:pt x="2158971" y="255"/>
                  </a:lnTo>
                  <a:cubicBezTo>
                    <a:pt x="2162441" y="3004"/>
                    <a:pt x="2166199" y="5367"/>
                    <a:pt x="2170177" y="7303"/>
                  </a:cubicBezTo>
                  <a:cubicBezTo>
                    <a:pt x="2259633" y="39784"/>
                    <a:pt x="2302367" y="100172"/>
                    <a:pt x="2302462" y="196660"/>
                  </a:cubicBezTo>
                  <a:cubicBezTo>
                    <a:pt x="2302462" y="386017"/>
                    <a:pt x="2302462" y="575311"/>
                    <a:pt x="2302462" y="764541"/>
                  </a:cubicBezTo>
                  <a:lnTo>
                    <a:pt x="2302462" y="1568070"/>
                  </a:lnTo>
                  <a:cubicBezTo>
                    <a:pt x="2313952" y="1569118"/>
                    <a:pt x="2324019" y="1570737"/>
                    <a:pt x="2334085" y="1570737"/>
                  </a:cubicBezTo>
                  <a:cubicBezTo>
                    <a:pt x="2383941" y="1570737"/>
                    <a:pt x="2433797" y="1570737"/>
                    <a:pt x="2483653" y="1570737"/>
                  </a:cubicBezTo>
                  <a:cubicBezTo>
                    <a:pt x="2594001" y="1572070"/>
                    <a:pt x="2679469" y="1643222"/>
                    <a:pt x="2698841" y="1751712"/>
                  </a:cubicBezTo>
                  <a:cubicBezTo>
                    <a:pt x="2712041" y="1825435"/>
                    <a:pt x="2723057" y="1899540"/>
                    <a:pt x="2734453" y="1973549"/>
                  </a:cubicBezTo>
                  <a:cubicBezTo>
                    <a:pt x="2740720" y="2014221"/>
                    <a:pt x="2726191" y="2038319"/>
                    <a:pt x="2693428" y="2044034"/>
                  </a:cubicBezTo>
                  <a:cubicBezTo>
                    <a:pt x="2657532" y="2050321"/>
                    <a:pt x="2635595" y="2032509"/>
                    <a:pt x="2628853" y="1991075"/>
                  </a:cubicBezTo>
                  <a:cubicBezTo>
                    <a:pt x="2617267" y="1919447"/>
                    <a:pt x="2606441" y="1847724"/>
                    <a:pt x="2594096" y="1776572"/>
                  </a:cubicBezTo>
                  <a:cubicBezTo>
                    <a:pt x="2582890" y="1711993"/>
                    <a:pt x="2543765" y="1678655"/>
                    <a:pt x="2478810" y="1678560"/>
                  </a:cubicBezTo>
                  <a:cubicBezTo>
                    <a:pt x="2259253" y="1678052"/>
                    <a:pt x="2039665" y="1678052"/>
                    <a:pt x="1820045" y="1678560"/>
                  </a:cubicBezTo>
                  <a:cubicBezTo>
                    <a:pt x="1754805" y="1678560"/>
                    <a:pt x="1713495" y="1714374"/>
                    <a:pt x="1703049" y="1779811"/>
                  </a:cubicBezTo>
                  <a:cubicBezTo>
                    <a:pt x="1640943" y="2169447"/>
                    <a:pt x="1579058" y="2559210"/>
                    <a:pt x="1517395" y="2949100"/>
                  </a:cubicBezTo>
                  <a:cubicBezTo>
                    <a:pt x="1511032" y="2988914"/>
                    <a:pt x="1504575" y="3028729"/>
                    <a:pt x="1497832" y="3071020"/>
                  </a:cubicBezTo>
                  <a:lnTo>
                    <a:pt x="1994589" y="3071020"/>
                  </a:lnTo>
                  <a:lnTo>
                    <a:pt x="1994589" y="3032920"/>
                  </a:lnTo>
                  <a:cubicBezTo>
                    <a:pt x="1994589" y="2867470"/>
                    <a:pt x="1994019" y="2701926"/>
                    <a:pt x="1994589" y="2536477"/>
                  </a:cubicBezTo>
                  <a:cubicBezTo>
                    <a:pt x="1994603" y="2451362"/>
                    <a:pt x="2063407" y="2382374"/>
                    <a:pt x="2148267" y="2382388"/>
                  </a:cubicBezTo>
                  <a:cubicBezTo>
                    <a:pt x="2217818" y="2382400"/>
                    <a:pt x="2278689" y="2429272"/>
                    <a:pt x="2296669" y="2496662"/>
                  </a:cubicBezTo>
                  <a:cubicBezTo>
                    <a:pt x="2301559" y="2517468"/>
                    <a:pt x="2303698" y="2538828"/>
                    <a:pt x="2303032" y="2560194"/>
                  </a:cubicBezTo>
                  <a:cubicBezTo>
                    <a:pt x="2303032" y="2716118"/>
                    <a:pt x="2303032" y="2872042"/>
                    <a:pt x="2303032" y="3027967"/>
                  </a:cubicBezTo>
                  <a:lnTo>
                    <a:pt x="2303032" y="3070067"/>
                  </a:lnTo>
                  <a:lnTo>
                    <a:pt x="2799978" y="3070067"/>
                  </a:lnTo>
                  <a:cubicBezTo>
                    <a:pt x="2782505" y="2958910"/>
                    <a:pt x="2765411" y="2848706"/>
                    <a:pt x="2747938" y="2738597"/>
                  </a:cubicBezTo>
                  <a:cubicBezTo>
                    <a:pt x="2724007" y="2587150"/>
                    <a:pt x="2699601" y="2435702"/>
                    <a:pt x="2675670" y="2284159"/>
                  </a:cubicBezTo>
                  <a:cubicBezTo>
                    <a:pt x="2669972" y="2248155"/>
                    <a:pt x="2685926" y="2224342"/>
                    <a:pt x="2718594" y="2218246"/>
                  </a:cubicBezTo>
                  <a:cubicBezTo>
                    <a:pt x="2751261" y="2212150"/>
                    <a:pt x="2774053" y="2229200"/>
                    <a:pt x="2780036" y="2265871"/>
                  </a:cubicBezTo>
                  <a:cubicBezTo>
                    <a:pt x="2810994" y="2456371"/>
                    <a:pt x="2841003" y="2646300"/>
                    <a:pt x="2871486" y="2836514"/>
                  </a:cubicBezTo>
                  <a:cubicBezTo>
                    <a:pt x="2882882" y="2908142"/>
                    <a:pt x="2893707" y="2979389"/>
                    <a:pt x="2906907" y="3051208"/>
                  </a:cubicBezTo>
                  <a:cubicBezTo>
                    <a:pt x="2910638" y="3063278"/>
                    <a:pt x="2919823" y="3072879"/>
                    <a:pt x="2931693" y="3077116"/>
                  </a:cubicBezTo>
                  <a:cubicBezTo>
                    <a:pt x="3075753" y="3109691"/>
                    <a:pt x="3163120" y="3216657"/>
                    <a:pt x="3163975" y="3364675"/>
                  </a:cubicBezTo>
                  <a:cubicBezTo>
                    <a:pt x="3163975" y="3434875"/>
                    <a:pt x="3163975" y="3505169"/>
                    <a:pt x="3163975" y="3575368"/>
                  </a:cubicBezTo>
                  <a:cubicBezTo>
                    <a:pt x="3163975" y="3643472"/>
                    <a:pt x="3150395" y="3657283"/>
                    <a:pt x="3083540" y="3657283"/>
                  </a:cubicBezTo>
                  <a:lnTo>
                    <a:pt x="1206957" y="3657283"/>
                  </a:lnTo>
                  <a:cubicBezTo>
                    <a:pt x="1149979" y="3657283"/>
                    <a:pt x="1133645" y="3640329"/>
                    <a:pt x="1133550" y="3582322"/>
                  </a:cubicBezTo>
                  <a:cubicBezTo>
                    <a:pt x="1133550" y="3506122"/>
                    <a:pt x="1132696" y="3429922"/>
                    <a:pt x="1133550" y="3353722"/>
                  </a:cubicBezTo>
                  <a:cubicBezTo>
                    <a:pt x="1134031" y="3218668"/>
                    <a:pt x="1230857" y="3103339"/>
                    <a:pt x="1363458" y="3079878"/>
                  </a:cubicBezTo>
                  <a:cubicBezTo>
                    <a:pt x="1390048" y="3075020"/>
                    <a:pt x="1391947" y="3059685"/>
                    <a:pt x="1394606" y="3041206"/>
                  </a:cubicBezTo>
                  <a:cubicBezTo>
                    <a:pt x="1428793" y="2825306"/>
                    <a:pt x="1462917" y="2609184"/>
                    <a:pt x="1496977" y="2392840"/>
                  </a:cubicBezTo>
                  <a:lnTo>
                    <a:pt x="1509893" y="2309972"/>
                  </a:lnTo>
                  <a:lnTo>
                    <a:pt x="1466114" y="2309972"/>
                  </a:lnTo>
                  <a:cubicBezTo>
                    <a:pt x="1043651" y="2309972"/>
                    <a:pt x="621125" y="2309972"/>
                    <a:pt x="198535" y="2309972"/>
                  </a:cubicBezTo>
                  <a:cubicBezTo>
                    <a:pt x="96544" y="2309972"/>
                    <a:pt x="24751" y="2256727"/>
                    <a:pt x="4809" y="2165954"/>
                  </a:cubicBezTo>
                  <a:cubicBezTo>
                    <a:pt x="918" y="2143701"/>
                    <a:pt x="-547" y="2121088"/>
                    <a:pt x="440" y="2098517"/>
                  </a:cubicBezTo>
                  <a:cubicBezTo>
                    <a:pt x="440" y="1473614"/>
                    <a:pt x="440" y="848615"/>
                    <a:pt x="440" y="223521"/>
                  </a:cubicBezTo>
                  <a:cubicBezTo>
                    <a:pt x="440" y="93409"/>
                    <a:pt x="31114" y="47785"/>
                    <a:pt x="150673" y="255"/>
                  </a:cubicBezTo>
                  <a:close/>
                  <a:moveTo>
                    <a:pt x="1241809" y="3548222"/>
                  </a:moveTo>
                  <a:lnTo>
                    <a:pt x="3054481" y="3548222"/>
                  </a:lnTo>
                  <a:lnTo>
                    <a:pt x="3054481" y="3409538"/>
                  </a:lnTo>
                  <a:lnTo>
                    <a:pt x="2005889" y="3409538"/>
                  </a:lnTo>
                  <a:cubicBezTo>
                    <a:pt x="1992879" y="3409538"/>
                    <a:pt x="1979774" y="3409538"/>
                    <a:pt x="1966764" y="3408967"/>
                  </a:cubicBezTo>
                  <a:cubicBezTo>
                    <a:pt x="1935426" y="3407252"/>
                    <a:pt x="1919282" y="3389059"/>
                    <a:pt x="1917193" y="3358865"/>
                  </a:cubicBezTo>
                  <a:cubicBezTo>
                    <a:pt x="1915104" y="3328671"/>
                    <a:pt x="1933717" y="3307049"/>
                    <a:pt x="1964675" y="3303144"/>
                  </a:cubicBezTo>
                  <a:cubicBezTo>
                    <a:pt x="1976488" y="3302173"/>
                    <a:pt x="1988348" y="3301919"/>
                    <a:pt x="2000191" y="3302382"/>
                  </a:cubicBezTo>
                  <a:lnTo>
                    <a:pt x="3043751" y="3302382"/>
                  </a:lnTo>
                  <a:cubicBezTo>
                    <a:pt x="3029316" y="3231611"/>
                    <a:pt x="2960277" y="3180748"/>
                    <a:pt x="2877944" y="3180652"/>
                  </a:cubicBezTo>
                  <a:cubicBezTo>
                    <a:pt x="2391475" y="3180271"/>
                    <a:pt x="1904943" y="3180271"/>
                    <a:pt x="1418347" y="3180652"/>
                  </a:cubicBezTo>
                  <a:cubicBezTo>
                    <a:pt x="1356237" y="3179161"/>
                    <a:pt x="1298154" y="3211385"/>
                    <a:pt x="1266405" y="3264949"/>
                  </a:cubicBezTo>
                  <a:cubicBezTo>
                    <a:pt x="1260050" y="3277007"/>
                    <a:pt x="1254590" y="3289518"/>
                    <a:pt x="1250071" y="3302382"/>
                  </a:cubicBezTo>
                  <a:lnTo>
                    <a:pt x="1295844" y="3302382"/>
                  </a:lnTo>
                  <a:cubicBezTo>
                    <a:pt x="1428793" y="3302382"/>
                    <a:pt x="1561743" y="3302382"/>
                    <a:pt x="1694692" y="3302382"/>
                  </a:cubicBezTo>
                  <a:cubicBezTo>
                    <a:pt x="1736002" y="3302382"/>
                    <a:pt x="1757464" y="3320003"/>
                    <a:pt x="1759458" y="3352960"/>
                  </a:cubicBezTo>
                  <a:cubicBezTo>
                    <a:pt x="1761547" y="3387440"/>
                    <a:pt x="1738756" y="3409062"/>
                    <a:pt x="1697541" y="3409252"/>
                  </a:cubicBezTo>
                  <a:cubicBezTo>
                    <a:pt x="1558704" y="3409252"/>
                    <a:pt x="1419867" y="3409252"/>
                    <a:pt x="1281029" y="3409252"/>
                  </a:cubicBezTo>
                  <a:lnTo>
                    <a:pt x="1241714" y="3409252"/>
                  </a:lnTo>
                  <a:close/>
                  <a:moveTo>
                    <a:pt x="2196292" y="3068543"/>
                  </a:moveTo>
                  <a:lnTo>
                    <a:pt x="2196292" y="3028252"/>
                  </a:lnTo>
                  <a:cubicBezTo>
                    <a:pt x="2196292" y="2904681"/>
                    <a:pt x="2196292" y="2781142"/>
                    <a:pt x="2196292" y="2657635"/>
                  </a:cubicBezTo>
                  <a:cubicBezTo>
                    <a:pt x="2196292" y="2617249"/>
                    <a:pt x="2197147" y="2576767"/>
                    <a:pt x="2195342" y="2536477"/>
                  </a:cubicBezTo>
                  <a:cubicBezTo>
                    <a:pt x="2194108" y="2507902"/>
                    <a:pt x="2176350" y="2493233"/>
                    <a:pt x="2148715" y="2493328"/>
                  </a:cubicBezTo>
                  <a:cubicBezTo>
                    <a:pt x="2121081" y="2493424"/>
                    <a:pt x="2105412" y="2509426"/>
                    <a:pt x="2101993" y="2536953"/>
                  </a:cubicBezTo>
                  <a:cubicBezTo>
                    <a:pt x="2101708" y="2541711"/>
                    <a:pt x="2101708" y="2546482"/>
                    <a:pt x="2101993" y="2551240"/>
                  </a:cubicBezTo>
                  <a:cubicBezTo>
                    <a:pt x="2101993" y="2715197"/>
                    <a:pt x="2101993" y="2879123"/>
                    <a:pt x="2101993" y="3043016"/>
                  </a:cubicBezTo>
                  <a:cubicBezTo>
                    <a:pt x="2101993" y="3051017"/>
                    <a:pt x="2103322" y="3059018"/>
                    <a:pt x="2104082" y="30685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12"/>
            <p:cNvSpPr/>
            <p:nvPr/>
          </p:nvSpPr>
          <p:spPr>
            <a:xfrm>
              <a:off x="5085183" y="3672327"/>
              <a:ext cx="107530" cy="201491"/>
            </a:xfrm>
            <a:custGeom>
              <a:avLst/>
              <a:gdLst/>
              <a:ahLst/>
              <a:cxnLst/>
              <a:rect l="l" t="t" r="r" b="b"/>
              <a:pathLst>
                <a:path w="107530" h="201491" extrusionOk="0">
                  <a:moveTo>
                    <a:pt x="107263" y="101828"/>
                  </a:moveTo>
                  <a:cubicBezTo>
                    <a:pt x="107263" y="117258"/>
                    <a:pt x="107832" y="132593"/>
                    <a:pt x="107263" y="148024"/>
                  </a:cubicBezTo>
                  <a:cubicBezTo>
                    <a:pt x="105648" y="182695"/>
                    <a:pt x="86940" y="201459"/>
                    <a:pt x="54653" y="201650"/>
                  </a:cubicBezTo>
                  <a:cubicBezTo>
                    <a:pt x="22365" y="201840"/>
                    <a:pt x="2422" y="182600"/>
                    <a:pt x="998" y="148595"/>
                  </a:cubicBezTo>
                  <a:cubicBezTo>
                    <a:pt x="-237" y="117830"/>
                    <a:pt x="-47" y="87064"/>
                    <a:pt x="998" y="56298"/>
                  </a:cubicBezTo>
                  <a:cubicBezTo>
                    <a:pt x="2138" y="20770"/>
                    <a:pt x="23789" y="-852"/>
                    <a:pt x="55887" y="196"/>
                  </a:cubicBezTo>
                  <a:cubicBezTo>
                    <a:pt x="86466" y="1053"/>
                    <a:pt x="106028" y="21722"/>
                    <a:pt x="107358" y="55727"/>
                  </a:cubicBezTo>
                  <a:cubicBezTo>
                    <a:pt x="108117" y="71062"/>
                    <a:pt x="107263" y="86492"/>
                    <a:pt x="107263" y="1018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2"/>
            <p:cNvSpPr/>
            <p:nvPr/>
          </p:nvSpPr>
          <p:spPr>
            <a:xfrm>
              <a:off x="4774183" y="3799743"/>
              <a:ext cx="172547" cy="181421"/>
            </a:xfrm>
            <a:custGeom>
              <a:avLst/>
              <a:gdLst/>
              <a:ahLst/>
              <a:cxnLst/>
              <a:rect l="l" t="t" r="r" b="b"/>
              <a:pathLst>
                <a:path w="172547" h="181421" extrusionOk="0">
                  <a:moveTo>
                    <a:pt x="132041" y="181581"/>
                  </a:moveTo>
                  <a:cubicBezTo>
                    <a:pt x="116942" y="177009"/>
                    <a:pt x="106876" y="177009"/>
                    <a:pt x="101558" y="172056"/>
                  </a:cubicBezTo>
                  <a:cubicBezTo>
                    <a:pt x="68599" y="143282"/>
                    <a:pt x="37573" y="112354"/>
                    <a:pt x="8683" y="79473"/>
                  </a:cubicBezTo>
                  <a:cubicBezTo>
                    <a:pt x="-7936" y="59089"/>
                    <a:pt x="1466" y="33657"/>
                    <a:pt x="21693" y="15941"/>
                  </a:cubicBezTo>
                  <a:cubicBezTo>
                    <a:pt x="41920" y="-1776"/>
                    <a:pt x="63572" y="-6157"/>
                    <a:pt x="83230" y="10988"/>
                  </a:cubicBezTo>
                  <a:cubicBezTo>
                    <a:pt x="113307" y="36057"/>
                    <a:pt x="140881" y="64002"/>
                    <a:pt x="165564" y="94427"/>
                  </a:cubicBezTo>
                  <a:cubicBezTo>
                    <a:pt x="175060" y="106143"/>
                    <a:pt x="174205" y="131765"/>
                    <a:pt x="168033" y="146814"/>
                  </a:cubicBezTo>
                  <a:cubicBezTo>
                    <a:pt x="161860" y="161864"/>
                    <a:pt x="142867" y="171484"/>
                    <a:pt x="132041" y="1815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2"/>
            <p:cNvSpPr/>
            <p:nvPr/>
          </p:nvSpPr>
          <p:spPr>
            <a:xfrm>
              <a:off x="5332348" y="3797626"/>
              <a:ext cx="168533" cy="180394"/>
            </a:xfrm>
            <a:custGeom>
              <a:avLst/>
              <a:gdLst/>
              <a:ahLst/>
              <a:cxnLst/>
              <a:rect l="l" t="t" r="r" b="b"/>
              <a:pathLst>
                <a:path w="168533" h="180394" extrusionOk="0">
                  <a:moveTo>
                    <a:pt x="43189" y="180554"/>
                  </a:moveTo>
                  <a:cubicBezTo>
                    <a:pt x="31793" y="171029"/>
                    <a:pt x="10996" y="160075"/>
                    <a:pt x="3304" y="143502"/>
                  </a:cubicBezTo>
                  <a:cubicBezTo>
                    <a:pt x="-2525" y="126389"/>
                    <a:pt x="-215" y="107540"/>
                    <a:pt x="9572" y="92352"/>
                  </a:cubicBezTo>
                  <a:cubicBezTo>
                    <a:pt x="32848" y="63988"/>
                    <a:pt x="58624" y="37784"/>
                    <a:pt x="86587" y="14057"/>
                  </a:cubicBezTo>
                  <a:cubicBezTo>
                    <a:pt x="106720" y="-3945"/>
                    <a:pt x="134069" y="-4993"/>
                    <a:pt x="150593" y="14057"/>
                  </a:cubicBezTo>
                  <a:cubicBezTo>
                    <a:pt x="162843" y="28440"/>
                    <a:pt x="173859" y="61682"/>
                    <a:pt x="166072" y="72159"/>
                  </a:cubicBezTo>
                  <a:cubicBezTo>
                    <a:pt x="138248" y="109878"/>
                    <a:pt x="102351" y="141120"/>
                    <a:pt x="69019" y="174077"/>
                  </a:cubicBezTo>
                  <a:cubicBezTo>
                    <a:pt x="65410" y="177601"/>
                    <a:pt x="57813" y="177125"/>
                    <a:pt x="43189" y="180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2"/>
            <p:cNvSpPr/>
            <p:nvPr/>
          </p:nvSpPr>
          <p:spPr>
            <a:xfrm>
              <a:off x="4650126" y="4113942"/>
              <a:ext cx="200091" cy="107978"/>
            </a:xfrm>
            <a:custGeom>
              <a:avLst/>
              <a:gdLst/>
              <a:ahLst/>
              <a:cxnLst/>
              <a:rect l="l" t="t" r="r" b="b"/>
              <a:pathLst>
                <a:path w="200091" h="107978" extrusionOk="0">
                  <a:moveTo>
                    <a:pt x="102542" y="540"/>
                  </a:moveTo>
                  <a:cubicBezTo>
                    <a:pt x="118971" y="540"/>
                    <a:pt x="135589" y="-317"/>
                    <a:pt x="152018" y="540"/>
                  </a:cubicBezTo>
                  <a:cubicBezTo>
                    <a:pt x="182976" y="2636"/>
                    <a:pt x="198930" y="21210"/>
                    <a:pt x="200165" y="51213"/>
                  </a:cubicBezTo>
                  <a:cubicBezTo>
                    <a:pt x="201399" y="81217"/>
                    <a:pt x="185825" y="103030"/>
                    <a:pt x="155912" y="105601"/>
                  </a:cubicBezTo>
                  <a:cubicBezTo>
                    <a:pt x="118318" y="108983"/>
                    <a:pt x="80498" y="108983"/>
                    <a:pt x="42905" y="105601"/>
                  </a:cubicBezTo>
                  <a:cubicBezTo>
                    <a:pt x="12801" y="102744"/>
                    <a:pt x="-1349" y="80551"/>
                    <a:pt x="266" y="50261"/>
                  </a:cubicBezTo>
                  <a:cubicBezTo>
                    <a:pt x="1880" y="19971"/>
                    <a:pt x="16790" y="3588"/>
                    <a:pt x="45943" y="1207"/>
                  </a:cubicBezTo>
                  <a:cubicBezTo>
                    <a:pt x="64936" y="-412"/>
                    <a:pt x="83929" y="1207"/>
                    <a:pt x="102922" y="12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2"/>
            <p:cNvSpPr/>
            <p:nvPr/>
          </p:nvSpPr>
          <p:spPr>
            <a:xfrm>
              <a:off x="5432139" y="4110415"/>
              <a:ext cx="200704" cy="106492"/>
            </a:xfrm>
            <a:custGeom>
              <a:avLst/>
              <a:gdLst/>
              <a:ahLst/>
              <a:cxnLst/>
              <a:rect l="l" t="t" r="r" b="b"/>
              <a:pathLst>
                <a:path w="200704" h="106492" extrusionOk="0">
                  <a:moveTo>
                    <a:pt x="99328" y="106652"/>
                  </a:moveTo>
                  <a:cubicBezTo>
                    <a:pt x="82709" y="106652"/>
                    <a:pt x="66091" y="106652"/>
                    <a:pt x="49472" y="106652"/>
                  </a:cubicBezTo>
                  <a:cubicBezTo>
                    <a:pt x="18134" y="105413"/>
                    <a:pt x="1990" y="87602"/>
                    <a:pt x="281" y="57027"/>
                  </a:cubicBezTo>
                  <a:cubicBezTo>
                    <a:pt x="-1429" y="26451"/>
                    <a:pt x="12626" y="4544"/>
                    <a:pt x="43964" y="2353"/>
                  </a:cubicBezTo>
                  <a:cubicBezTo>
                    <a:pt x="81894" y="-572"/>
                    <a:pt x="119991" y="-572"/>
                    <a:pt x="157921" y="2353"/>
                  </a:cubicBezTo>
                  <a:cubicBezTo>
                    <a:pt x="189164" y="4925"/>
                    <a:pt x="202649" y="28642"/>
                    <a:pt x="200655" y="57979"/>
                  </a:cubicBezTo>
                  <a:cubicBezTo>
                    <a:pt x="198660" y="87316"/>
                    <a:pt x="183086" y="104556"/>
                    <a:pt x="153173" y="106080"/>
                  </a:cubicBezTo>
                  <a:cubicBezTo>
                    <a:pt x="135414" y="106937"/>
                    <a:pt x="117561" y="106080"/>
                    <a:pt x="99803" y="1060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12"/>
            <p:cNvSpPr/>
            <p:nvPr/>
          </p:nvSpPr>
          <p:spPr>
            <a:xfrm>
              <a:off x="3284383" y="1894236"/>
              <a:ext cx="1716093" cy="1721596"/>
            </a:xfrm>
            <a:custGeom>
              <a:avLst/>
              <a:gdLst/>
              <a:ahLst/>
              <a:cxnLst/>
              <a:rect l="l" t="t" r="r" b="b"/>
              <a:pathLst>
                <a:path w="1716093" h="1721596" extrusionOk="0">
                  <a:moveTo>
                    <a:pt x="1154429" y="1158685"/>
                  </a:moveTo>
                  <a:lnTo>
                    <a:pt x="1154429" y="1457104"/>
                  </a:lnTo>
                  <a:cubicBezTo>
                    <a:pt x="1154429" y="1507110"/>
                    <a:pt x="1155379" y="1557116"/>
                    <a:pt x="1153859" y="1607027"/>
                  </a:cubicBezTo>
                  <a:cubicBezTo>
                    <a:pt x="1154070" y="1669574"/>
                    <a:pt x="1103689" y="1720450"/>
                    <a:pt x="1041329" y="1720662"/>
                  </a:cubicBezTo>
                  <a:cubicBezTo>
                    <a:pt x="1040980" y="1720663"/>
                    <a:pt x="1040631" y="1720662"/>
                    <a:pt x="1040282" y="1720660"/>
                  </a:cubicBezTo>
                  <a:cubicBezTo>
                    <a:pt x="919298" y="1722121"/>
                    <a:pt x="798282" y="1722121"/>
                    <a:pt x="677235" y="1720660"/>
                  </a:cubicBezTo>
                  <a:cubicBezTo>
                    <a:pt x="609716" y="1719994"/>
                    <a:pt x="561854" y="1670368"/>
                    <a:pt x="561474" y="1601693"/>
                  </a:cubicBezTo>
                  <a:cubicBezTo>
                    <a:pt x="560714" y="1468343"/>
                    <a:pt x="561474" y="1334993"/>
                    <a:pt x="561474" y="1201643"/>
                  </a:cubicBezTo>
                  <a:lnTo>
                    <a:pt x="561474" y="1158685"/>
                  </a:lnTo>
                  <a:lnTo>
                    <a:pt x="520070" y="1158685"/>
                  </a:lnTo>
                  <a:cubicBezTo>
                    <a:pt x="391868" y="1158685"/>
                    <a:pt x="263667" y="1158685"/>
                    <a:pt x="135655" y="1158685"/>
                  </a:cubicBezTo>
                  <a:cubicBezTo>
                    <a:pt x="44965" y="1158685"/>
                    <a:pt x="237" y="1113632"/>
                    <a:pt x="142" y="1022668"/>
                  </a:cubicBezTo>
                  <a:cubicBezTo>
                    <a:pt x="142" y="913226"/>
                    <a:pt x="142" y="803593"/>
                    <a:pt x="142" y="694246"/>
                  </a:cubicBezTo>
                  <a:cubicBezTo>
                    <a:pt x="142" y="610807"/>
                    <a:pt x="47624" y="563659"/>
                    <a:pt x="130432" y="563563"/>
                  </a:cubicBezTo>
                  <a:cubicBezTo>
                    <a:pt x="259773" y="563563"/>
                    <a:pt x="389114" y="563563"/>
                    <a:pt x="518455" y="563563"/>
                  </a:cubicBezTo>
                  <a:lnTo>
                    <a:pt x="561379" y="563563"/>
                  </a:lnTo>
                  <a:lnTo>
                    <a:pt x="561379" y="522701"/>
                  </a:lnTo>
                  <a:cubicBezTo>
                    <a:pt x="561379" y="391828"/>
                    <a:pt x="561379" y="260859"/>
                    <a:pt x="561379" y="129985"/>
                  </a:cubicBezTo>
                  <a:cubicBezTo>
                    <a:pt x="561379" y="48832"/>
                    <a:pt x="608291" y="1303"/>
                    <a:pt x="689485" y="731"/>
                  </a:cubicBezTo>
                  <a:cubicBezTo>
                    <a:pt x="801100" y="-31"/>
                    <a:pt x="912651" y="-31"/>
                    <a:pt x="1024138" y="731"/>
                  </a:cubicBezTo>
                  <a:cubicBezTo>
                    <a:pt x="1107707" y="731"/>
                    <a:pt x="1154144" y="48356"/>
                    <a:pt x="1154334" y="131414"/>
                  </a:cubicBezTo>
                  <a:cubicBezTo>
                    <a:pt x="1154809" y="261145"/>
                    <a:pt x="1154334" y="390875"/>
                    <a:pt x="1154334" y="520606"/>
                  </a:cubicBezTo>
                  <a:lnTo>
                    <a:pt x="1154334" y="563659"/>
                  </a:lnTo>
                  <a:lnTo>
                    <a:pt x="1195833" y="563659"/>
                  </a:lnTo>
                  <a:cubicBezTo>
                    <a:pt x="1326314" y="563659"/>
                    <a:pt x="1456794" y="563659"/>
                    <a:pt x="1587370" y="563659"/>
                  </a:cubicBezTo>
                  <a:cubicBezTo>
                    <a:pt x="1667994" y="563659"/>
                    <a:pt x="1715666" y="611284"/>
                    <a:pt x="1715951" y="692246"/>
                  </a:cubicBezTo>
                  <a:cubicBezTo>
                    <a:pt x="1716331" y="805340"/>
                    <a:pt x="1716331" y="918401"/>
                    <a:pt x="1715951" y="1031431"/>
                  </a:cubicBezTo>
                  <a:cubicBezTo>
                    <a:pt x="1715951" y="1110775"/>
                    <a:pt x="1668469" y="1158304"/>
                    <a:pt x="1589934" y="1158685"/>
                  </a:cubicBezTo>
                  <a:cubicBezTo>
                    <a:pt x="1458978" y="1159162"/>
                    <a:pt x="1328783" y="1158685"/>
                    <a:pt x="1197922" y="1158685"/>
                  </a:cubicBezTo>
                  <a:close/>
                  <a:moveTo>
                    <a:pt x="1047594" y="1612742"/>
                  </a:moveTo>
                  <a:lnTo>
                    <a:pt x="1047594" y="1571404"/>
                  </a:lnTo>
                  <a:cubicBezTo>
                    <a:pt x="1047594" y="1424909"/>
                    <a:pt x="1047594" y="1278478"/>
                    <a:pt x="1047594" y="1132111"/>
                  </a:cubicBezTo>
                  <a:cubicBezTo>
                    <a:pt x="1047594" y="1067531"/>
                    <a:pt x="1063263" y="1051624"/>
                    <a:pt x="1127364" y="1051529"/>
                  </a:cubicBezTo>
                  <a:cubicBezTo>
                    <a:pt x="1275698" y="1051529"/>
                    <a:pt x="1424127" y="1050958"/>
                    <a:pt x="1572460" y="1052005"/>
                  </a:cubicBezTo>
                  <a:cubicBezTo>
                    <a:pt x="1599050" y="1052005"/>
                    <a:pt x="1610446" y="1046290"/>
                    <a:pt x="1609496" y="1016572"/>
                  </a:cubicBezTo>
                  <a:cubicBezTo>
                    <a:pt x="1607660" y="913067"/>
                    <a:pt x="1607660" y="809499"/>
                    <a:pt x="1609496" y="705867"/>
                  </a:cubicBezTo>
                  <a:cubicBezTo>
                    <a:pt x="1609971" y="677292"/>
                    <a:pt x="1600949" y="669672"/>
                    <a:pt x="1573125" y="669958"/>
                  </a:cubicBezTo>
                  <a:cubicBezTo>
                    <a:pt x="1424696" y="671196"/>
                    <a:pt x="1276363" y="670529"/>
                    <a:pt x="1128029" y="670529"/>
                  </a:cubicBezTo>
                  <a:cubicBezTo>
                    <a:pt x="1062884" y="670529"/>
                    <a:pt x="1047594" y="655194"/>
                    <a:pt x="1047594" y="591091"/>
                  </a:cubicBezTo>
                  <a:cubicBezTo>
                    <a:pt x="1047594" y="443453"/>
                    <a:pt x="1046550" y="295816"/>
                    <a:pt x="1048354" y="148273"/>
                  </a:cubicBezTo>
                  <a:cubicBezTo>
                    <a:pt x="1048354" y="114460"/>
                    <a:pt x="1038003" y="106173"/>
                    <a:pt x="1005905" y="106744"/>
                  </a:cubicBezTo>
                  <a:cubicBezTo>
                    <a:pt x="905053" y="108649"/>
                    <a:pt x="804107" y="108459"/>
                    <a:pt x="703255" y="106744"/>
                  </a:cubicBezTo>
                  <a:cubicBezTo>
                    <a:pt x="674766" y="106744"/>
                    <a:pt x="667264" y="116269"/>
                    <a:pt x="667454" y="143701"/>
                  </a:cubicBezTo>
                  <a:cubicBezTo>
                    <a:pt x="668593" y="293720"/>
                    <a:pt x="668118" y="443739"/>
                    <a:pt x="668023" y="593758"/>
                  </a:cubicBezTo>
                  <a:cubicBezTo>
                    <a:pt x="668023" y="653575"/>
                    <a:pt x="651405" y="669958"/>
                    <a:pt x="592052" y="669958"/>
                  </a:cubicBezTo>
                  <a:cubicBezTo>
                    <a:pt x="443624" y="669958"/>
                    <a:pt x="295290" y="671101"/>
                    <a:pt x="146956" y="669100"/>
                  </a:cubicBezTo>
                  <a:cubicBezTo>
                    <a:pt x="112864" y="669100"/>
                    <a:pt x="105267" y="679673"/>
                    <a:pt x="105932" y="711582"/>
                  </a:cubicBezTo>
                  <a:cubicBezTo>
                    <a:pt x="107768" y="811531"/>
                    <a:pt x="107768" y="911512"/>
                    <a:pt x="105932" y="1011524"/>
                  </a:cubicBezTo>
                  <a:cubicBezTo>
                    <a:pt x="105267" y="1043242"/>
                    <a:pt x="114668" y="1052005"/>
                    <a:pt x="145912" y="1051624"/>
                  </a:cubicBezTo>
                  <a:cubicBezTo>
                    <a:pt x="294245" y="1050100"/>
                    <a:pt x="442674" y="1050862"/>
                    <a:pt x="591008" y="1051053"/>
                  </a:cubicBezTo>
                  <a:cubicBezTo>
                    <a:pt x="650930" y="1051053"/>
                    <a:pt x="667928" y="1068007"/>
                    <a:pt x="668023" y="1127253"/>
                  </a:cubicBezTo>
                  <a:cubicBezTo>
                    <a:pt x="668023" y="1274890"/>
                    <a:pt x="668023" y="1422528"/>
                    <a:pt x="668023" y="1570165"/>
                  </a:cubicBezTo>
                  <a:cubicBezTo>
                    <a:pt x="668023" y="1583881"/>
                    <a:pt x="669163" y="1597597"/>
                    <a:pt x="669733" y="16123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12"/>
          <p:cNvGrpSpPr/>
          <p:nvPr/>
        </p:nvGrpSpPr>
        <p:grpSpPr>
          <a:xfrm>
            <a:off x="7434822" y="1927471"/>
            <a:ext cx="480147" cy="576319"/>
            <a:chOff x="3086079" y="1644635"/>
            <a:chExt cx="2974827" cy="3570675"/>
          </a:xfrm>
        </p:grpSpPr>
        <p:sp>
          <p:nvSpPr>
            <p:cNvPr id="194" name="Google Shape;194;p12"/>
            <p:cNvSpPr/>
            <p:nvPr/>
          </p:nvSpPr>
          <p:spPr>
            <a:xfrm>
              <a:off x="3086079" y="1644635"/>
              <a:ext cx="2974827" cy="3570675"/>
            </a:xfrm>
            <a:custGeom>
              <a:avLst/>
              <a:gdLst/>
              <a:ahLst/>
              <a:cxnLst/>
              <a:rect l="l" t="t" r="r" b="b"/>
              <a:pathLst>
                <a:path w="2974827" h="3570675" extrusionOk="0">
                  <a:moveTo>
                    <a:pt x="2968428" y="1337909"/>
                  </a:moveTo>
                  <a:cubicBezTo>
                    <a:pt x="2968428" y="1482846"/>
                    <a:pt x="2975666" y="1628353"/>
                    <a:pt x="2966999" y="1772814"/>
                  </a:cubicBezTo>
                  <a:cubicBezTo>
                    <a:pt x="2942805" y="2176506"/>
                    <a:pt x="2802312" y="2538895"/>
                    <a:pt x="2558853" y="2861030"/>
                  </a:cubicBezTo>
                  <a:cubicBezTo>
                    <a:pt x="2324347" y="3171269"/>
                    <a:pt x="2025294" y="3396494"/>
                    <a:pt x="1661693" y="3536704"/>
                  </a:cubicBezTo>
                  <a:cubicBezTo>
                    <a:pt x="1547895" y="3583208"/>
                    <a:pt x="1420179" y="3582145"/>
                    <a:pt x="1307172" y="3533754"/>
                  </a:cubicBezTo>
                  <a:cubicBezTo>
                    <a:pt x="625087" y="3249495"/>
                    <a:pt x="201034" y="2746736"/>
                    <a:pt x="42728" y="2025954"/>
                  </a:cubicBezTo>
                  <a:cubicBezTo>
                    <a:pt x="13677" y="1893674"/>
                    <a:pt x="7772" y="1754923"/>
                    <a:pt x="3676" y="1618837"/>
                  </a:cubicBezTo>
                  <a:cubicBezTo>
                    <a:pt x="-2515" y="1408521"/>
                    <a:pt x="1009" y="1197921"/>
                    <a:pt x="2342" y="987415"/>
                  </a:cubicBezTo>
                  <a:cubicBezTo>
                    <a:pt x="3581" y="779954"/>
                    <a:pt x="98069" y="628261"/>
                    <a:pt x="284092" y="536521"/>
                  </a:cubicBezTo>
                  <a:cubicBezTo>
                    <a:pt x="613339" y="374169"/>
                    <a:pt x="943190" y="212896"/>
                    <a:pt x="1273644" y="52701"/>
                  </a:cubicBezTo>
                  <a:cubicBezTo>
                    <a:pt x="1412519" y="-14867"/>
                    <a:pt x="1554251" y="-18483"/>
                    <a:pt x="1693506" y="48894"/>
                  </a:cubicBezTo>
                  <a:cubicBezTo>
                    <a:pt x="2032691" y="212674"/>
                    <a:pt x="2371972" y="376453"/>
                    <a:pt x="2708586" y="545372"/>
                  </a:cubicBezTo>
                  <a:cubicBezTo>
                    <a:pt x="2883083" y="633019"/>
                    <a:pt x="2969952" y="782048"/>
                    <a:pt x="2973762" y="977518"/>
                  </a:cubicBezTo>
                  <a:cubicBezTo>
                    <a:pt x="2976143" y="1097616"/>
                    <a:pt x="2974238" y="1217715"/>
                    <a:pt x="2974238" y="1337814"/>
                  </a:cubicBezTo>
                  <a:close/>
                  <a:moveTo>
                    <a:pt x="113880" y="1350851"/>
                  </a:moveTo>
                  <a:cubicBezTo>
                    <a:pt x="113880" y="1437642"/>
                    <a:pt x="110642" y="1524623"/>
                    <a:pt x="114642" y="1611224"/>
                  </a:cubicBezTo>
                  <a:cubicBezTo>
                    <a:pt x="119976" y="1723899"/>
                    <a:pt x="120357" y="1838288"/>
                    <a:pt x="141407" y="1948394"/>
                  </a:cubicBezTo>
                  <a:cubicBezTo>
                    <a:pt x="272186" y="2634537"/>
                    <a:pt x="659377" y="3120546"/>
                    <a:pt x="1296123" y="3409753"/>
                  </a:cubicBezTo>
                  <a:cubicBezTo>
                    <a:pt x="1422234" y="3466852"/>
                    <a:pt x="1543773" y="3471801"/>
                    <a:pt x="1670551" y="3413845"/>
                  </a:cubicBezTo>
                  <a:cubicBezTo>
                    <a:pt x="2381211" y="3089712"/>
                    <a:pt x="2784214" y="2541274"/>
                    <a:pt x="2854604" y="1764059"/>
                  </a:cubicBezTo>
                  <a:cubicBezTo>
                    <a:pt x="2878988" y="1495122"/>
                    <a:pt x="2864129" y="1222093"/>
                    <a:pt x="2859652" y="951062"/>
                  </a:cubicBezTo>
                  <a:cubicBezTo>
                    <a:pt x="2857080" y="810502"/>
                    <a:pt x="2781452" y="705345"/>
                    <a:pt x="2655436" y="642916"/>
                  </a:cubicBezTo>
                  <a:cubicBezTo>
                    <a:pt x="2323204" y="478471"/>
                    <a:pt x="1989734" y="316309"/>
                    <a:pt x="1656454" y="153957"/>
                  </a:cubicBezTo>
                  <a:cubicBezTo>
                    <a:pt x="1543297" y="98856"/>
                    <a:pt x="1429949" y="100188"/>
                    <a:pt x="1316507" y="155765"/>
                  </a:cubicBezTo>
                  <a:cubicBezTo>
                    <a:pt x="991006" y="315325"/>
                    <a:pt x="665346" y="474410"/>
                    <a:pt x="339527" y="633019"/>
                  </a:cubicBezTo>
                  <a:cubicBezTo>
                    <a:pt x="188461" y="706487"/>
                    <a:pt x="112928" y="825919"/>
                    <a:pt x="113785" y="993981"/>
                  </a:cubicBezTo>
                  <a:cubicBezTo>
                    <a:pt x="114356" y="1112938"/>
                    <a:pt x="113880" y="1231895"/>
                    <a:pt x="113880" y="13508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2"/>
            <p:cNvSpPr/>
            <p:nvPr/>
          </p:nvSpPr>
          <p:spPr>
            <a:xfrm>
              <a:off x="3533298" y="2098606"/>
              <a:ext cx="2085212" cy="2663940"/>
            </a:xfrm>
            <a:custGeom>
              <a:avLst/>
              <a:gdLst/>
              <a:ahLst/>
              <a:cxnLst/>
              <a:rect l="l" t="t" r="r" b="b"/>
              <a:pathLst>
                <a:path w="2085212" h="2663940" extrusionOk="0">
                  <a:moveTo>
                    <a:pt x="2085344" y="921242"/>
                  </a:moveTo>
                  <a:cubicBezTo>
                    <a:pt x="2080677" y="1061326"/>
                    <a:pt x="2082868" y="1202170"/>
                    <a:pt x="2069819" y="1341493"/>
                  </a:cubicBezTo>
                  <a:cubicBezTo>
                    <a:pt x="2036291" y="1698077"/>
                    <a:pt x="1888844" y="2005556"/>
                    <a:pt x="1646432" y="2267546"/>
                  </a:cubicBezTo>
                  <a:cubicBezTo>
                    <a:pt x="1490351" y="2435392"/>
                    <a:pt x="1299514" y="2567212"/>
                    <a:pt x="1087220" y="2653822"/>
                  </a:cubicBezTo>
                  <a:cubicBezTo>
                    <a:pt x="1058148" y="2667521"/>
                    <a:pt x="1024470" y="2667521"/>
                    <a:pt x="995399" y="2653822"/>
                  </a:cubicBezTo>
                  <a:cubicBezTo>
                    <a:pt x="454569" y="2416100"/>
                    <a:pt x="130116" y="2007206"/>
                    <a:pt x="22039" y="1427141"/>
                  </a:cubicBezTo>
                  <a:cubicBezTo>
                    <a:pt x="5846" y="1340065"/>
                    <a:pt x="2989" y="1249753"/>
                    <a:pt x="1655" y="1160678"/>
                  </a:cubicBezTo>
                  <a:cubicBezTo>
                    <a:pt x="-1202" y="959784"/>
                    <a:pt x="1655" y="758700"/>
                    <a:pt x="131" y="557806"/>
                  </a:cubicBezTo>
                  <a:cubicBezTo>
                    <a:pt x="131" y="515553"/>
                    <a:pt x="14609" y="490429"/>
                    <a:pt x="53471" y="472157"/>
                  </a:cubicBezTo>
                  <a:cubicBezTo>
                    <a:pt x="367923" y="319893"/>
                    <a:pt x="681836" y="166581"/>
                    <a:pt x="995208" y="12223"/>
                  </a:cubicBezTo>
                  <a:cubicBezTo>
                    <a:pt x="1023325" y="-3662"/>
                    <a:pt x="1057667" y="-3878"/>
                    <a:pt x="1085982" y="11652"/>
                  </a:cubicBezTo>
                  <a:cubicBezTo>
                    <a:pt x="1399481" y="165503"/>
                    <a:pt x="1713393" y="318560"/>
                    <a:pt x="2027718" y="470825"/>
                  </a:cubicBezTo>
                  <a:cubicBezTo>
                    <a:pt x="2065818" y="489287"/>
                    <a:pt x="2082297" y="514125"/>
                    <a:pt x="2081725" y="556474"/>
                  </a:cubicBezTo>
                  <a:cubicBezTo>
                    <a:pt x="2079820" y="677809"/>
                    <a:pt x="2081058" y="799050"/>
                    <a:pt x="2081058" y="920386"/>
                  </a:cubicBezTo>
                  <a:close/>
                  <a:moveTo>
                    <a:pt x="1975045" y="921242"/>
                  </a:moveTo>
                  <a:lnTo>
                    <a:pt x="1969330" y="921242"/>
                  </a:lnTo>
                  <a:cubicBezTo>
                    <a:pt x="1969330" y="815418"/>
                    <a:pt x="1968473" y="709595"/>
                    <a:pt x="1969997" y="603771"/>
                  </a:cubicBezTo>
                  <a:cubicBezTo>
                    <a:pt x="1969997" y="577505"/>
                    <a:pt x="1962662" y="564182"/>
                    <a:pt x="1938564" y="552477"/>
                  </a:cubicBezTo>
                  <a:cubicBezTo>
                    <a:pt x="1648814" y="411632"/>
                    <a:pt x="1359476" y="270216"/>
                    <a:pt x="1070551" y="128230"/>
                  </a:cubicBezTo>
                  <a:cubicBezTo>
                    <a:pt x="1051854" y="118000"/>
                    <a:pt x="1029164" y="118289"/>
                    <a:pt x="1010734" y="128991"/>
                  </a:cubicBezTo>
                  <a:cubicBezTo>
                    <a:pt x="720729" y="271231"/>
                    <a:pt x="430312" y="412933"/>
                    <a:pt x="139482" y="554094"/>
                  </a:cubicBezTo>
                  <a:cubicBezTo>
                    <a:pt x="117575" y="564753"/>
                    <a:pt x="111860" y="577505"/>
                    <a:pt x="111955" y="600440"/>
                  </a:cubicBezTo>
                  <a:cubicBezTo>
                    <a:pt x="112907" y="784775"/>
                    <a:pt x="111288" y="969111"/>
                    <a:pt x="113098" y="1153446"/>
                  </a:cubicBezTo>
                  <a:cubicBezTo>
                    <a:pt x="112511" y="1224794"/>
                    <a:pt x="116999" y="1296094"/>
                    <a:pt x="126528" y="1366806"/>
                  </a:cubicBezTo>
                  <a:cubicBezTo>
                    <a:pt x="211682" y="1918765"/>
                    <a:pt x="511148" y="2308943"/>
                    <a:pt x="1018163" y="2541432"/>
                  </a:cubicBezTo>
                  <a:cubicBezTo>
                    <a:pt x="1032972" y="2547284"/>
                    <a:pt x="1049456" y="2547284"/>
                    <a:pt x="1064265" y="2541432"/>
                  </a:cubicBezTo>
                  <a:cubicBezTo>
                    <a:pt x="1115854" y="2519683"/>
                    <a:pt x="1166107" y="2494897"/>
                    <a:pt x="1214760" y="2467203"/>
                  </a:cubicBezTo>
                  <a:cubicBezTo>
                    <a:pt x="1636622" y="2216347"/>
                    <a:pt x="1889510" y="1849771"/>
                    <a:pt x="1954852" y="1362334"/>
                  </a:cubicBezTo>
                  <a:cubicBezTo>
                    <a:pt x="1973997" y="1216921"/>
                    <a:pt x="1968854" y="1068273"/>
                    <a:pt x="1975045" y="9210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2"/>
            <p:cNvSpPr/>
            <p:nvPr/>
          </p:nvSpPr>
          <p:spPr>
            <a:xfrm>
              <a:off x="4042791" y="2780448"/>
              <a:ext cx="1061846" cy="1060903"/>
            </a:xfrm>
            <a:custGeom>
              <a:avLst/>
              <a:gdLst/>
              <a:ahLst/>
              <a:cxnLst/>
              <a:rect l="l" t="t" r="r" b="b"/>
              <a:pathLst>
                <a:path w="1061846" h="1060903" extrusionOk="0">
                  <a:moveTo>
                    <a:pt x="531436" y="1061058"/>
                  </a:moveTo>
                  <a:cubicBezTo>
                    <a:pt x="238215" y="1061268"/>
                    <a:pt x="342" y="823947"/>
                    <a:pt x="132" y="530987"/>
                  </a:cubicBezTo>
                  <a:cubicBezTo>
                    <a:pt x="-79" y="238027"/>
                    <a:pt x="237453" y="365"/>
                    <a:pt x="530674" y="155"/>
                  </a:cubicBezTo>
                  <a:cubicBezTo>
                    <a:pt x="823821" y="-55"/>
                    <a:pt x="1061663" y="237150"/>
                    <a:pt x="1061978" y="530036"/>
                  </a:cubicBezTo>
                  <a:cubicBezTo>
                    <a:pt x="1062294" y="822996"/>
                    <a:pt x="824847" y="1060743"/>
                    <a:pt x="531627" y="1061058"/>
                  </a:cubicBezTo>
                  <a:cubicBezTo>
                    <a:pt x="531563" y="1061058"/>
                    <a:pt x="531499" y="1061058"/>
                    <a:pt x="531436" y="1061058"/>
                  </a:cubicBezTo>
                  <a:close/>
                  <a:moveTo>
                    <a:pt x="543342" y="111213"/>
                  </a:moveTo>
                  <a:cubicBezTo>
                    <a:pt x="318266" y="100650"/>
                    <a:pt x="121384" y="285270"/>
                    <a:pt x="111574" y="515761"/>
                  </a:cubicBezTo>
                  <a:cubicBezTo>
                    <a:pt x="102049" y="740541"/>
                    <a:pt x="285310" y="939627"/>
                    <a:pt x="510671" y="949334"/>
                  </a:cubicBezTo>
                  <a:cubicBezTo>
                    <a:pt x="743643" y="959492"/>
                    <a:pt x="940805" y="779159"/>
                    <a:pt x="951202" y="546404"/>
                  </a:cubicBezTo>
                  <a:cubicBezTo>
                    <a:pt x="963299" y="318198"/>
                    <a:pt x="779657" y="122062"/>
                    <a:pt x="543342" y="111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2"/>
            <p:cNvSpPr/>
            <p:nvPr/>
          </p:nvSpPr>
          <p:spPr>
            <a:xfrm>
              <a:off x="4346271" y="3135557"/>
              <a:ext cx="455883" cy="351847"/>
            </a:xfrm>
            <a:custGeom>
              <a:avLst/>
              <a:gdLst/>
              <a:ahLst/>
              <a:cxnLst/>
              <a:rect l="l" t="t" r="r" b="b"/>
              <a:pathLst>
                <a:path w="455883" h="351847" extrusionOk="0">
                  <a:moveTo>
                    <a:pt x="157280" y="220035"/>
                  </a:moveTo>
                  <a:cubicBezTo>
                    <a:pt x="226717" y="150279"/>
                    <a:pt x="290630" y="85947"/>
                    <a:pt x="354257" y="22377"/>
                  </a:cubicBezTo>
                  <a:cubicBezTo>
                    <a:pt x="382165" y="-5412"/>
                    <a:pt x="416169" y="-6934"/>
                    <a:pt x="439220" y="16667"/>
                  </a:cubicBezTo>
                  <a:cubicBezTo>
                    <a:pt x="460472" y="36359"/>
                    <a:pt x="461723" y="69536"/>
                    <a:pt x="442013" y="90770"/>
                  </a:cubicBezTo>
                  <a:cubicBezTo>
                    <a:pt x="441117" y="91735"/>
                    <a:pt x="440186" y="92665"/>
                    <a:pt x="439220" y="93560"/>
                  </a:cubicBezTo>
                  <a:cubicBezTo>
                    <a:pt x="359464" y="175149"/>
                    <a:pt x="278724" y="255754"/>
                    <a:pt x="196999" y="335375"/>
                  </a:cubicBezTo>
                  <a:cubicBezTo>
                    <a:pt x="173187" y="358596"/>
                    <a:pt x="144612" y="356978"/>
                    <a:pt x="120132" y="333758"/>
                  </a:cubicBezTo>
                  <a:cubicBezTo>
                    <a:pt x="84795" y="299879"/>
                    <a:pt x="50124" y="265905"/>
                    <a:pt x="16786" y="230313"/>
                  </a:cubicBezTo>
                  <a:cubicBezTo>
                    <a:pt x="-4440" y="210438"/>
                    <a:pt x="-5521" y="177134"/>
                    <a:pt x="14372" y="155927"/>
                  </a:cubicBezTo>
                  <a:cubicBezTo>
                    <a:pt x="15150" y="155097"/>
                    <a:pt x="15955" y="154292"/>
                    <a:pt x="16786" y="153514"/>
                  </a:cubicBezTo>
                  <a:cubicBezTo>
                    <a:pt x="37682" y="131519"/>
                    <a:pt x="72469" y="130612"/>
                    <a:pt x="94484" y="151490"/>
                  </a:cubicBezTo>
                  <a:cubicBezTo>
                    <a:pt x="95177" y="152147"/>
                    <a:pt x="95853" y="152822"/>
                    <a:pt x="96510" y="153514"/>
                  </a:cubicBezTo>
                  <a:cubicBezTo>
                    <a:pt x="116894" y="173214"/>
                    <a:pt x="135087" y="195197"/>
                    <a:pt x="157280" y="220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 name="Google Shape;198;p12"/>
          <p:cNvGrpSpPr/>
          <p:nvPr/>
        </p:nvGrpSpPr>
        <p:grpSpPr>
          <a:xfrm>
            <a:off x="5323582" y="2018679"/>
            <a:ext cx="540070" cy="438806"/>
            <a:chOff x="2742819" y="1942909"/>
            <a:chExt cx="3658076" cy="2972180"/>
          </a:xfrm>
        </p:grpSpPr>
        <p:sp>
          <p:nvSpPr>
            <p:cNvPr id="199" name="Google Shape;199;p12"/>
            <p:cNvSpPr/>
            <p:nvPr/>
          </p:nvSpPr>
          <p:spPr>
            <a:xfrm>
              <a:off x="2742819" y="1942909"/>
              <a:ext cx="3658076" cy="2972180"/>
            </a:xfrm>
            <a:custGeom>
              <a:avLst/>
              <a:gdLst/>
              <a:ahLst/>
              <a:cxnLst/>
              <a:rect l="l" t="t" r="r" b="b"/>
              <a:pathLst>
                <a:path w="3658076" h="2972180" extrusionOk="0">
                  <a:moveTo>
                    <a:pt x="3658148" y="2265264"/>
                  </a:moveTo>
                  <a:cubicBezTo>
                    <a:pt x="3633574" y="2330796"/>
                    <a:pt x="3594807" y="2382040"/>
                    <a:pt x="3521750" y="2396709"/>
                  </a:cubicBezTo>
                  <a:cubicBezTo>
                    <a:pt x="3502883" y="2399964"/>
                    <a:pt x="3483739" y="2401336"/>
                    <a:pt x="3464600" y="2400805"/>
                  </a:cubicBezTo>
                  <a:cubicBezTo>
                    <a:pt x="3115922" y="2400805"/>
                    <a:pt x="2767180" y="2400805"/>
                    <a:pt x="2418374" y="2400805"/>
                  </a:cubicBezTo>
                  <a:lnTo>
                    <a:pt x="2370749" y="2400805"/>
                  </a:lnTo>
                  <a:cubicBezTo>
                    <a:pt x="2384751" y="2436619"/>
                    <a:pt x="2397515" y="2469385"/>
                    <a:pt x="2410564" y="2502151"/>
                  </a:cubicBezTo>
                  <a:cubicBezTo>
                    <a:pt x="2460411" y="2626738"/>
                    <a:pt x="2510259" y="2751388"/>
                    <a:pt x="2560106" y="2876102"/>
                  </a:cubicBezTo>
                  <a:cubicBezTo>
                    <a:pt x="2585062" y="2938777"/>
                    <a:pt x="2562297" y="2972209"/>
                    <a:pt x="2494479" y="2972305"/>
                  </a:cubicBezTo>
                  <a:lnTo>
                    <a:pt x="1163551" y="2972305"/>
                  </a:lnTo>
                  <a:cubicBezTo>
                    <a:pt x="1095733" y="2972305"/>
                    <a:pt x="1072777" y="2938681"/>
                    <a:pt x="1097733" y="2876102"/>
                  </a:cubicBezTo>
                  <a:cubicBezTo>
                    <a:pt x="1154883" y="2732656"/>
                    <a:pt x="1212255" y="2589273"/>
                    <a:pt x="1269850" y="2445953"/>
                  </a:cubicBezTo>
                  <a:cubicBezTo>
                    <a:pt x="1275089" y="2432809"/>
                    <a:pt x="1279946" y="2419569"/>
                    <a:pt x="1286995" y="2400805"/>
                  </a:cubicBezTo>
                  <a:lnTo>
                    <a:pt x="1243466" y="2400805"/>
                  </a:lnTo>
                  <a:cubicBezTo>
                    <a:pt x="900565" y="2400805"/>
                    <a:pt x="557665" y="2398709"/>
                    <a:pt x="214765" y="2402043"/>
                  </a:cubicBezTo>
                  <a:cubicBezTo>
                    <a:pt x="108752" y="2403091"/>
                    <a:pt x="35886" y="2366991"/>
                    <a:pt x="167" y="2265073"/>
                  </a:cubicBezTo>
                  <a:lnTo>
                    <a:pt x="167" y="136236"/>
                  </a:lnTo>
                  <a:cubicBezTo>
                    <a:pt x="32076" y="49844"/>
                    <a:pt x="89131" y="124"/>
                    <a:pt x="186190" y="124"/>
                  </a:cubicBezTo>
                  <a:cubicBezTo>
                    <a:pt x="1281375" y="695"/>
                    <a:pt x="2376750" y="885"/>
                    <a:pt x="3472316" y="695"/>
                  </a:cubicBezTo>
                  <a:cubicBezTo>
                    <a:pt x="3488918" y="354"/>
                    <a:pt x="3505513" y="1694"/>
                    <a:pt x="3521846" y="4695"/>
                  </a:cubicBezTo>
                  <a:cubicBezTo>
                    <a:pt x="3594902" y="19555"/>
                    <a:pt x="3633764" y="70608"/>
                    <a:pt x="3658244" y="136236"/>
                  </a:cubicBezTo>
                  <a:close/>
                  <a:moveTo>
                    <a:pt x="1832968" y="114995"/>
                  </a:moveTo>
                  <a:lnTo>
                    <a:pt x="200668" y="114995"/>
                  </a:lnTo>
                  <a:cubicBezTo>
                    <a:pt x="130088" y="114995"/>
                    <a:pt x="114943" y="130235"/>
                    <a:pt x="114943" y="200720"/>
                  </a:cubicBezTo>
                  <a:lnTo>
                    <a:pt x="114943" y="2200970"/>
                  </a:lnTo>
                  <a:cubicBezTo>
                    <a:pt x="114943" y="2271455"/>
                    <a:pt x="130183" y="2286695"/>
                    <a:pt x="200668" y="2286695"/>
                  </a:cubicBezTo>
                  <a:lnTo>
                    <a:pt x="3458219" y="2286695"/>
                  </a:lnTo>
                  <a:cubicBezTo>
                    <a:pt x="3528608" y="2286695"/>
                    <a:pt x="3543944" y="2271265"/>
                    <a:pt x="3543944" y="2200970"/>
                  </a:cubicBezTo>
                  <a:lnTo>
                    <a:pt x="3543944" y="200720"/>
                  </a:lnTo>
                  <a:cubicBezTo>
                    <a:pt x="3543944" y="130330"/>
                    <a:pt x="3528608" y="114995"/>
                    <a:pt x="3458219" y="114995"/>
                  </a:cubicBezTo>
                  <a:close/>
                  <a:moveTo>
                    <a:pt x="2430281" y="2857338"/>
                  </a:moveTo>
                  <a:cubicBezTo>
                    <a:pt x="2370559" y="2707891"/>
                    <a:pt x="2313314" y="2563206"/>
                    <a:pt x="2254068" y="2419188"/>
                  </a:cubicBezTo>
                  <a:cubicBezTo>
                    <a:pt x="2250258" y="2409663"/>
                    <a:pt x="2230827" y="2401662"/>
                    <a:pt x="2218635" y="2401567"/>
                  </a:cubicBezTo>
                  <a:cubicBezTo>
                    <a:pt x="1959079" y="2400519"/>
                    <a:pt x="1699522" y="2401090"/>
                    <a:pt x="1439966" y="2400233"/>
                  </a:cubicBezTo>
                  <a:cubicBezTo>
                    <a:pt x="1417201" y="2400233"/>
                    <a:pt x="1407391" y="2407567"/>
                    <a:pt x="1399199" y="2428808"/>
                  </a:cubicBezTo>
                  <a:cubicBezTo>
                    <a:pt x="1353098" y="2547299"/>
                    <a:pt x="1305187" y="2665123"/>
                    <a:pt x="1257943" y="2783138"/>
                  </a:cubicBezTo>
                  <a:cubicBezTo>
                    <a:pt x="1248418" y="2807141"/>
                    <a:pt x="1238893" y="2830763"/>
                    <a:pt x="1229368" y="28573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2"/>
            <p:cNvSpPr/>
            <p:nvPr/>
          </p:nvSpPr>
          <p:spPr>
            <a:xfrm>
              <a:off x="4000880" y="2343036"/>
              <a:ext cx="1485426" cy="1200264"/>
            </a:xfrm>
            <a:custGeom>
              <a:avLst/>
              <a:gdLst/>
              <a:ahLst/>
              <a:cxnLst/>
              <a:rect l="l" t="t" r="r" b="b"/>
              <a:pathLst>
                <a:path w="1485426" h="1200264" extrusionOk="0">
                  <a:moveTo>
                    <a:pt x="933713" y="186355"/>
                  </a:moveTo>
                  <a:cubicBezTo>
                    <a:pt x="987244" y="132634"/>
                    <a:pt x="1037916" y="78913"/>
                    <a:pt x="1092304" y="29193"/>
                  </a:cubicBezTo>
                  <a:cubicBezTo>
                    <a:pt x="1110571" y="13233"/>
                    <a:pt x="1133545" y="3668"/>
                    <a:pt x="1157741" y="1951"/>
                  </a:cubicBezTo>
                  <a:cubicBezTo>
                    <a:pt x="1243466" y="-1097"/>
                    <a:pt x="1329191" y="523"/>
                    <a:pt x="1414916" y="808"/>
                  </a:cubicBezTo>
                  <a:cubicBezTo>
                    <a:pt x="1459684" y="808"/>
                    <a:pt x="1485877" y="22621"/>
                    <a:pt x="1485592" y="57958"/>
                  </a:cubicBezTo>
                  <a:cubicBezTo>
                    <a:pt x="1485306" y="93296"/>
                    <a:pt x="1459112" y="114442"/>
                    <a:pt x="1413964" y="114537"/>
                  </a:cubicBezTo>
                  <a:cubicBezTo>
                    <a:pt x="1340145" y="114537"/>
                    <a:pt x="1266421" y="114537"/>
                    <a:pt x="1192603" y="115108"/>
                  </a:cubicBezTo>
                  <a:cubicBezTo>
                    <a:pt x="1180003" y="114474"/>
                    <a:pt x="1167555" y="118097"/>
                    <a:pt x="1157265" y="125395"/>
                  </a:cubicBezTo>
                  <a:cubicBezTo>
                    <a:pt x="1108878" y="171115"/>
                    <a:pt x="1062015" y="218550"/>
                    <a:pt x="1014390" y="266461"/>
                  </a:cubicBezTo>
                  <a:cubicBezTo>
                    <a:pt x="1120784" y="406669"/>
                    <a:pt x="1164218" y="561450"/>
                    <a:pt x="1132500" y="733852"/>
                  </a:cubicBezTo>
                  <a:cubicBezTo>
                    <a:pt x="1108332" y="874005"/>
                    <a:pt x="1030974" y="999409"/>
                    <a:pt x="916568" y="1083896"/>
                  </a:cubicBezTo>
                  <a:cubicBezTo>
                    <a:pt x="684770" y="1260052"/>
                    <a:pt x="357597" y="1233800"/>
                    <a:pt x="156854" y="1022936"/>
                  </a:cubicBezTo>
                  <a:cubicBezTo>
                    <a:pt x="-42409" y="811957"/>
                    <a:pt x="-52696" y="483154"/>
                    <a:pt x="132184" y="263413"/>
                  </a:cubicBezTo>
                  <a:cubicBezTo>
                    <a:pt x="318970" y="41194"/>
                    <a:pt x="663775" y="-23195"/>
                    <a:pt x="933713" y="186355"/>
                  </a:cubicBezTo>
                  <a:close/>
                  <a:moveTo>
                    <a:pt x="440318" y="1064846"/>
                  </a:moveTo>
                  <a:cubicBezTo>
                    <a:pt x="730926" y="1156667"/>
                    <a:pt x="1011247" y="926543"/>
                    <a:pt x="1018295" y="686418"/>
                  </a:cubicBezTo>
                  <a:cubicBezTo>
                    <a:pt x="903995" y="686418"/>
                    <a:pt x="789695" y="689371"/>
                    <a:pt x="676062" y="685084"/>
                  </a:cubicBezTo>
                  <a:cubicBezTo>
                    <a:pt x="624817" y="683084"/>
                    <a:pt x="599195" y="697276"/>
                    <a:pt x="579955" y="746521"/>
                  </a:cubicBezTo>
                  <a:cubicBezTo>
                    <a:pt x="538045" y="853105"/>
                    <a:pt x="487943" y="957214"/>
                    <a:pt x="440318" y="1064846"/>
                  </a:cubicBezTo>
                  <a:close/>
                  <a:moveTo>
                    <a:pt x="132279" y="743377"/>
                  </a:moveTo>
                  <a:cubicBezTo>
                    <a:pt x="250104" y="695752"/>
                    <a:pt x="367547" y="648127"/>
                    <a:pt x="485943" y="602598"/>
                  </a:cubicBezTo>
                  <a:cubicBezTo>
                    <a:pt x="509374" y="593549"/>
                    <a:pt x="514518" y="581643"/>
                    <a:pt x="514518" y="558402"/>
                  </a:cubicBezTo>
                  <a:cubicBezTo>
                    <a:pt x="513470" y="441911"/>
                    <a:pt x="514518" y="325420"/>
                    <a:pt x="513946" y="208930"/>
                  </a:cubicBezTo>
                  <a:cubicBezTo>
                    <a:pt x="513946" y="199405"/>
                    <a:pt x="512518" y="188927"/>
                    <a:pt x="511756" y="178831"/>
                  </a:cubicBezTo>
                  <a:cubicBezTo>
                    <a:pt x="228577" y="208739"/>
                    <a:pt x="56175" y="506300"/>
                    <a:pt x="132279" y="743377"/>
                  </a:cubicBezTo>
                  <a:close/>
                  <a:moveTo>
                    <a:pt x="1023820" y="570499"/>
                  </a:moveTo>
                  <a:cubicBezTo>
                    <a:pt x="1013380" y="488600"/>
                    <a:pt x="980405" y="411208"/>
                    <a:pt x="928570" y="346947"/>
                  </a:cubicBezTo>
                  <a:cubicBezTo>
                    <a:pt x="913615" y="363901"/>
                    <a:pt x="900661" y="379427"/>
                    <a:pt x="886850" y="394572"/>
                  </a:cubicBezTo>
                  <a:cubicBezTo>
                    <a:pt x="873039" y="409717"/>
                    <a:pt x="860466" y="426766"/>
                    <a:pt x="843511" y="436482"/>
                  </a:cubicBezTo>
                  <a:cubicBezTo>
                    <a:pt x="826557" y="446197"/>
                    <a:pt x="802268" y="456961"/>
                    <a:pt x="783218" y="453055"/>
                  </a:cubicBezTo>
                  <a:cubicBezTo>
                    <a:pt x="739594" y="444102"/>
                    <a:pt x="729307" y="391810"/>
                    <a:pt x="763216" y="357234"/>
                  </a:cubicBezTo>
                  <a:cubicBezTo>
                    <a:pt x="791791" y="328087"/>
                    <a:pt x="823795" y="302370"/>
                    <a:pt x="855322" y="274176"/>
                  </a:cubicBezTo>
                  <a:cubicBezTo>
                    <a:pt x="780361" y="215407"/>
                    <a:pt x="694636" y="180355"/>
                    <a:pt x="630818" y="179497"/>
                  </a:cubicBezTo>
                  <a:lnTo>
                    <a:pt x="630818" y="570499"/>
                  </a:lnTo>
                  <a:close/>
                  <a:moveTo>
                    <a:pt x="321732" y="1021698"/>
                  </a:moveTo>
                  <a:lnTo>
                    <a:pt x="336019" y="1017602"/>
                  </a:lnTo>
                  <a:lnTo>
                    <a:pt x="461654" y="734900"/>
                  </a:lnTo>
                  <a:lnTo>
                    <a:pt x="161998" y="8550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2"/>
            <p:cNvSpPr/>
            <p:nvPr/>
          </p:nvSpPr>
          <p:spPr>
            <a:xfrm>
              <a:off x="3085769" y="2171652"/>
              <a:ext cx="801165" cy="1486709"/>
            </a:xfrm>
            <a:custGeom>
              <a:avLst/>
              <a:gdLst/>
              <a:ahLst/>
              <a:cxnLst/>
              <a:rect l="l" t="t" r="r" b="b"/>
              <a:pathLst>
                <a:path w="801165" h="1486709" extrusionOk="0">
                  <a:moveTo>
                    <a:pt x="89175" y="323259"/>
                  </a:moveTo>
                  <a:cubicBezTo>
                    <a:pt x="18023" y="272586"/>
                    <a:pt x="-14361" y="209912"/>
                    <a:pt x="7165" y="126568"/>
                  </a:cubicBezTo>
                  <a:cubicBezTo>
                    <a:pt x="25412" y="53420"/>
                    <a:pt x="90752" y="1822"/>
                    <a:pt x="166137" y="1028"/>
                  </a:cubicBezTo>
                  <a:cubicBezTo>
                    <a:pt x="322093" y="-178"/>
                    <a:pt x="478018" y="-178"/>
                    <a:pt x="633910" y="1028"/>
                  </a:cubicBezTo>
                  <a:cubicBezTo>
                    <a:pt x="705109" y="2391"/>
                    <a:pt x="767896" y="48027"/>
                    <a:pt x="791168" y="115328"/>
                  </a:cubicBezTo>
                  <a:cubicBezTo>
                    <a:pt x="814260" y="181543"/>
                    <a:pt x="794281" y="255142"/>
                    <a:pt x="740876" y="300590"/>
                  </a:cubicBezTo>
                  <a:cubicBezTo>
                    <a:pt x="732780" y="307638"/>
                    <a:pt x="724207" y="313925"/>
                    <a:pt x="712301" y="323735"/>
                  </a:cubicBezTo>
                  <a:cubicBezTo>
                    <a:pt x="728112" y="355549"/>
                    <a:pt x="743352" y="388505"/>
                    <a:pt x="760497" y="420605"/>
                  </a:cubicBezTo>
                  <a:cubicBezTo>
                    <a:pt x="788410" y="473371"/>
                    <a:pt x="802439" y="532372"/>
                    <a:pt x="801264" y="592055"/>
                  </a:cubicBezTo>
                  <a:cubicBezTo>
                    <a:pt x="800312" y="827703"/>
                    <a:pt x="801264" y="1063352"/>
                    <a:pt x="801264" y="1299000"/>
                  </a:cubicBezTo>
                  <a:cubicBezTo>
                    <a:pt x="801264" y="1417396"/>
                    <a:pt x="731160" y="1486738"/>
                    <a:pt x="612003" y="1486833"/>
                  </a:cubicBezTo>
                  <a:lnTo>
                    <a:pt x="190617" y="1486833"/>
                  </a:lnTo>
                  <a:cubicBezTo>
                    <a:pt x="70125" y="1486833"/>
                    <a:pt x="1260" y="1417205"/>
                    <a:pt x="1164" y="1295666"/>
                  </a:cubicBezTo>
                  <a:cubicBezTo>
                    <a:pt x="1164" y="1071829"/>
                    <a:pt x="2974" y="847991"/>
                    <a:pt x="212" y="624344"/>
                  </a:cubicBezTo>
                  <a:cubicBezTo>
                    <a:pt x="-741" y="541001"/>
                    <a:pt x="13452" y="464039"/>
                    <a:pt x="55838" y="392125"/>
                  </a:cubicBezTo>
                  <a:cubicBezTo>
                    <a:pt x="67649" y="370503"/>
                    <a:pt x="77269" y="347453"/>
                    <a:pt x="89175" y="323259"/>
                  </a:cubicBezTo>
                  <a:close/>
                  <a:moveTo>
                    <a:pt x="684964" y="689210"/>
                  </a:moveTo>
                  <a:lnTo>
                    <a:pt x="117179" y="689210"/>
                  </a:lnTo>
                  <a:lnTo>
                    <a:pt x="117179" y="1141361"/>
                  </a:lnTo>
                  <a:lnTo>
                    <a:pt x="685440" y="1141361"/>
                  </a:lnTo>
                  <a:close/>
                  <a:moveTo>
                    <a:pt x="686393" y="570338"/>
                  </a:moveTo>
                  <a:cubicBezTo>
                    <a:pt x="686712" y="559295"/>
                    <a:pt x="685461" y="548263"/>
                    <a:pt x="682678" y="537572"/>
                  </a:cubicBezTo>
                  <a:cubicBezTo>
                    <a:pt x="655341" y="475850"/>
                    <a:pt x="627528" y="414890"/>
                    <a:pt x="598001" y="353739"/>
                  </a:cubicBezTo>
                  <a:cubicBezTo>
                    <a:pt x="594953" y="347357"/>
                    <a:pt x="580094" y="344214"/>
                    <a:pt x="570664" y="344214"/>
                  </a:cubicBezTo>
                  <a:cubicBezTo>
                    <a:pt x="457793" y="343547"/>
                    <a:pt x="344922" y="343071"/>
                    <a:pt x="232146" y="344690"/>
                  </a:cubicBezTo>
                  <a:cubicBezTo>
                    <a:pt x="218113" y="346077"/>
                    <a:pt x="205416" y="353612"/>
                    <a:pt x="197475" y="365264"/>
                  </a:cubicBezTo>
                  <a:cubicBezTo>
                    <a:pt x="174138" y="406508"/>
                    <a:pt x="152802" y="449084"/>
                    <a:pt x="133657" y="492423"/>
                  </a:cubicBezTo>
                  <a:cubicBezTo>
                    <a:pt x="123180" y="516236"/>
                    <a:pt x="118703" y="542715"/>
                    <a:pt x="110702" y="570623"/>
                  </a:cubicBezTo>
                  <a:close/>
                  <a:moveTo>
                    <a:pt x="686393" y="1260138"/>
                  </a:moveTo>
                  <a:lnTo>
                    <a:pt x="114893" y="1260138"/>
                  </a:lnTo>
                  <a:cubicBezTo>
                    <a:pt x="114893" y="1280045"/>
                    <a:pt x="113940" y="1297762"/>
                    <a:pt x="114893" y="1315383"/>
                  </a:cubicBezTo>
                  <a:cubicBezTo>
                    <a:pt x="117084" y="1349102"/>
                    <a:pt x="137943" y="1371390"/>
                    <a:pt x="172043" y="1371676"/>
                  </a:cubicBezTo>
                  <a:cubicBezTo>
                    <a:pt x="324443" y="1372501"/>
                    <a:pt x="476525" y="1372501"/>
                    <a:pt x="628290" y="1371676"/>
                  </a:cubicBezTo>
                  <a:cubicBezTo>
                    <a:pt x="662295" y="1371676"/>
                    <a:pt x="683345" y="1349292"/>
                    <a:pt x="685440" y="1315669"/>
                  </a:cubicBezTo>
                  <a:cubicBezTo>
                    <a:pt x="687060" y="1298048"/>
                    <a:pt x="686107" y="1280331"/>
                    <a:pt x="686107" y="1260138"/>
                  </a:cubicBezTo>
                  <a:close/>
                  <a:moveTo>
                    <a:pt x="404167" y="114852"/>
                  </a:moveTo>
                  <a:cubicBezTo>
                    <a:pt x="330348" y="114852"/>
                    <a:pt x="256530" y="114852"/>
                    <a:pt x="182711" y="114852"/>
                  </a:cubicBezTo>
                  <a:cubicBezTo>
                    <a:pt x="140515" y="114852"/>
                    <a:pt x="115083" y="137045"/>
                    <a:pt x="115083" y="172002"/>
                  </a:cubicBezTo>
                  <a:cubicBezTo>
                    <a:pt x="115083" y="206959"/>
                    <a:pt x="140610" y="229152"/>
                    <a:pt x="182616" y="229152"/>
                  </a:cubicBezTo>
                  <a:cubicBezTo>
                    <a:pt x="327904" y="229152"/>
                    <a:pt x="473128" y="229152"/>
                    <a:pt x="618289" y="229152"/>
                  </a:cubicBezTo>
                  <a:cubicBezTo>
                    <a:pt x="660294" y="229152"/>
                    <a:pt x="686012" y="206673"/>
                    <a:pt x="686012" y="172002"/>
                  </a:cubicBezTo>
                  <a:cubicBezTo>
                    <a:pt x="686012" y="137331"/>
                    <a:pt x="660390" y="114852"/>
                    <a:pt x="618384" y="114852"/>
                  </a:cubicBezTo>
                  <a:cubicBezTo>
                    <a:pt x="546947" y="114566"/>
                    <a:pt x="475509" y="114852"/>
                    <a:pt x="404167" y="1148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2"/>
            <p:cNvSpPr/>
            <p:nvPr/>
          </p:nvSpPr>
          <p:spPr>
            <a:xfrm>
              <a:off x="5257514" y="2171890"/>
              <a:ext cx="800290" cy="1485709"/>
            </a:xfrm>
            <a:custGeom>
              <a:avLst/>
              <a:gdLst/>
              <a:ahLst/>
              <a:cxnLst/>
              <a:rect l="l" t="t" r="r" b="b"/>
              <a:pathLst>
                <a:path w="800290" h="1485709" extrusionOk="0">
                  <a:moveTo>
                    <a:pt x="229053" y="1029014"/>
                  </a:moveTo>
                  <a:lnTo>
                    <a:pt x="229053" y="653253"/>
                  </a:lnTo>
                  <a:cubicBezTo>
                    <a:pt x="229053" y="588102"/>
                    <a:pt x="245626" y="571909"/>
                    <a:pt x="311825" y="571814"/>
                  </a:cubicBezTo>
                  <a:cubicBezTo>
                    <a:pt x="357101" y="571814"/>
                    <a:pt x="402313" y="571592"/>
                    <a:pt x="447461" y="571147"/>
                  </a:cubicBezTo>
                  <a:cubicBezTo>
                    <a:pt x="450996" y="570282"/>
                    <a:pt x="454417" y="569003"/>
                    <a:pt x="457653" y="567337"/>
                  </a:cubicBezTo>
                  <a:lnTo>
                    <a:pt x="457653" y="530666"/>
                  </a:lnTo>
                  <a:cubicBezTo>
                    <a:pt x="457653" y="378266"/>
                    <a:pt x="457653" y="225866"/>
                    <a:pt x="457653" y="73466"/>
                  </a:cubicBezTo>
                  <a:cubicBezTo>
                    <a:pt x="457653" y="19650"/>
                    <a:pt x="476703" y="314"/>
                    <a:pt x="530424" y="124"/>
                  </a:cubicBezTo>
                  <a:cubicBezTo>
                    <a:pt x="597099" y="124"/>
                    <a:pt x="663774" y="124"/>
                    <a:pt x="730449" y="124"/>
                  </a:cubicBezTo>
                  <a:cubicBezTo>
                    <a:pt x="779598" y="124"/>
                    <a:pt x="800458" y="20507"/>
                    <a:pt x="800458" y="69180"/>
                  </a:cubicBezTo>
                  <a:cubicBezTo>
                    <a:pt x="800458" y="517807"/>
                    <a:pt x="800458" y="966403"/>
                    <a:pt x="800458" y="1414967"/>
                  </a:cubicBezTo>
                  <a:cubicBezTo>
                    <a:pt x="800458" y="1465831"/>
                    <a:pt x="780074" y="1485833"/>
                    <a:pt x="728639" y="1485833"/>
                  </a:cubicBezTo>
                  <a:cubicBezTo>
                    <a:pt x="509691" y="1485833"/>
                    <a:pt x="290616" y="1485833"/>
                    <a:pt x="71414" y="1485833"/>
                  </a:cubicBezTo>
                  <a:cubicBezTo>
                    <a:pt x="20265" y="1485833"/>
                    <a:pt x="263" y="1465640"/>
                    <a:pt x="167" y="1414396"/>
                  </a:cubicBezTo>
                  <a:cubicBezTo>
                    <a:pt x="167" y="1309684"/>
                    <a:pt x="167" y="1204909"/>
                    <a:pt x="167" y="1100071"/>
                  </a:cubicBezTo>
                  <a:cubicBezTo>
                    <a:pt x="167" y="1048731"/>
                    <a:pt x="20074" y="1028919"/>
                    <a:pt x="71319" y="1028633"/>
                  </a:cubicBezTo>
                  <a:cubicBezTo>
                    <a:pt x="122563" y="1028347"/>
                    <a:pt x="173617" y="1029014"/>
                    <a:pt x="229053" y="1029014"/>
                  </a:cubicBezTo>
                  <a:close/>
                  <a:moveTo>
                    <a:pt x="683777" y="1370295"/>
                  </a:moveTo>
                  <a:lnTo>
                    <a:pt x="683777" y="117567"/>
                  </a:lnTo>
                  <a:lnTo>
                    <a:pt x="573763" y="117567"/>
                  </a:lnTo>
                  <a:lnTo>
                    <a:pt x="573763" y="1370295"/>
                  </a:lnTo>
                  <a:close/>
                  <a:moveTo>
                    <a:pt x="345734" y="687829"/>
                  </a:moveTo>
                  <a:lnTo>
                    <a:pt x="345734" y="1369057"/>
                  </a:lnTo>
                  <a:lnTo>
                    <a:pt x="455843" y="1369057"/>
                  </a:lnTo>
                  <a:lnTo>
                    <a:pt x="455843" y="687829"/>
                  </a:lnTo>
                  <a:close/>
                  <a:moveTo>
                    <a:pt x="226576" y="1370295"/>
                  </a:moveTo>
                  <a:lnTo>
                    <a:pt x="226576" y="1146172"/>
                  </a:lnTo>
                  <a:lnTo>
                    <a:pt x="117134" y="1146172"/>
                  </a:lnTo>
                  <a:lnTo>
                    <a:pt x="117134" y="137029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2"/>
            <p:cNvSpPr/>
            <p:nvPr/>
          </p:nvSpPr>
          <p:spPr>
            <a:xfrm>
              <a:off x="4800718" y="4000527"/>
              <a:ext cx="1256832" cy="114915"/>
            </a:xfrm>
            <a:custGeom>
              <a:avLst/>
              <a:gdLst/>
              <a:ahLst/>
              <a:cxnLst/>
              <a:rect l="l" t="t" r="r" b="b"/>
              <a:pathLst>
                <a:path w="1256832" h="114915" extrusionOk="0">
                  <a:moveTo>
                    <a:pt x="626412" y="114777"/>
                  </a:moveTo>
                  <a:lnTo>
                    <a:pt x="83487" y="114777"/>
                  </a:lnTo>
                  <a:cubicBezTo>
                    <a:pt x="71599" y="115370"/>
                    <a:pt x="59682" y="114956"/>
                    <a:pt x="47864" y="113538"/>
                  </a:cubicBezTo>
                  <a:cubicBezTo>
                    <a:pt x="19389" y="109265"/>
                    <a:pt x="-1206" y="84098"/>
                    <a:pt x="239" y="55341"/>
                  </a:cubicBezTo>
                  <a:cubicBezTo>
                    <a:pt x="572" y="27851"/>
                    <a:pt x="21232" y="4869"/>
                    <a:pt x="48531" y="1620"/>
                  </a:cubicBezTo>
                  <a:cubicBezTo>
                    <a:pt x="60344" y="139"/>
                    <a:pt x="72270" y="-244"/>
                    <a:pt x="84154" y="477"/>
                  </a:cubicBezTo>
                  <a:lnTo>
                    <a:pt x="1174005" y="477"/>
                  </a:lnTo>
                  <a:cubicBezTo>
                    <a:pt x="1184706" y="-113"/>
                    <a:pt x="1195436" y="110"/>
                    <a:pt x="1206104" y="1143"/>
                  </a:cubicBezTo>
                  <a:cubicBezTo>
                    <a:pt x="1236965" y="6192"/>
                    <a:pt x="1255062" y="24765"/>
                    <a:pt x="1256967" y="56293"/>
                  </a:cubicBezTo>
                  <a:cubicBezTo>
                    <a:pt x="1257975" y="86353"/>
                    <a:pt x="1235138" y="111877"/>
                    <a:pt x="1205151" y="114205"/>
                  </a:cubicBezTo>
                  <a:cubicBezTo>
                    <a:pt x="1194472" y="115016"/>
                    <a:pt x="1183754" y="115207"/>
                    <a:pt x="1173052" y="1147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12"/>
            <p:cNvSpPr/>
            <p:nvPr/>
          </p:nvSpPr>
          <p:spPr>
            <a:xfrm>
              <a:off x="4114921" y="3772270"/>
              <a:ext cx="914177" cy="114432"/>
            </a:xfrm>
            <a:custGeom>
              <a:avLst/>
              <a:gdLst/>
              <a:ahLst/>
              <a:cxnLst/>
              <a:rect l="l" t="t" r="r" b="b"/>
              <a:pathLst>
                <a:path w="914177" h="114432" extrusionOk="0">
                  <a:moveTo>
                    <a:pt x="457246" y="114434"/>
                  </a:moveTo>
                  <a:cubicBezTo>
                    <a:pt x="327515" y="114434"/>
                    <a:pt x="197690" y="114434"/>
                    <a:pt x="67959" y="114434"/>
                  </a:cubicBezTo>
                  <a:cubicBezTo>
                    <a:pt x="28811" y="114434"/>
                    <a:pt x="4808" y="95860"/>
                    <a:pt x="713" y="64523"/>
                  </a:cubicBezTo>
                  <a:cubicBezTo>
                    <a:pt x="-4050" y="28804"/>
                    <a:pt x="22811" y="801"/>
                    <a:pt x="64340" y="420"/>
                  </a:cubicBezTo>
                  <a:cubicBezTo>
                    <a:pt x="147588" y="-247"/>
                    <a:pt x="230932" y="420"/>
                    <a:pt x="314276" y="420"/>
                  </a:cubicBezTo>
                  <a:cubicBezTo>
                    <a:pt x="490488" y="420"/>
                    <a:pt x="666701" y="420"/>
                    <a:pt x="842913" y="420"/>
                  </a:cubicBezTo>
                  <a:cubicBezTo>
                    <a:pt x="885299" y="420"/>
                    <a:pt x="909588" y="17755"/>
                    <a:pt x="913779" y="50236"/>
                  </a:cubicBezTo>
                  <a:cubicBezTo>
                    <a:pt x="918732" y="86907"/>
                    <a:pt x="890729" y="114339"/>
                    <a:pt x="846533" y="114529"/>
                  </a:cubicBezTo>
                  <a:cubicBezTo>
                    <a:pt x="716802" y="114625"/>
                    <a:pt x="586976" y="114434"/>
                    <a:pt x="457246" y="1144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12"/>
            <p:cNvSpPr/>
            <p:nvPr/>
          </p:nvSpPr>
          <p:spPr>
            <a:xfrm>
              <a:off x="5147989" y="3771899"/>
              <a:ext cx="909785" cy="114691"/>
            </a:xfrm>
            <a:custGeom>
              <a:avLst/>
              <a:gdLst/>
              <a:ahLst/>
              <a:cxnLst/>
              <a:rect l="l" t="t" r="r" b="b"/>
              <a:pathLst>
                <a:path w="909785" h="114691" extrusionOk="0">
                  <a:moveTo>
                    <a:pt x="452877" y="505"/>
                  </a:moveTo>
                  <a:cubicBezTo>
                    <a:pt x="582608" y="505"/>
                    <a:pt x="712338" y="505"/>
                    <a:pt x="842164" y="505"/>
                  </a:cubicBezTo>
                  <a:cubicBezTo>
                    <a:pt x="881312" y="505"/>
                    <a:pt x="905220" y="18983"/>
                    <a:pt x="909410" y="50416"/>
                  </a:cubicBezTo>
                  <a:cubicBezTo>
                    <a:pt x="914173" y="85944"/>
                    <a:pt x="887122" y="114138"/>
                    <a:pt x="845688" y="114519"/>
                  </a:cubicBezTo>
                  <a:cubicBezTo>
                    <a:pt x="765964" y="115186"/>
                    <a:pt x="686145" y="114519"/>
                    <a:pt x="606420" y="114519"/>
                  </a:cubicBezTo>
                  <a:cubicBezTo>
                    <a:pt x="427826" y="114519"/>
                    <a:pt x="249233" y="114519"/>
                    <a:pt x="70639" y="113947"/>
                  </a:cubicBezTo>
                  <a:cubicBezTo>
                    <a:pt x="52637" y="113947"/>
                    <a:pt x="28253" y="111090"/>
                    <a:pt x="18347" y="99565"/>
                  </a:cubicBezTo>
                  <a:cubicBezTo>
                    <a:pt x="4900" y="82826"/>
                    <a:pt x="-1489" y="61504"/>
                    <a:pt x="535" y="40129"/>
                  </a:cubicBezTo>
                  <a:cubicBezTo>
                    <a:pt x="4917" y="11554"/>
                    <a:pt x="30634" y="124"/>
                    <a:pt x="59971" y="124"/>
                  </a:cubicBezTo>
                  <a:cubicBezTo>
                    <a:pt x="171922" y="124"/>
                    <a:pt x="283840" y="124"/>
                    <a:pt x="395727" y="1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12"/>
            <p:cNvSpPr/>
            <p:nvPr/>
          </p:nvSpPr>
          <p:spPr>
            <a:xfrm>
              <a:off x="3200959" y="3772204"/>
              <a:ext cx="684776" cy="114280"/>
            </a:xfrm>
            <a:custGeom>
              <a:avLst/>
              <a:gdLst/>
              <a:ahLst/>
              <a:cxnLst/>
              <a:rect l="l" t="t" r="r" b="b"/>
              <a:pathLst>
                <a:path w="684776" h="114280" extrusionOk="0">
                  <a:moveTo>
                    <a:pt x="344889" y="200"/>
                  </a:moveTo>
                  <a:cubicBezTo>
                    <a:pt x="434170" y="200"/>
                    <a:pt x="523451" y="200"/>
                    <a:pt x="612732" y="200"/>
                  </a:cubicBezTo>
                  <a:cubicBezTo>
                    <a:pt x="658262" y="200"/>
                    <a:pt x="684265" y="20774"/>
                    <a:pt x="684932" y="56207"/>
                  </a:cubicBezTo>
                  <a:cubicBezTo>
                    <a:pt x="685598" y="91640"/>
                    <a:pt x="659214" y="114404"/>
                    <a:pt x="611589" y="114404"/>
                  </a:cubicBezTo>
                  <a:cubicBezTo>
                    <a:pt x="431821" y="114404"/>
                    <a:pt x="252084" y="114404"/>
                    <a:pt x="72379" y="114404"/>
                  </a:cubicBezTo>
                  <a:cubicBezTo>
                    <a:pt x="26849" y="114404"/>
                    <a:pt x="846" y="93831"/>
                    <a:pt x="179" y="58302"/>
                  </a:cubicBezTo>
                  <a:cubicBezTo>
                    <a:pt x="-487" y="22774"/>
                    <a:pt x="26278" y="295"/>
                    <a:pt x="73903" y="295"/>
                  </a:cubicBezTo>
                  <a:cubicBezTo>
                    <a:pt x="164200" y="104"/>
                    <a:pt x="254529" y="73"/>
                    <a:pt x="344889" y="2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2"/>
            <p:cNvSpPr/>
            <p:nvPr/>
          </p:nvSpPr>
          <p:spPr>
            <a:xfrm>
              <a:off x="4000769" y="4001071"/>
              <a:ext cx="685260" cy="114194"/>
            </a:xfrm>
            <a:custGeom>
              <a:avLst/>
              <a:gdLst/>
              <a:ahLst/>
              <a:cxnLst/>
              <a:rect l="l" t="t" r="r" b="b"/>
              <a:pathLst>
                <a:path w="685260" h="114194" extrusionOk="0">
                  <a:moveTo>
                    <a:pt x="341559" y="114233"/>
                  </a:moveTo>
                  <a:cubicBezTo>
                    <a:pt x="251072" y="114233"/>
                    <a:pt x="160584" y="114233"/>
                    <a:pt x="70097" y="114233"/>
                  </a:cubicBezTo>
                  <a:cubicBezTo>
                    <a:pt x="25615" y="114233"/>
                    <a:pt x="-579" y="91754"/>
                    <a:pt x="183" y="55940"/>
                  </a:cubicBezTo>
                  <a:cubicBezTo>
                    <a:pt x="945" y="20126"/>
                    <a:pt x="26187" y="219"/>
                    <a:pt x="68954" y="124"/>
                  </a:cubicBezTo>
                  <a:cubicBezTo>
                    <a:pt x="251072" y="124"/>
                    <a:pt x="433222" y="124"/>
                    <a:pt x="615403" y="124"/>
                  </a:cubicBezTo>
                  <a:cubicBezTo>
                    <a:pt x="659790" y="124"/>
                    <a:pt x="686174" y="22698"/>
                    <a:pt x="685412" y="58321"/>
                  </a:cubicBezTo>
                  <a:cubicBezTo>
                    <a:pt x="684650" y="93945"/>
                    <a:pt x="658932" y="114043"/>
                    <a:pt x="616546" y="114233"/>
                  </a:cubicBezTo>
                  <a:cubicBezTo>
                    <a:pt x="524916" y="114424"/>
                    <a:pt x="433190" y="114233"/>
                    <a:pt x="341559" y="1142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12"/>
            <p:cNvSpPr/>
            <p:nvPr/>
          </p:nvSpPr>
          <p:spPr>
            <a:xfrm>
              <a:off x="3086369" y="4000591"/>
              <a:ext cx="342362" cy="114684"/>
            </a:xfrm>
            <a:custGeom>
              <a:avLst/>
              <a:gdLst/>
              <a:ahLst/>
              <a:cxnLst/>
              <a:rect l="l" t="t" r="r" b="b"/>
              <a:pathLst>
                <a:path w="342362" h="114684" extrusionOk="0">
                  <a:moveTo>
                    <a:pt x="172586" y="413"/>
                  </a:moveTo>
                  <a:cubicBezTo>
                    <a:pt x="208305" y="413"/>
                    <a:pt x="244024" y="-159"/>
                    <a:pt x="279743" y="413"/>
                  </a:cubicBezTo>
                  <a:cubicBezTo>
                    <a:pt x="318319" y="1270"/>
                    <a:pt x="343275" y="25083"/>
                    <a:pt x="342513" y="58611"/>
                  </a:cubicBezTo>
                  <a:cubicBezTo>
                    <a:pt x="341751" y="92139"/>
                    <a:pt x="317462" y="113856"/>
                    <a:pt x="280695" y="114237"/>
                  </a:cubicBezTo>
                  <a:cubicBezTo>
                    <a:pt x="208115" y="114999"/>
                    <a:pt x="135502" y="114999"/>
                    <a:pt x="62858" y="114237"/>
                  </a:cubicBezTo>
                  <a:cubicBezTo>
                    <a:pt x="24758" y="114237"/>
                    <a:pt x="-578" y="89662"/>
                    <a:pt x="184" y="56039"/>
                  </a:cubicBezTo>
                  <a:cubicBezTo>
                    <a:pt x="946" y="22416"/>
                    <a:pt x="25044" y="1365"/>
                    <a:pt x="61906" y="508"/>
                  </a:cubicBezTo>
                  <a:cubicBezTo>
                    <a:pt x="98768" y="-349"/>
                    <a:pt x="135629" y="508"/>
                    <a:pt x="172586" y="4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12"/>
            <p:cNvSpPr/>
            <p:nvPr/>
          </p:nvSpPr>
          <p:spPr>
            <a:xfrm>
              <a:off x="3543850" y="4000785"/>
              <a:ext cx="342370" cy="114684"/>
            </a:xfrm>
            <a:custGeom>
              <a:avLst/>
              <a:gdLst/>
              <a:ahLst/>
              <a:cxnLst/>
              <a:rect l="l" t="t" r="r" b="b"/>
              <a:pathLst>
                <a:path w="342370" h="114684" extrusionOk="0">
                  <a:moveTo>
                    <a:pt x="173448" y="114519"/>
                  </a:moveTo>
                  <a:cubicBezTo>
                    <a:pt x="136586" y="114519"/>
                    <a:pt x="99629" y="115090"/>
                    <a:pt x="62768" y="114519"/>
                  </a:cubicBezTo>
                  <a:cubicBezTo>
                    <a:pt x="24668" y="113662"/>
                    <a:pt x="-669" y="89754"/>
                    <a:pt x="188" y="56131"/>
                  </a:cubicBezTo>
                  <a:cubicBezTo>
                    <a:pt x="1046" y="22507"/>
                    <a:pt x="25049" y="1076"/>
                    <a:pt x="62006" y="695"/>
                  </a:cubicBezTo>
                  <a:cubicBezTo>
                    <a:pt x="134586" y="-67"/>
                    <a:pt x="207198" y="-67"/>
                    <a:pt x="279842" y="695"/>
                  </a:cubicBezTo>
                  <a:cubicBezTo>
                    <a:pt x="317942" y="695"/>
                    <a:pt x="343374" y="25365"/>
                    <a:pt x="342517" y="58893"/>
                  </a:cubicBezTo>
                  <a:cubicBezTo>
                    <a:pt x="341660" y="92421"/>
                    <a:pt x="317466" y="113566"/>
                    <a:pt x="280604" y="114424"/>
                  </a:cubicBezTo>
                  <a:cubicBezTo>
                    <a:pt x="243743" y="115281"/>
                    <a:pt x="208881" y="114424"/>
                    <a:pt x="173448" y="114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2"/>
            <p:cNvSpPr/>
            <p:nvPr/>
          </p:nvSpPr>
          <p:spPr>
            <a:xfrm>
              <a:off x="3314595" y="2915031"/>
              <a:ext cx="340820" cy="341531"/>
            </a:xfrm>
            <a:custGeom>
              <a:avLst/>
              <a:gdLst/>
              <a:ahLst/>
              <a:cxnLst/>
              <a:rect l="l" t="t" r="r" b="b"/>
              <a:pathLst>
                <a:path w="340820" h="341531" extrusionOk="0">
                  <a:moveTo>
                    <a:pt x="111714" y="114424"/>
                  </a:moveTo>
                  <a:cubicBezTo>
                    <a:pt x="121239" y="21364"/>
                    <a:pt x="132574" y="124"/>
                    <a:pt x="171722" y="124"/>
                  </a:cubicBezTo>
                  <a:cubicBezTo>
                    <a:pt x="210870" y="124"/>
                    <a:pt x="222300" y="21079"/>
                    <a:pt x="231539" y="112042"/>
                  </a:cubicBezTo>
                  <a:cubicBezTo>
                    <a:pt x="274878" y="119186"/>
                    <a:pt x="341743" y="98517"/>
                    <a:pt x="340981" y="172145"/>
                  </a:cubicBezTo>
                  <a:cubicBezTo>
                    <a:pt x="340314" y="243011"/>
                    <a:pt x="276402" y="224914"/>
                    <a:pt x="230110" y="229295"/>
                  </a:cubicBezTo>
                  <a:cubicBezTo>
                    <a:pt x="225252" y="275872"/>
                    <a:pt x="243731" y="336832"/>
                    <a:pt x="169817" y="341500"/>
                  </a:cubicBezTo>
                  <a:cubicBezTo>
                    <a:pt x="130383" y="343976"/>
                    <a:pt x="117906" y="317306"/>
                    <a:pt x="112667" y="228152"/>
                  </a:cubicBezTo>
                  <a:cubicBezTo>
                    <a:pt x="98189" y="228152"/>
                    <a:pt x="83330" y="228152"/>
                    <a:pt x="68471" y="228152"/>
                  </a:cubicBezTo>
                  <a:cubicBezTo>
                    <a:pt x="26085" y="227390"/>
                    <a:pt x="748" y="206340"/>
                    <a:pt x="177" y="171764"/>
                  </a:cubicBezTo>
                  <a:cubicBezTo>
                    <a:pt x="-395" y="137188"/>
                    <a:pt x="25132" y="114614"/>
                    <a:pt x="66852" y="113947"/>
                  </a:cubicBezTo>
                  <a:cubicBezTo>
                    <a:pt x="81330" y="114233"/>
                    <a:pt x="95522" y="114424"/>
                    <a:pt x="111714" y="114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7AC46-53D5-403B-B9F3-8F4B97C37BE1}"/>
</file>

<file path=customXml/itemProps2.xml><?xml version="1.0" encoding="utf-8"?>
<ds:datastoreItem xmlns:ds="http://schemas.openxmlformats.org/officeDocument/2006/customXml" ds:itemID="{EB69414E-288D-43F8-8DEE-3B9F6D1C9196}"/>
</file>

<file path=docProps/app.xml><?xml version="1.0" encoding="utf-8"?>
<Properties xmlns="http://schemas.openxmlformats.org/officeDocument/2006/extended-properties" xmlns:vt="http://schemas.openxmlformats.org/officeDocument/2006/docPropsVTypes">
  <TotalTime>0</TotalTime>
  <Words>963</Words>
  <Application>Microsoft Macintosh PowerPoint</Application>
  <PresentationFormat>On-screen Show (4:3)</PresentationFormat>
  <Paragraphs>102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 Black</vt:lpstr>
      <vt:lpstr>Arial</vt:lpstr>
      <vt:lpstr>Times New Roman</vt:lpstr>
      <vt:lpstr>Calibri</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cp:revision>
  <dcterms:created xsi:type="dcterms:W3CDTF">2000-03-07T14:53:30Z</dcterms:created>
  <dcterms:modified xsi:type="dcterms:W3CDTF">2023-12-14T07:37:25Z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