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9" r:id="rId15"/>
    <p:sldId id="270" r:id="rId16"/>
    <p:sldId id="271" r:id="rId17"/>
    <p:sldId id="272" r:id="rId18"/>
    <p:sldId id="273" r:id="rId19"/>
    <p:sldId id="274" r:id="rId20"/>
    <p:sldId id="275" r:id="rId21"/>
    <p:sldId id="276" r:id="rId22"/>
    <p:sldId id="277" r:id="rId23"/>
  </p:sldIdLst>
  <p:sldSz cx="9144000" cy="6858000" type="screen4x3"/>
  <p:notesSz cx="6797675" cy="9926638"/>
  <p:embeddedFontLst>
    <p:embeddedFont>
      <p:font typeface="Arial Black" panose="020B0604020202020204" pitchFamily="34" charset="0"/>
      <p:regular r:id="rId25"/>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81" userDrawn="1">
          <p15:clr>
            <a:srgbClr val="A4A3A4"/>
          </p15:clr>
        </p15:guide>
        <p15:guide id="2" orient="horz" pos="1185" userDrawn="1">
          <p15:clr>
            <a:srgbClr val="A4A3A4"/>
          </p15:clr>
        </p15:guide>
        <p15:guide id="3" pos="4876"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x/4QfvryApPh3IiTYxr0+5IPC8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8"/>
    <p:restoredTop sz="94719"/>
  </p:normalViewPr>
  <p:slideViewPr>
    <p:cSldViewPr snapToGrid="0">
      <p:cViewPr varScale="1">
        <p:scale>
          <a:sx n="97" d="100"/>
          <a:sy n="97" d="100"/>
        </p:scale>
        <p:origin x="192" y="1296"/>
      </p:cViewPr>
      <p:guideLst>
        <p:guide orient="horz" pos="981"/>
        <p:guide orient="horz" pos="1185"/>
        <p:guide pos="487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3" name="Google Shape;153;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1" i="0" u="none" strike="noStrike" dirty="0">
                <a:solidFill>
                  <a:srgbClr val="000000"/>
                </a:solidFill>
                <a:effectLst/>
                <a:latin typeface="Calibri" panose="020F0502020204030204" pitchFamily="34" charset="0"/>
              </a:rPr>
              <a:t>Hepatitis B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HCP and trainees in certain populations at high risk for chronic hepatitis B (e.g., those born in countries with high and intermediate endemicity) should be tested for HBsAg and anti-HBc/anti-HBs to determine infection status. </a:t>
            </a:r>
            <a:endParaRPr lang="en-ZA" b="0" dirty="0">
              <a:effectLst/>
            </a:endParaRPr>
          </a:p>
          <a:p>
            <a:pPr rtl="0">
              <a:spcBef>
                <a:spcPts val="0"/>
              </a:spcBef>
              <a:spcAft>
                <a:spcPts val="0"/>
              </a:spcAft>
            </a:pPr>
            <a:r>
              <a:rPr lang="en-ZA" sz="1800" b="1" i="0" u="none" strike="noStrike" dirty="0">
                <a:solidFill>
                  <a:srgbClr val="000000"/>
                </a:solidFill>
                <a:effectLst/>
                <a:latin typeface="Calibri" panose="020F0502020204030204" pitchFamily="34" charset="0"/>
              </a:rPr>
              <a:t>Influenza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Emphasis that all HCP, not just those with direct patient care duties, should receive an annual influenza vaccination</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 Comprehensive programs to increase vaccine coverage among HCP are needed; influenza vaccination rates among HCP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within facilities should be measured and reported regularly. </a:t>
            </a:r>
            <a:endParaRPr lang="en-ZA" b="0" dirty="0">
              <a:effectLst/>
            </a:endParaRPr>
          </a:p>
          <a:p>
            <a:pPr rtl="0">
              <a:spcBef>
                <a:spcPts val="0"/>
              </a:spcBef>
              <a:spcAft>
                <a:spcPts val="0"/>
              </a:spcAft>
            </a:pPr>
            <a:r>
              <a:rPr lang="en-ZA" sz="1800" b="1" i="0" u="none" strike="noStrike" dirty="0">
                <a:solidFill>
                  <a:srgbClr val="000000"/>
                </a:solidFill>
                <a:effectLst/>
                <a:latin typeface="Calibri" panose="020F0502020204030204" pitchFamily="34" charset="0"/>
              </a:rPr>
              <a:t>Measles, mumps, and rubella (MMR)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History of disease is no longer considered adequate presumptive evidence of measles or mumps immunity for HCP; laboratory confirmation of disease was added as acceptable presumptive evidence of immunity. History of disease has never been considered adequate evidence of immunity for rubella.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The footnotes have been changed regarding the recommendations for personnel born before 1957 in routine and outbreak contexts. Specifically, guidance is provided for 2 doses of MMR for measles and mumps protection and 1 dose of MMR for rubella protection. </a:t>
            </a:r>
            <a:endParaRPr lang="en-ZA" b="0" dirty="0">
              <a:effectLst/>
            </a:endParaRPr>
          </a:p>
          <a:p>
            <a:pPr rtl="0">
              <a:spcBef>
                <a:spcPts val="0"/>
              </a:spcBef>
              <a:spcAft>
                <a:spcPts val="0"/>
              </a:spcAft>
            </a:pPr>
            <a:r>
              <a:rPr lang="en-ZA" sz="1800" b="1" i="0" u="none" strike="noStrike" dirty="0">
                <a:solidFill>
                  <a:srgbClr val="000000"/>
                </a:solidFill>
                <a:effectLst/>
                <a:latin typeface="Calibri" panose="020F0502020204030204" pitchFamily="34" charset="0"/>
              </a:rPr>
              <a:t>Pertussis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HCP, regardless of age, should receive a single dose of Tdap as soon as feasible if they have not previously received Tdap.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The minimal interval was removed, and Tdap can now be administered regardless of interval since the last tetanus or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diphtheria-containing vaccine.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Hospitals and ambulatory-care facilities should provide Tdap for HCP and use approaches that maximize vaccination rates. </a:t>
            </a:r>
            <a:endParaRPr lang="en-ZA" b="0" dirty="0">
              <a:effectLst/>
            </a:endParaRPr>
          </a:p>
          <a:p>
            <a:pPr rtl="0">
              <a:spcBef>
                <a:spcPts val="0"/>
              </a:spcBef>
              <a:spcAft>
                <a:spcPts val="0"/>
              </a:spcAft>
            </a:pPr>
            <a:r>
              <a:rPr lang="en-ZA" sz="1800" b="1" i="0" u="none" strike="noStrike" dirty="0">
                <a:solidFill>
                  <a:srgbClr val="000000"/>
                </a:solidFill>
                <a:effectLst/>
                <a:latin typeface="Calibri" panose="020F0502020204030204" pitchFamily="34" charset="0"/>
              </a:rPr>
              <a:t>Varicella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Criteria for evidence of immunity to varicella were established. For HCP they include</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 written documentation with 2 doses of vaccine,</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 laboratory evidence of immunity or laboratory confirmation of disease,</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 diagnosis of history of varicella disease by health-care provider, or diagnosis of history of herpes zoster by health-care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provider. </a:t>
            </a:r>
            <a:endParaRPr lang="en-ZA" b="0" dirty="0">
              <a:effectLst/>
            </a:endParaRPr>
          </a:p>
          <a:p>
            <a:pPr rtl="0">
              <a:spcBef>
                <a:spcPts val="0"/>
              </a:spcBef>
              <a:spcAft>
                <a:spcPts val="0"/>
              </a:spcAft>
            </a:pPr>
            <a:r>
              <a:rPr lang="en-ZA" sz="1800" b="1" i="0" u="none" strike="noStrike" dirty="0">
                <a:solidFill>
                  <a:srgbClr val="000000"/>
                </a:solidFill>
                <a:effectLst/>
                <a:latin typeface="Calibri" panose="020F0502020204030204" pitchFamily="34" charset="0"/>
              </a:rPr>
              <a:t>Meningococcal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HCP with anatomic or functional asplenia or persistent complement component deficiencies should now receive a 2-dose series of meningococcal conjugate vaccine. HCP with HIV infection who are vaccinated should also receive a 2 dose series.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Those HCP who remain in groups at high risk are recommended to be revaccinated every 5 years. </a:t>
            </a:r>
            <a:endParaRPr lang="en-ZA" b="0" dirty="0">
              <a:effectLst/>
            </a:endParaRPr>
          </a:p>
          <a:p>
            <a:br>
              <a:rPr lang="en-ZA" dirty="0"/>
            </a:br>
            <a:endParaRPr dirty="0"/>
          </a:p>
        </p:txBody>
      </p:sp>
      <p:sp>
        <p:nvSpPr>
          <p:cNvPr id="173" name="Google Shape;173;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Calibri" panose="020F0502020204030204" pitchFamily="34" charset="0"/>
              </a:rPr>
              <a:t>Debe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tener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cuenta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todo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aquello</a:t>
            </a:r>
            <a:r>
              <a:rPr lang="en-ZA" sz="1800" b="0" i="0" u="none" strike="noStrike" dirty="0">
                <a:solidFill>
                  <a:srgbClr val="000000"/>
                </a:solidFill>
                <a:effectLst/>
                <a:latin typeface="Calibri" panose="020F0502020204030204" pitchFamily="34" charset="0"/>
              </a:rPr>
              <a:t> que </a:t>
            </a:r>
            <a:r>
              <a:rPr lang="en-ZA" sz="1800" b="0" i="0" u="none" strike="noStrike" dirty="0" err="1">
                <a:solidFill>
                  <a:srgbClr val="000000"/>
                </a:solidFill>
                <a:effectLst/>
                <a:latin typeface="Calibri" panose="020F0502020204030204" pitchFamily="34" charset="0"/>
              </a:rPr>
              <a:t>puede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asegurar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integridad</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física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desde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protegerse</a:t>
            </a:r>
            <a:r>
              <a:rPr lang="en-ZA" sz="1800" b="0" i="0" u="none" strike="noStrike" dirty="0">
                <a:solidFill>
                  <a:srgbClr val="000000"/>
                </a:solidFill>
                <a:effectLst/>
                <a:latin typeface="Calibri" panose="020F0502020204030204" pitchFamily="34" charset="0"/>
              </a:rPr>
              <a:t> del sol hasta </a:t>
            </a:r>
            <a:r>
              <a:rPr lang="en-ZA" sz="1800" b="0" i="0" u="none" strike="noStrike" dirty="0" err="1">
                <a:solidFill>
                  <a:srgbClr val="000000"/>
                </a:solidFill>
                <a:effectLst/>
                <a:latin typeface="Calibri" panose="020F0502020204030204" pitchFamily="34" charset="0"/>
              </a:rPr>
              <a:t>hacerlo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posibles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vectores</a:t>
            </a:r>
            <a:endParaRPr dirty="0"/>
          </a:p>
        </p:txBody>
      </p:sp>
      <p:sp>
        <p:nvSpPr>
          <p:cNvPr id="183" name="Google Shape;183;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20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6" name="Google Shape;196;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Calibri" panose="020F0502020204030204" pitchFamily="34" charset="0"/>
              </a:rPr>
              <a:t>Item</a:t>
            </a:r>
            <a:br>
              <a:rPr lang="en-ZA" sz="1800" b="0" i="0" u="none" strike="noStrike" dirty="0">
                <a:solidFill>
                  <a:srgbClr val="000000"/>
                </a:solidFill>
                <a:effectLst/>
                <a:latin typeface="Calibri" panose="020F0502020204030204" pitchFamily="34" charset="0"/>
              </a:rPr>
            </a:br>
            <a:r>
              <a:rPr lang="en-ZA" sz="1800" b="0" i="0" u="none" strike="noStrike" dirty="0">
                <a:solidFill>
                  <a:srgbClr val="000000"/>
                </a:solidFill>
                <a:effectLst/>
                <a:latin typeface="Calibri" panose="020F0502020204030204" pitchFamily="34" charset="0"/>
              </a:rPr>
              <a:t>Heavy duty apron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Recommendation 9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Waterproof boots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Recommendation 10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Hood or headcover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Recommendation 11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Surgical scrubs: trousers and top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Technical specifications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Heavy duty non-woven apron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Straight apron with bib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Fabric: 100% polyester with PVC coating, or 100% PVC, or 100% rubber, or other fluid resistant material (e.g. rubber, PVC)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Water proof, sewn strap for neck and back fastening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Minimum basis weight: 300g/m2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Covering size: approximately 70-90cm width x 120cm-150cm height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Reusable (provided appropriate arrangements for decontamination are in place)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Nonslip, have a PVC sole which is completely sealed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Knee-high, in order be higher than the bottom edge of the gown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Optional light colour to better detect possible contamination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A variety of sizes to improve comfort and avoid trauma to the feet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Single use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Preferably fluid resistant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Adjustable and immovable once adjusted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Facial opening constructed without elastic, reaching the upper part of the gown or coverall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Surgical scrubs are for use as regular on-duty wear and are not considered PPE. Details are provided for ease of procuring these items. Scrubs are preferable to street clothes while the health worker is on-duty.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Tightly woven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Minimum linting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Non-sterile, reusable or single use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Top/tunic: short sleeves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Trousers: drawstring waist enclosure </a:t>
            </a:r>
            <a:endParaRPr lang="en-ZA" b="0" dirty="0">
              <a:effectLst/>
            </a:endParaRPr>
          </a:p>
          <a:p>
            <a:pPr rtl="0">
              <a:spcBef>
                <a:spcPts val="0"/>
              </a:spcBef>
              <a:spcAft>
                <a:spcPts val="0"/>
              </a:spcAft>
            </a:pPr>
            <a:r>
              <a:rPr lang="en-ZA" sz="1800" b="0" i="0" u="none" strike="noStrike" dirty="0">
                <a:solidFill>
                  <a:srgbClr val="000000"/>
                </a:solidFill>
                <a:effectLst/>
                <a:latin typeface="Calibri" panose="020F0502020204030204" pitchFamily="34" charset="0"/>
              </a:rPr>
              <a:t>  Different sizes </a:t>
            </a:r>
            <a:endParaRPr lang="en-ZA" b="0" dirty="0">
              <a:effectLst/>
            </a:endParaRPr>
          </a:p>
          <a:p>
            <a:br>
              <a:rPr lang="en-ZA" dirty="0"/>
            </a:br>
            <a:endParaRPr dirty="0"/>
          </a:p>
        </p:txBody>
      </p:sp>
      <p:sp>
        <p:nvSpPr>
          <p:cNvPr id="216" name="Google Shape;216;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Calibri" panose="020F0502020204030204" pitchFamily="34" charset="0"/>
              </a:rPr>
              <a:t>Nótese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como</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ingresar</a:t>
            </a:r>
            <a:r>
              <a:rPr lang="en-ZA" sz="1800" b="0" i="0" u="none" strike="noStrike" dirty="0">
                <a:solidFill>
                  <a:srgbClr val="000000"/>
                </a:solidFill>
                <a:effectLst/>
                <a:latin typeface="Calibri" panose="020F0502020204030204" pitchFamily="34" charset="0"/>
              </a:rPr>
              <a:t> a las </a:t>
            </a:r>
            <a:r>
              <a:rPr lang="en-ZA" sz="1800" b="0" i="0" u="none" strike="noStrike" dirty="0" err="1">
                <a:solidFill>
                  <a:srgbClr val="000000"/>
                </a:solidFill>
                <a:effectLst/>
                <a:latin typeface="Calibri" panose="020F0502020204030204" pitchFamily="34" charset="0"/>
              </a:rPr>
              <a:t>unidades</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atención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pacientes</a:t>
            </a:r>
            <a:r>
              <a:rPr lang="en-ZA" sz="1800" b="0" i="0" u="none" strike="noStrike" dirty="0">
                <a:solidFill>
                  <a:srgbClr val="000000"/>
                </a:solidFill>
                <a:effectLst/>
                <a:latin typeface="Calibri" panose="020F0502020204030204" pitchFamily="34" charset="0"/>
              </a:rPr>
              <a:t> con Ebola </a:t>
            </a:r>
            <a:r>
              <a:rPr lang="en-ZA" sz="1800" b="0" i="0" u="none" strike="noStrike" dirty="0" err="1">
                <a:solidFill>
                  <a:srgbClr val="000000"/>
                </a:solidFill>
                <a:effectLst/>
                <a:latin typeface="Calibri" panose="020F0502020204030204" pitchFamily="34" charset="0"/>
              </a:rPr>
              <a:t>también</a:t>
            </a:r>
            <a:r>
              <a:rPr lang="en-ZA" sz="1800" b="0" i="0" u="none" strike="noStrike" dirty="0">
                <a:solidFill>
                  <a:srgbClr val="000000"/>
                </a:solidFill>
                <a:effectLst/>
                <a:latin typeface="Calibri" panose="020F0502020204030204" pitchFamily="34" charset="0"/>
              </a:rPr>
              <a:t> se </a:t>
            </a:r>
            <a:r>
              <a:rPr lang="en-ZA" sz="1800" b="0" i="0" u="none" strike="noStrike" dirty="0" err="1">
                <a:solidFill>
                  <a:srgbClr val="000000"/>
                </a:solidFill>
                <a:effectLst/>
                <a:latin typeface="Calibri" panose="020F0502020204030204" pitchFamily="34" charset="0"/>
              </a:rPr>
              <a:t>hace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parejas de </a:t>
            </a:r>
            <a:r>
              <a:rPr lang="en-ZA" sz="1800" b="0" i="0" u="none" strike="noStrike" dirty="0" err="1">
                <a:solidFill>
                  <a:srgbClr val="000000"/>
                </a:solidFill>
                <a:effectLst/>
                <a:latin typeface="Calibri" panose="020F0502020204030204" pitchFamily="34" charset="0"/>
              </a:rPr>
              <a:t>trabajo</a:t>
            </a:r>
            <a:r>
              <a:rPr lang="en-ZA" sz="1800" b="0" i="0" u="none" strike="noStrike" dirty="0">
                <a:solidFill>
                  <a:srgbClr val="000000"/>
                </a:solidFill>
                <a:effectLst/>
                <a:latin typeface="Calibri" panose="020F0502020204030204" pitchFamily="34" charset="0"/>
              </a:rPr>
              <a:t>. Deben </a:t>
            </a:r>
            <a:r>
              <a:rPr lang="en-ZA" sz="1800" b="0" i="0" u="none" strike="noStrike" dirty="0" err="1">
                <a:solidFill>
                  <a:srgbClr val="000000"/>
                </a:solidFill>
                <a:effectLst/>
                <a:latin typeface="Calibri" panose="020F0502020204030204" pitchFamily="34" charset="0"/>
              </a:rPr>
              <a:t>estar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juntos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todo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tiempo</a:t>
            </a:r>
            <a:r>
              <a:rPr lang="en-ZA" sz="1800" b="0" i="0" u="none" strike="noStrike" dirty="0">
                <a:solidFill>
                  <a:srgbClr val="000000"/>
                </a:solidFill>
                <a:effectLst/>
                <a:latin typeface="Calibri" panose="020F0502020204030204" pitchFamily="34" charset="0"/>
              </a:rPr>
              <a:t> y hay un </a:t>
            </a:r>
            <a:r>
              <a:rPr lang="en-ZA" sz="1800" b="0" i="0" u="none" strike="noStrike" dirty="0" err="1">
                <a:solidFill>
                  <a:srgbClr val="000000"/>
                </a:solidFill>
                <a:effectLst/>
                <a:latin typeface="Calibri" panose="020F0502020204030204" pitchFamily="34" charset="0"/>
              </a:rPr>
              <a:t>tiempo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límite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que </a:t>
            </a:r>
            <a:r>
              <a:rPr lang="en-ZA" sz="1800" b="0" i="0" u="none" strike="noStrike" dirty="0" err="1">
                <a:solidFill>
                  <a:srgbClr val="000000"/>
                </a:solidFill>
                <a:effectLst/>
                <a:latin typeface="Calibri" panose="020F0502020204030204" pitchFamily="34" charset="0"/>
              </a:rPr>
              <a:t>pueden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estar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servicio</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evitar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cometer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errores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agotamiento</a:t>
            </a:r>
            <a:r>
              <a:rPr lang="en-ZA" sz="1800" b="0" i="0" u="none" strike="noStrike" dirty="0">
                <a:solidFill>
                  <a:srgbClr val="000000"/>
                </a:solidFill>
                <a:effectLst/>
                <a:latin typeface="Calibri" panose="020F0502020204030204" pitchFamily="34" charset="0"/>
              </a:rPr>
              <a:t> o </a:t>
            </a:r>
            <a:r>
              <a:rPr lang="en-ZA" sz="1800" b="0" i="0" u="none" strike="noStrike" dirty="0" err="1">
                <a:solidFill>
                  <a:srgbClr val="000000"/>
                </a:solidFill>
                <a:effectLst/>
                <a:latin typeface="Calibri" panose="020F0502020204030204" pitchFamily="34" charset="0"/>
              </a:rPr>
              <a:t>deshidratación</a:t>
            </a:r>
            <a:endParaRPr dirty="0"/>
          </a:p>
        </p:txBody>
      </p:sp>
      <p:sp>
        <p:nvSpPr>
          <p:cNvPr id="238" name="Google Shape;238;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a:solidFill>
                  <a:srgbClr val="000000"/>
                </a:solidFill>
                <a:effectLst/>
                <a:latin typeface="Calibri" panose="020F0502020204030204" pitchFamily="34" charset="0"/>
              </a:rPr>
              <a:t>La imagen que se </a:t>
            </a:r>
            <a:r>
              <a:rPr lang="en-ZA" sz="1800" b="0" i="0" u="none" strike="noStrike" dirty="0" err="1">
                <a:solidFill>
                  <a:srgbClr val="000000"/>
                </a:solidFill>
                <a:effectLst/>
                <a:latin typeface="Calibri" panose="020F0502020204030204" pitchFamily="34" charset="0"/>
              </a:rPr>
              <a:t>ve</a:t>
            </a:r>
            <a:r>
              <a:rPr lang="en-ZA" sz="1800" b="0" i="0" u="none" strike="noStrike" dirty="0">
                <a:solidFill>
                  <a:srgbClr val="000000"/>
                </a:solidFill>
                <a:effectLst/>
                <a:latin typeface="Calibri" panose="020F0502020204030204" pitchFamily="34" charset="0"/>
              </a:rPr>
              <a:t> es un </a:t>
            </a:r>
            <a:r>
              <a:rPr lang="en-ZA" sz="1800" b="0" i="0" u="none" strike="noStrike" dirty="0" err="1">
                <a:solidFill>
                  <a:srgbClr val="000000"/>
                </a:solidFill>
                <a:effectLst/>
                <a:latin typeface="Calibri" panose="020F0502020204030204" pitchFamily="34" charset="0"/>
              </a:rPr>
              <a:t>incinerador</a:t>
            </a:r>
            <a:r>
              <a:rPr lang="en-ZA" sz="1800" b="0" i="0" u="none" strike="noStrike" dirty="0">
                <a:solidFill>
                  <a:srgbClr val="000000"/>
                </a:solidFill>
                <a:effectLst/>
                <a:latin typeface="Calibri" panose="020F0502020204030204" pitchFamily="34" charset="0"/>
              </a:rPr>
              <a:t> de campo</a:t>
            </a:r>
            <a:endParaRPr dirty="0"/>
          </a:p>
        </p:txBody>
      </p:sp>
      <p:sp>
        <p:nvSpPr>
          <p:cNvPr id="256" name="Google Shape;256;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 name="Google Shape;93;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a:solidFill>
                  <a:srgbClr val="000000"/>
                </a:solidFill>
                <a:effectLst/>
                <a:latin typeface="Calibri" panose="020F0502020204030204" pitchFamily="34" charset="0"/>
              </a:rPr>
              <a:t>Si se </a:t>
            </a:r>
            <a:r>
              <a:rPr lang="en-ZA" sz="1800" b="0" i="0" u="none" strike="noStrike" dirty="0" err="1">
                <a:solidFill>
                  <a:srgbClr val="000000"/>
                </a:solidFill>
                <a:effectLst/>
                <a:latin typeface="Calibri" panose="020F0502020204030204" pitchFamily="34" charset="0"/>
              </a:rPr>
              <a:t>utiliza</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señal</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alarma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activarse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protocolo</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respuesta</a:t>
            </a:r>
            <a:r>
              <a:rPr lang="en-ZA" sz="1800" b="0" i="0" u="none" strike="noStrike" dirty="0">
                <a:solidFill>
                  <a:srgbClr val="000000"/>
                </a:solidFill>
                <a:effectLst/>
                <a:latin typeface="Calibri" panose="020F0502020204030204" pitchFamily="34" charset="0"/>
              </a:rPr>
              <a:t> a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vez</a:t>
            </a:r>
            <a:r>
              <a:rPr lang="en-ZA" sz="1800" b="0" i="0" u="none" strike="noStrike" dirty="0">
                <a:solidFill>
                  <a:srgbClr val="000000"/>
                </a:solidFill>
                <a:effectLst/>
                <a:latin typeface="Calibri" panose="020F0502020204030204" pitchFamily="34" charset="0"/>
              </a:rPr>
              <a:t> que </a:t>
            </a:r>
            <a:r>
              <a:rPr lang="en-ZA" sz="1800" b="0" i="0" u="none" strike="noStrike" dirty="0" err="1">
                <a:solidFill>
                  <a:srgbClr val="000000"/>
                </a:solidFill>
                <a:effectLst/>
                <a:latin typeface="Calibri" panose="020F0502020204030204" pitchFamily="34" charset="0"/>
              </a:rPr>
              <a:t>puede</a:t>
            </a:r>
            <a:r>
              <a:rPr lang="en-ZA" sz="1800" b="0" i="0" u="none" strike="noStrike" dirty="0">
                <a:solidFill>
                  <a:srgbClr val="000000"/>
                </a:solidFill>
                <a:effectLst/>
                <a:latin typeface="Calibri" panose="020F0502020204030204" pitchFamily="34" charset="0"/>
              </a:rPr>
              <a:t> ser </a:t>
            </a:r>
            <a:r>
              <a:rPr lang="en-ZA" sz="1800" b="0" i="0" u="none" strike="noStrike" dirty="0" err="1">
                <a:solidFill>
                  <a:srgbClr val="000000"/>
                </a:solidFill>
                <a:effectLst/>
                <a:latin typeface="Calibri" panose="020F0502020204030204" pitchFamily="34" charset="0"/>
              </a:rPr>
              <a:t>ponerse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contacto</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equipo</a:t>
            </a:r>
            <a:r>
              <a:rPr lang="en-ZA" sz="1800" b="0" i="0" u="none" strike="noStrike" dirty="0">
                <a:solidFill>
                  <a:srgbClr val="000000"/>
                </a:solidFill>
                <a:effectLst/>
                <a:latin typeface="Calibri" panose="020F0502020204030204" pitchFamily="34" charset="0"/>
              </a:rPr>
              <a:t> que ha </a:t>
            </a:r>
            <a:r>
              <a:rPr lang="en-ZA" sz="1800" b="0" i="0" u="none" strike="noStrike" dirty="0" err="1">
                <a:solidFill>
                  <a:srgbClr val="000000"/>
                </a:solidFill>
                <a:effectLst/>
                <a:latin typeface="Calibri" panose="020F0502020204030204" pitchFamily="34" charset="0"/>
              </a:rPr>
              <a:t>activado</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alarma</a:t>
            </a:r>
            <a:r>
              <a:rPr lang="en-ZA" sz="1800" b="0" i="0" u="none" strike="noStrike" dirty="0">
                <a:solidFill>
                  <a:srgbClr val="000000"/>
                </a:solidFill>
                <a:effectLst/>
                <a:latin typeface="Calibri" panose="020F0502020204030204" pitchFamily="34" charset="0"/>
              </a:rPr>
              <a:t> y </a:t>
            </a:r>
            <a:r>
              <a:rPr lang="en-ZA" sz="1800" b="0" i="0" u="none" strike="noStrike" dirty="0" err="1">
                <a:solidFill>
                  <a:srgbClr val="000000"/>
                </a:solidFill>
                <a:effectLst/>
                <a:latin typeface="Calibri" panose="020F0502020204030204" pitchFamily="34" charset="0"/>
              </a:rPr>
              <a:t>conocer</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situación</a:t>
            </a:r>
            <a:r>
              <a:rPr lang="en-ZA" sz="1800" b="0" i="0" u="none" strike="noStrike" dirty="0">
                <a:solidFill>
                  <a:srgbClr val="000000"/>
                </a:solidFill>
                <a:effectLst/>
                <a:latin typeface="Calibri" panose="020F0502020204030204" pitchFamily="34" charset="0"/>
              </a:rPr>
              <a:t>. Si no se </a:t>
            </a:r>
            <a:r>
              <a:rPr lang="en-ZA" sz="1800" b="0" i="0" u="none" strike="noStrike" dirty="0" err="1">
                <a:solidFill>
                  <a:srgbClr val="000000"/>
                </a:solidFill>
                <a:effectLst/>
                <a:latin typeface="Calibri" panose="020F0502020204030204" pitchFamily="34" charset="0"/>
              </a:rPr>
              <a:t>tiene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respuesta</a:t>
            </a:r>
            <a:r>
              <a:rPr lang="en-ZA" sz="1800" b="0" i="0" u="none" strike="noStrike" dirty="0">
                <a:solidFill>
                  <a:srgbClr val="000000"/>
                </a:solidFill>
                <a:effectLst/>
                <a:latin typeface="Calibri" panose="020F0502020204030204" pitchFamily="34" charset="0"/>
              </a:rPr>
              <a:t> o las </a:t>
            </a:r>
            <a:r>
              <a:rPr lang="en-ZA" sz="1800" b="0" i="0" u="none" strike="noStrike" dirty="0" err="1">
                <a:solidFill>
                  <a:srgbClr val="000000"/>
                </a:solidFill>
                <a:effectLst/>
                <a:latin typeface="Calibri" panose="020F0502020204030204" pitchFamily="34" charset="0"/>
              </a:rPr>
              <a:t>circunstancias</a:t>
            </a:r>
            <a:r>
              <a:rPr lang="en-ZA" sz="1800" b="0" i="0" u="none" strike="noStrike" dirty="0">
                <a:solidFill>
                  <a:srgbClr val="000000"/>
                </a:solidFill>
                <a:effectLst/>
                <a:latin typeface="Calibri" panose="020F0502020204030204" pitchFamily="34" charset="0"/>
              </a:rPr>
              <a:t> lo </a:t>
            </a:r>
            <a:r>
              <a:rPr lang="en-ZA" sz="1800" b="0" i="0" u="none" strike="noStrike" dirty="0" err="1">
                <a:solidFill>
                  <a:srgbClr val="000000"/>
                </a:solidFill>
                <a:effectLst/>
                <a:latin typeface="Calibri" panose="020F0502020204030204" pitchFamily="34" charset="0"/>
              </a:rPr>
              <a:t>ameritan</a:t>
            </a:r>
            <a:r>
              <a:rPr lang="en-ZA" sz="1800" b="0" i="0" u="none" strike="noStrike" dirty="0">
                <a:solidFill>
                  <a:srgbClr val="000000"/>
                </a:solidFill>
                <a:effectLst/>
                <a:latin typeface="Calibri" panose="020F0502020204030204" pitchFamily="34" charset="0"/>
              </a:rPr>
              <a:t> se </a:t>
            </a:r>
            <a:r>
              <a:rPr lang="en-ZA" sz="1800" b="0" i="0" u="none" strike="noStrike" dirty="0" err="1">
                <a:solidFill>
                  <a:srgbClr val="000000"/>
                </a:solidFill>
                <a:effectLst/>
                <a:latin typeface="Calibri" panose="020F0502020204030204" pitchFamily="34" charset="0"/>
              </a:rPr>
              <a:t>deberá</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contactar</a:t>
            </a:r>
            <a:r>
              <a:rPr lang="en-ZA" sz="1800" b="0" i="0" u="none" strike="noStrike" dirty="0">
                <a:solidFill>
                  <a:srgbClr val="000000"/>
                </a:solidFill>
                <a:effectLst/>
                <a:latin typeface="Calibri" panose="020F0502020204030204" pitchFamily="34" charset="0"/>
              </a:rPr>
              <a:t> a las </a:t>
            </a:r>
            <a:r>
              <a:rPr lang="en-ZA" sz="1800" b="0" i="0" u="none" strike="noStrike" dirty="0" err="1">
                <a:solidFill>
                  <a:srgbClr val="000000"/>
                </a:solidFill>
                <a:effectLst/>
                <a:latin typeface="Calibri" panose="020F0502020204030204" pitchFamily="34" charset="0"/>
              </a:rPr>
              <a:t>fuerzas</a:t>
            </a:r>
            <a:r>
              <a:rPr lang="en-ZA" sz="1800" b="0" i="0" u="none" strike="noStrike" dirty="0">
                <a:solidFill>
                  <a:srgbClr val="000000"/>
                </a:solidFill>
                <a:effectLst/>
                <a:latin typeface="Calibri" panose="020F0502020204030204" pitchFamily="34" charset="0"/>
              </a:rPr>
              <a:t> del </a:t>
            </a:r>
            <a:r>
              <a:rPr lang="en-ZA" sz="1800" b="0" i="0" u="none" strike="noStrike" dirty="0" err="1">
                <a:solidFill>
                  <a:srgbClr val="000000"/>
                </a:solidFill>
                <a:effectLst/>
                <a:latin typeface="Calibri" panose="020F0502020204030204" pitchFamily="34" charset="0"/>
              </a:rPr>
              <a:t>orden</a:t>
            </a:r>
            <a:r>
              <a:rPr lang="en-ZA" sz="1800" b="0" i="0" u="none" strike="noStrike" dirty="0">
                <a:solidFill>
                  <a:srgbClr val="000000"/>
                </a:solidFill>
                <a:effectLst/>
                <a:latin typeface="Calibri" panose="020F0502020204030204" pitchFamily="34" charset="0"/>
              </a:rPr>
              <a:t> locales para </a:t>
            </a:r>
            <a:r>
              <a:rPr lang="en-ZA" sz="1800" b="0" i="0" u="none" strike="noStrike" dirty="0" err="1">
                <a:solidFill>
                  <a:srgbClr val="000000"/>
                </a:solidFill>
                <a:effectLst/>
                <a:latin typeface="Calibri" panose="020F0502020204030204" pitchFamily="34" charset="0"/>
              </a:rPr>
              <a:t>ubicar</a:t>
            </a:r>
            <a:r>
              <a:rPr lang="en-ZA" sz="1800" b="0" i="0" u="none" strike="noStrike" dirty="0">
                <a:solidFill>
                  <a:srgbClr val="000000"/>
                </a:solidFill>
                <a:effectLst/>
                <a:latin typeface="Calibri" panose="020F0502020204030204" pitchFamily="34" charset="0"/>
              </a:rPr>
              <a:t> al </a:t>
            </a:r>
            <a:r>
              <a:rPr lang="en-ZA" sz="1800" b="0" i="0" u="none" strike="noStrike" dirty="0" err="1">
                <a:solidFill>
                  <a:srgbClr val="000000"/>
                </a:solidFill>
                <a:effectLst/>
                <a:latin typeface="Calibri" panose="020F0502020204030204" pitchFamily="34" charset="0"/>
              </a:rPr>
              <a:t>equipo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alerta</a:t>
            </a:r>
            <a:endParaRPr dirty="0"/>
          </a:p>
        </p:txBody>
      </p:sp>
      <p:sp>
        <p:nvSpPr>
          <p:cNvPr id="108" name="Google Shape;108;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Calibri" panose="020F0502020204030204" pitchFamily="34" charset="0"/>
              </a:rPr>
              <a:t>Normalmente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será</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suficiente</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acompañamiento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personal de </a:t>
            </a:r>
            <a:r>
              <a:rPr lang="en-ZA" sz="1800" b="0" i="0" u="none" strike="noStrike" dirty="0" err="1">
                <a:solidFill>
                  <a:srgbClr val="000000"/>
                </a:solidFill>
                <a:effectLst/>
                <a:latin typeface="Calibri" panose="020F0502020204030204" pitchFamily="34" charset="0"/>
              </a:rPr>
              <a:t>salud</a:t>
            </a:r>
            <a:r>
              <a:rPr lang="en-ZA" sz="1800" b="0" i="0" u="none" strike="noStrike" dirty="0">
                <a:solidFill>
                  <a:srgbClr val="000000"/>
                </a:solidFill>
                <a:effectLst/>
                <a:latin typeface="Calibri" panose="020F0502020204030204" pitchFamily="34" charset="0"/>
              </a:rPr>
              <a:t> o </a:t>
            </a:r>
            <a:r>
              <a:rPr lang="en-ZA" sz="1800" b="0" i="0" u="none" strike="noStrike" dirty="0" err="1">
                <a:solidFill>
                  <a:srgbClr val="000000"/>
                </a:solidFill>
                <a:effectLst/>
                <a:latin typeface="Calibri" panose="020F0502020204030204" pitchFamily="34" charset="0"/>
              </a:rPr>
              <a:t>voluntarios</a:t>
            </a:r>
            <a:r>
              <a:rPr lang="en-ZA" sz="1800" b="0" i="0" u="none" strike="noStrike" dirty="0">
                <a:solidFill>
                  <a:srgbClr val="000000"/>
                </a:solidFill>
                <a:effectLst/>
                <a:latin typeface="Calibri" panose="020F0502020204030204" pitchFamily="34" charset="0"/>
              </a:rPr>
              <a:t> locales, </a:t>
            </a:r>
            <a:r>
              <a:rPr lang="en-ZA" sz="1800" b="0" i="0" u="none" strike="noStrike" dirty="0" err="1">
                <a:solidFill>
                  <a:srgbClr val="000000"/>
                </a:solidFill>
                <a:effectLst/>
                <a:latin typeface="Calibri" panose="020F0502020204030204" pitchFamily="34" charset="0"/>
              </a:rPr>
              <a:t>pero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algunas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situaciones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será</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necesario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contar</a:t>
            </a:r>
            <a:r>
              <a:rPr lang="en-ZA" sz="1800" b="0" i="0" u="none" strike="noStrike" dirty="0">
                <a:solidFill>
                  <a:srgbClr val="000000"/>
                </a:solidFill>
                <a:effectLst/>
                <a:latin typeface="Calibri" panose="020F0502020204030204" pitchFamily="34" charset="0"/>
              </a:rPr>
              <a:t> con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apoyo</a:t>
            </a:r>
            <a:r>
              <a:rPr lang="en-ZA" sz="1800" b="0" i="0" u="none" strike="noStrike" dirty="0">
                <a:solidFill>
                  <a:srgbClr val="000000"/>
                </a:solidFill>
                <a:effectLst/>
                <a:latin typeface="Calibri" panose="020F0502020204030204" pitchFamily="34" charset="0"/>
              </a:rPr>
              <a:t> de las </a:t>
            </a:r>
            <a:r>
              <a:rPr lang="en-ZA" sz="1800" b="0" i="0" u="none" strike="noStrike" dirty="0" err="1">
                <a:solidFill>
                  <a:srgbClr val="000000"/>
                </a:solidFill>
                <a:effectLst/>
                <a:latin typeface="Calibri" panose="020F0502020204030204" pitchFamily="34" charset="0"/>
              </a:rPr>
              <a:t>fuerzas</a:t>
            </a:r>
            <a:r>
              <a:rPr lang="en-ZA" sz="1800" b="0" i="0" u="none" strike="noStrike" dirty="0">
                <a:solidFill>
                  <a:srgbClr val="000000"/>
                </a:solidFill>
                <a:effectLst/>
                <a:latin typeface="Calibri" panose="020F0502020204030204" pitchFamily="34" charset="0"/>
              </a:rPr>
              <a:t> armadas, </a:t>
            </a:r>
            <a:r>
              <a:rPr lang="en-ZA" sz="1800" b="0" i="0" u="none" strike="noStrike" dirty="0" err="1">
                <a:solidFill>
                  <a:srgbClr val="000000"/>
                </a:solidFill>
                <a:effectLst/>
                <a:latin typeface="Calibri" panose="020F0502020204030204" pitchFamily="34" charset="0"/>
              </a:rPr>
              <a:t>incluso</a:t>
            </a:r>
            <a:r>
              <a:rPr lang="en-ZA" sz="1800" b="0" i="0" u="none" strike="noStrike" dirty="0">
                <a:solidFill>
                  <a:srgbClr val="000000"/>
                </a:solidFill>
                <a:effectLst/>
                <a:latin typeface="Calibri" panose="020F0502020204030204" pitchFamily="34" charset="0"/>
              </a:rPr>
              <a:t> para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traslado</a:t>
            </a:r>
            <a:r>
              <a:rPr lang="en-ZA" sz="1800" b="0" i="0" u="none" strike="noStrike" dirty="0">
                <a:solidFill>
                  <a:srgbClr val="000000"/>
                </a:solidFill>
                <a:effectLst/>
                <a:latin typeface="Calibri" panose="020F0502020204030204" pitchFamily="34" charset="0"/>
              </a:rPr>
              <a:t> a zonas de </a:t>
            </a:r>
            <a:r>
              <a:rPr lang="en-ZA" sz="1800" b="0" i="0" u="none" strike="noStrike" dirty="0" err="1">
                <a:solidFill>
                  <a:srgbClr val="000000"/>
                </a:solidFill>
                <a:effectLst/>
                <a:latin typeface="Calibri" panose="020F0502020204030204" pitchFamily="34" charset="0"/>
              </a:rPr>
              <a:t>difícil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acceso</a:t>
            </a:r>
            <a:r>
              <a:rPr lang="en-ZA" sz="1800" b="0" i="0" u="none" strike="noStrike" dirty="0">
                <a:solidFill>
                  <a:srgbClr val="000000"/>
                </a:solidFill>
                <a:effectLst/>
                <a:latin typeface="Calibri" panose="020F0502020204030204" pitchFamily="34" charset="0"/>
              </a:rPr>
              <a:t> o de </a:t>
            </a:r>
            <a:r>
              <a:rPr lang="en-ZA" sz="1800" b="0" i="0" u="none" strike="noStrike" dirty="0" err="1">
                <a:solidFill>
                  <a:srgbClr val="000000"/>
                </a:solidFill>
                <a:effectLst/>
                <a:latin typeface="Calibri" panose="020F0502020204030204" pitchFamily="34" charset="0"/>
              </a:rPr>
              <a:t>desastre</a:t>
            </a:r>
            <a:endParaRPr dirty="0"/>
          </a:p>
        </p:txBody>
      </p:sp>
      <p:sp>
        <p:nvSpPr>
          <p:cNvPr id="117" name="Google Shape;117;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26"/>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7"/>
        <p:cNvGrpSpPr/>
        <p:nvPr/>
      </p:nvGrpSpPr>
      <p:grpSpPr>
        <a:xfrm>
          <a:off x="0" y="0"/>
          <a:ext cx="0" cy="0"/>
          <a:chOff x="0" y="0"/>
          <a:chExt cx="0" cy="0"/>
        </a:xfrm>
      </p:grpSpPr>
      <p:pic>
        <p:nvPicPr>
          <p:cNvPr id="18" name="Google Shape;18;p28"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bg>
      <p:bgPr>
        <a:solidFill>
          <a:srgbClr val="3C6C9D">
            <a:alpha val="80000"/>
          </a:srgbClr>
        </a:solidFill>
        <a:effectLst/>
      </p:bgPr>
    </p:bg>
    <p:spTree>
      <p:nvGrpSpPr>
        <p:cNvPr id="1" name="Shape 19"/>
        <p:cNvGrpSpPr/>
        <p:nvPr/>
      </p:nvGrpSpPr>
      <p:grpSpPr>
        <a:xfrm>
          <a:off x="0" y="0"/>
          <a:ext cx="0" cy="0"/>
          <a:chOff x="0" y="0"/>
          <a:chExt cx="0" cy="0"/>
        </a:xfrm>
      </p:grpSpPr>
      <p:sp>
        <p:nvSpPr>
          <p:cNvPr id="20" name="Google Shape;20;p29"/>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29"/>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29"/>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29"/>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4"/>
        <p:cNvGrpSpPr/>
        <p:nvPr/>
      </p:nvGrpSpPr>
      <p:grpSpPr>
        <a:xfrm>
          <a:off x="0" y="0"/>
          <a:ext cx="0" cy="0"/>
          <a:chOff x="0" y="0"/>
          <a:chExt cx="0" cy="0"/>
        </a:xfrm>
      </p:grpSpPr>
      <p:pic>
        <p:nvPicPr>
          <p:cNvPr id="25" name="Google Shape;25;p30"/>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spTree>
      <p:nvGrpSpPr>
        <p:cNvPr id="1" name="Shape 26"/>
        <p:cNvGrpSpPr/>
        <p:nvPr/>
      </p:nvGrpSpPr>
      <p:grpSpPr>
        <a:xfrm>
          <a:off x="0" y="0"/>
          <a:ext cx="0" cy="0"/>
          <a:chOff x="0" y="0"/>
          <a:chExt cx="0" cy="0"/>
        </a:xfrm>
      </p:grpSpPr>
      <p:pic>
        <p:nvPicPr>
          <p:cNvPr id="27" name="Google Shape;27;p31"/>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22108587/"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1951675"/>
            <a:ext cx="7950201" cy="295465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Seguridad, salud ocupacional y bioseguridad en el trabajo de campo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13"/>
          <p:cNvSpPr txBox="1"/>
          <p:nvPr/>
        </p:nvSpPr>
        <p:spPr>
          <a:xfrm>
            <a:off x="431800" y="379681"/>
            <a:ext cx="476068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Salud</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ocupacional</a:t>
            </a:r>
            <a:endParaRPr dirty="0"/>
          </a:p>
        </p:txBody>
      </p:sp>
      <p:sp>
        <p:nvSpPr>
          <p:cNvPr id="157" name="Google Shape;157;p13"/>
          <p:cNvSpPr txBox="1"/>
          <p:nvPr/>
        </p:nvSpPr>
        <p:spPr>
          <a:xfrm>
            <a:off x="431799" y="990599"/>
            <a:ext cx="5381172" cy="446586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Antes de </a:t>
            </a:r>
            <a:r>
              <a:rPr lang="en-US" sz="1600" b="0" i="0" u="none" strike="noStrike" cap="none" dirty="0" err="1">
                <a:solidFill>
                  <a:schemeClr val="dk1"/>
                </a:solidFill>
                <a:latin typeface="Arial"/>
                <a:ea typeface="Arial"/>
                <a:cs typeface="Arial"/>
                <a:sym typeface="Arial"/>
              </a:rPr>
              <a:t>dirigirse</a:t>
            </a:r>
            <a:r>
              <a:rPr lang="en-US" sz="1600" b="0" i="0" u="none" strike="noStrike" cap="none" dirty="0">
                <a:solidFill>
                  <a:schemeClr val="dk1"/>
                </a:solidFill>
                <a:latin typeface="Arial"/>
                <a:ea typeface="Arial"/>
                <a:cs typeface="Arial"/>
                <a:sym typeface="Arial"/>
              </a:rPr>
              <a:t> a la zona de </a:t>
            </a: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Vacunación</a:t>
            </a:r>
            <a:r>
              <a:rPr lang="en-US" sz="1600" b="0" i="0" u="none" strike="noStrike" cap="none" dirty="0">
                <a:solidFill>
                  <a:schemeClr val="dk1"/>
                </a:solidFill>
                <a:latin typeface="Arial"/>
                <a:ea typeface="Arial"/>
                <a:cs typeface="Arial"/>
                <a:sym typeface="Arial"/>
              </a:rPr>
              <a:t>:</a:t>
            </a:r>
            <a:endParaRPr dirty="0"/>
          </a:p>
          <a:p>
            <a:pPr marL="404813" marR="0" lvl="0" indent="-134938"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Esquemas</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vacunación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completos</a:t>
            </a:r>
            <a:endParaRPr dirty="0"/>
          </a:p>
          <a:p>
            <a:pPr marL="404813" marR="0" lvl="0" indent="-134938"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Dosis</a:t>
            </a:r>
            <a:r>
              <a:rPr lang="en-US" sz="1200" b="0" i="0" u="none" strike="noStrike" cap="none" dirty="0">
                <a:solidFill>
                  <a:schemeClr val="dk1"/>
                </a:solidFill>
                <a:latin typeface="Arial"/>
                <a:ea typeface="Arial"/>
                <a:cs typeface="Arial"/>
                <a:sym typeface="Arial"/>
              </a:rPr>
              <a:t> pre-</a:t>
            </a:r>
            <a:r>
              <a:rPr lang="en-US" sz="1200" b="0" i="0" u="none" strike="noStrike" cap="none" dirty="0" err="1">
                <a:solidFill>
                  <a:schemeClr val="dk1"/>
                </a:solidFill>
                <a:latin typeface="Arial"/>
                <a:ea typeface="Arial"/>
                <a:cs typeface="Arial"/>
                <a:sym typeface="Arial"/>
              </a:rPr>
              <a:t>exposición</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Otros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tipos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profilaxis</a:t>
            </a:r>
            <a:r>
              <a:rPr lang="en-US" sz="1600" b="0" i="0" u="none" strike="noStrike" cap="none" dirty="0">
                <a:solidFill>
                  <a:schemeClr val="dk1"/>
                </a:solidFill>
                <a:latin typeface="Arial"/>
                <a:ea typeface="Arial"/>
                <a:cs typeface="Arial"/>
                <a:sym typeface="Arial"/>
              </a:rPr>
              <a:t> pre-</a:t>
            </a:r>
            <a:r>
              <a:rPr lang="en-US" sz="1600" b="0" i="0" u="none" strike="noStrike" cap="none" dirty="0" err="1">
                <a:solidFill>
                  <a:schemeClr val="dk1"/>
                </a:solidFill>
                <a:latin typeface="Arial"/>
                <a:ea typeface="Arial"/>
                <a:cs typeface="Arial"/>
                <a:sym typeface="Arial"/>
              </a:rPr>
              <a:t>exposición</a:t>
            </a:r>
            <a:endParaRPr dirty="0"/>
          </a:p>
          <a:p>
            <a:pPr marL="404813" marR="0" lvl="0" indent="-134938"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Ej</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Profilaxis</a:t>
            </a:r>
            <a:r>
              <a:rPr lang="en-US" sz="1200" b="0" i="0" u="none" strike="noStrike" cap="none" dirty="0">
                <a:solidFill>
                  <a:schemeClr val="dk1"/>
                </a:solidFill>
                <a:latin typeface="Arial"/>
                <a:ea typeface="Arial"/>
                <a:cs typeface="Arial"/>
                <a:sym typeface="Arial"/>
              </a:rPr>
              <a:t> para malaria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Identifique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centros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respuesta</a:t>
            </a:r>
            <a:r>
              <a:rPr lang="en-US" sz="1600" b="0" i="0" u="none" strike="noStrike" cap="none" dirty="0">
                <a:solidFill>
                  <a:schemeClr val="dk1"/>
                </a:solidFill>
                <a:latin typeface="Arial"/>
                <a:ea typeface="Arial"/>
                <a:cs typeface="Arial"/>
                <a:sym typeface="Arial"/>
              </a:rPr>
              <a:t>:</a:t>
            </a:r>
            <a:endParaRPr dirty="0"/>
          </a:p>
          <a:p>
            <a:pPr marL="404813" marR="0" lvl="0" indent="-134938"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Hospital, </a:t>
            </a:r>
            <a:r>
              <a:rPr lang="en-US" sz="1200" b="0" i="0" u="none" strike="noStrike" cap="none" dirty="0" err="1">
                <a:solidFill>
                  <a:schemeClr val="dk1"/>
                </a:solidFill>
                <a:latin typeface="Arial"/>
                <a:ea typeface="Arial"/>
                <a:cs typeface="Arial"/>
                <a:sym typeface="Arial"/>
              </a:rPr>
              <a:t>centro</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antirrábico</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centros</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defensa</a:t>
            </a:r>
            <a:r>
              <a:rPr lang="en-US" sz="1200" b="0" i="0" u="none" strike="noStrike" cap="none" dirty="0">
                <a:solidFill>
                  <a:schemeClr val="dk1"/>
                </a:solidFill>
                <a:latin typeface="Arial"/>
                <a:ea typeface="Arial"/>
                <a:cs typeface="Arial"/>
                <a:sym typeface="Arial"/>
              </a:rPr>
              <a:t> civil</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Prepare un </a:t>
            </a:r>
            <a:r>
              <a:rPr lang="en-US" sz="1600" b="0" i="0" u="none" strike="noStrike" cap="none" dirty="0" err="1">
                <a:solidFill>
                  <a:schemeClr val="dk1"/>
                </a:solidFill>
                <a:latin typeface="Arial"/>
                <a:ea typeface="Arial"/>
                <a:cs typeface="Arial"/>
                <a:sym typeface="Arial"/>
              </a:rPr>
              <a:t>botiquín</a:t>
            </a:r>
            <a:r>
              <a:rPr lang="en-US" sz="1600" b="0" i="0" u="none" strike="noStrike" cap="none" dirty="0">
                <a:solidFill>
                  <a:schemeClr val="dk1"/>
                </a:solidFill>
                <a:latin typeface="Arial"/>
                <a:ea typeface="Arial"/>
                <a:cs typeface="Arial"/>
                <a:sym typeface="Arial"/>
              </a:rPr>
              <a:t>:</a:t>
            </a:r>
            <a:endParaRPr dirty="0"/>
          </a:p>
          <a:p>
            <a:pPr marL="404813" marR="0" lvl="0" indent="-134938"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Profilaxis</a:t>
            </a:r>
            <a:r>
              <a:rPr lang="en-US" sz="1200" b="0" i="0" u="none" strike="noStrike" cap="none" dirty="0">
                <a:solidFill>
                  <a:schemeClr val="dk1"/>
                </a:solidFill>
                <a:latin typeface="Arial"/>
                <a:ea typeface="Arial"/>
                <a:cs typeface="Arial"/>
                <a:sym typeface="Arial"/>
              </a:rPr>
              <a:t> post-</a:t>
            </a:r>
            <a:r>
              <a:rPr lang="en-US" sz="1200" b="0" i="0" u="none" strike="noStrike" cap="none" dirty="0" err="1">
                <a:solidFill>
                  <a:schemeClr val="dk1"/>
                </a:solidFill>
                <a:latin typeface="Arial"/>
                <a:ea typeface="Arial"/>
                <a:cs typeface="Arial"/>
                <a:sym typeface="Arial"/>
              </a:rPr>
              <a:t>exposición</a:t>
            </a:r>
            <a:endParaRPr dirty="0"/>
          </a:p>
          <a:p>
            <a:pPr marL="404813" marR="0" lvl="0" indent="-134938"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Sueros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antiofídicos</a:t>
            </a:r>
            <a:endParaRPr dirty="0"/>
          </a:p>
          <a:p>
            <a:pPr marL="404813" marR="0" lvl="0" indent="-134938"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Vacunas</a:t>
            </a:r>
            <a:r>
              <a:rPr lang="en-US" sz="1200" b="0" i="0" u="none" strike="noStrike" cap="none" dirty="0">
                <a:solidFill>
                  <a:schemeClr val="dk1"/>
                </a:solidFill>
                <a:latin typeface="Arial"/>
                <a:ea typeface="Arial"/>
                <a:cs typeface="Arial"/>
                <a:sym typeface="Arial"/>
              </a:rPr>
              <a:t> post-</a:t>
            </a:r>
            <a:r>
              <a:rPr lang="en-US" sz="1200" b="0" i="0" u="none" strike="noStrike" cap="none" dirty="0" err="1">
                <a:solidFill>
                  <a:schemeClr val="dk1"/>
                </a:solidFill>
                <a:latin typeface="Arial"/>
                <a:ea typeface="Arial"/>
                <a:cs typeface="Arial"/>
                <a:sym typeface="Arial"/>
              </a:rPr>
              <a:t>exposición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disponibles</a:t>
            </a:r>
            <a:endParaRPr dirty="0"/>
          </a:p>
        </p:txBody>
      </p:sp>
      <p:pic>
        <p:nvPicPr>
          <p:cNvPr id="2" name="Picture 1">
            <a:extLst>
              <a:ext uri="{FF2B5EF4-FFF2-40B4-BE49-F238E27FC236}">
                <a16:creationId xmlns:a16="http://schemas.microsoft.com/office/drawing/2014/main" id="{03ABAA1F-0FE1-11BC-30D4-81F5B3293303}"/>
              </a:ext>
            </a:extLst>
          </p:cNvPr>
          <p:cNvPicPr>
            <a:picLocks noChangeAspect="1"/>
          </p:cNvPicPr>
          <p:nvPr/>
        </p:nvPicPr>
        <p:blipFill>
          <a:blip r:embed="rId3"/>
          <a:srcRect/>
          <a:stretch/>
        </p:blipFill>
        <p:spPr>
          <a:xfrm>
            <a:off x="6738258" y="1730830"/>
            <a:ext cx="2405742" cy="24057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14"/>
          <p:cNvSpPr txBox="1"/>
          <p:nvPr/>
        </p:nvSpPr>
        <p:spPr>
          <a:xfrm>
            <a:off x="431800" y="379681"/>
            <a:ext cx="48260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Salud ocupacional</a:t>
            </a:r>
            <a:endParaRPr/>
          </a:p>
        </p:txBody>
      </p:sp>
      <p:sp>
        <p:nvSpPr>
          <p:cNvPr id="168" name="Google Shape;168;p14"/>
          <p:cNvSpPr txBox="1"/>
          <p:nvPr/>
        </p:nvSpPr>
        <p:spPr>
          <a:xfrm>
            <a:off x="431799" y="1121229"/>
            <a:ext cx="3300957" cy="4465865"/>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Esquema</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vacunación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básico</a:t>
            </a:r>
            <a:r>
              <a:rPr lang="en-US" sz="1600" b="0" i="0" u="none" strike="noStrike" cap="none" dirty="0">
                <a:solidFill>
                  <a:schemeClr val="dk1"/>
                </a:solidFill>
                <a:latin typeface="Arial"/>
                <a:ea typeface="Arial"/>
                <a:cs typeface="Arial"/>
                <a:sym typeface="Arial"/>
              </a:rPr>
              <a:t>:</a:t>
            </a:r>
            <a:endParaRPr dirty="0"/>
          </a:p>
          <a:p>
            <a:pPr marL="447675" marR="0" lvl="0" indent="-136525"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acuerdo</a:t>
            </a:r>
            <a:r>
              <a:rPr lang="en-US" sz="1200" b="0" i="0" u="none" strike="noStrike" cap="none" dirty="0">
                <a:solidFill>
                  <a:schemeClr val="dk1"/>
                </a:solidFill>
                <a:latin typeface="Arial"/>
                <a:ea typeface="Arial"/>
                <a:cs typeface="Arial"/>
                <a:sym typeface="Arial"/>
              </a:rPr>
              <a:t> al </a:t>
            </a:r>
            <a:r>
              <a:rPr lang="en-US" sz="1200" b="0" i="0" u="none" strike="noStrike" cap="none" dirty="0" err="1">
                <a:solidFill>
                  <a:schemeClr val="dk1"/>
                </a:solidFill>
                <a:latin typeface="Arial"/>
                <a:ea typeface="Arial"/>
                <a:cs typeface="Arial"/>
                <a:sym typeface="Arial"/>
              </a:rPr>
              <a:t>país</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trabajo</a:t>
            </a:r>
            <a:endParaRPr dirty="0"/>
          </a:p>
          <a:p>
            <a:pPr marL="447675" marR="0" lvl="0" indent="-136525"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acuerdo</a:t>
            </a:r>
            <a:r>
              <a:rPr lang="en-US" sz="1200" b="0" i="0" u="none" strike="noStrike" cap="none" dirty="0">
                <a:solidFill>
                  <a:schemeClr val="dk1"/>
                </a:solidFill>
                <a:latin typeface="Arial"/>
                <a:ea typeface="Arial"/>
                <a:cs typeface="Arial"/>
                <a:sym typeface="Arial"/>
              </a:rPr>
              <a:t> a </a:t>
            </a:r>
            <a:r>
              <a:rPr lang="en-US" sz="1200" b="0" i="0" u="none" strike="noStrike" cap="none" dirty="0" err="1">
                <a:solidFill>
                  <a:schemeClr val="dk1"/>
                </a:solidFill>
                <a:latin typeface="Arial"/>
                <a:ea typeface="Arial"/>
                <a:cs typeface="Arial"/>
                <a:sym typeface="Arial"/>
              </a:rPr>
              <a:t>los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requisitos</a:t>
            </a:r>
            <a:r>
              <a:rPr lang="en-US" sz="1200" b="0" i="0" u="none" strike="noStrike" cap="none" dirty="0">
                <a:solidFill>
                  <a:schemeClr val="dk1"/>
                </a:solidFill>
                <a:latin typeface="Arial"/>
                <a:ea typeface="Arial"/>
                <a:cs typeface="Arial"/>
                <a:sym typeface="Arial"/>
              </a:rPr>
              <a:t> para </a:t>
            </a:r>
            <a:r>
              <a:rPr lang="en-US" sz="1200" b="0" i="0" u="none" strike="noStrike" cap="none" dirty="0" err="1">
                <a:solidFill>
                  <a:schemeClr val="dk1"/>
                </a:solidFill>
                <a:latin typeface="Arial"/>
                <a:ea typeface="Arial"/>
                <a:cs typeface="Arial"/>
                <a:sym typeface="Arial"/>
              </a:rPr>
              <a:t>el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trabajo</a:t>
            </a:r>
            <a:r>
              <a:rPr lang="en-US" sz="1200" b="0" i="0" u="none" strike="noStrike" cap="none" dirty="0">
                <a:solidFill>
                  <a:schemeClr val="dk1"/>
                </a:solidFill>
                <a:latin typeface="Arial"/>
                <a:ea typeface="Arial"/>
                <a:cs typeface="Arial"/>
                <a:sym typeface="Arial"/>
              </a:rPr>
              <a:t> con </a:t>
            </a:r>
            <a:r>
              <a:rPr lang="en-US" sz="1200" b="0" i="0" u="none" strike="noStrike" cap="none" dirty="0" err="1">
                <a:solidFill>
                  <a:schemeClr val="dk1"/>
                </a:solidFill>
                <a:latin typeface="Arial"/>
                <a:ea typeface="Arial"/>
                <a:cs typeface="Arial"/>
                <a:sym typeface="Arial"/>
              </a:rPr>
              <a:t>fluidos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biológicos</a:t>
            </a:r>
            <a:endParaRPr dirty="0"/>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Esquema</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vacunación</a:t>
            </a:r>
            <a:r>
              <a:rPr lang="en-US" sz="1600" b="0" i="0" u="none" strike="noStrike" cap="none" dirty="0">
                <a:solidFill>
                  <a:schemeClr val="dk1"/>
                </a:solidFill>
                <a:latin typeface="Arial"/>
                <a:ea typeface="Arial"/>
                <a:cs typeface="Arial"/>
                <a:sym typeface="Arial"/>
              </a:rPr>
              <a:t> pre-</a:t>
            </a:r>
            <a:r>
              <a:rPr lang="en-US" sz="1600" b="0" i="0" u="none" strike="noStrike" cap="none" dirty="0" err="1">
                <a:solidFill>
                  <a:schemeClr val="dk1"/>
                </a:solidFill>
                <a:latin typeface="Arial"/>
                <a:ea typeface="Arial"/>
                <a:cs typeface="Arial"/>
                <a:sym typeface="Arial"/>
              </a:rPr>
              <a:t>exposición</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acuerdo</a:t>
            </a:r>
            <a:r>
              <a:rPr lang="en-US" sz="1600" b="0" i="0" u="none" strike="noStrike" cap="none" dirty="0">
                <a:solidFill>
                  <a:schemeClr val="dk1"/>
                </a:solidFill>
                <a:latin typeface="Arial"/>
                <a:ea typeface="Arial"/>
                <a:cs typeface="Arial"/>
                <a:sym typeface="Arial"/>
              </a:rPr>
              <a:t> a la zona de </a:t>
            </a:r>
            <a:r>
              <a:rPr lang="en-US" sz="1600" b="0" i="0" u="none" strike="noStrike" cap="none" dirty="0" err="1">
                <a:solidFill>
                  <a:schemeClr val="dk1"/>
                </a:solidFill>
                <a:latin typeface="Arial"/>
                <a:ea typeface="Arial"/>
                <a:cs typeface="Arial"/>
                <a:sym typeface="Arial"/>
              </a:rPr>
              <a:t>trabajo</a:t>
            </a:r>
            <a:endParaRPr dirty="0"/>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Vacunas</a:t>
            </a:r>
            <a:r>
              <a:rPr lang="en-US" sz="1600" b="0" i="0" u="none" strike="noStrike" cap="none" dirty="0">
                <a:solidFill>
                  <a:schemeClr val="dk1"/>
                </a:solidFill>
                <a:latin typeface="Arial"/>
                <a:ea typeface="Arial"/>
                <a:cs typeface="Arial"/>
                <a:sym typeface="Arial"/>
              </a:rPr>
              <a:t> o </a:t>
            </a:r>
            <a:r>
              <a:rPr lang="en-US" sz="1600" b="0" i="0" u="none" strike="noStrike" cap="none" dirty="0" err="1">
                <a:solidFill>
                  <a:schemeClr val="dk1"/>
                </a:solidFill>
                <a:latin typeface="Arial"/>
                <a:ea typeface="Arial"/>
                <a:cs typeface="Arial"/>
                <a:sym typeface="Arial"/>
              </a:rPr>
              <a:t>productos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biológicos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profilaxis</a:t>
            </a:r>
            <a:r>
              <a:rPr lang="en-US" sz="1600" b="0" i="0" u="none" strike="noStrike" cap="none" dirty="0">
                <a:solidFill>
                  <a:schemeClr val="dk1"/>
                </a:solidFill>
                <a:latin typeface="Arial"/>
                <a:ea typeface="Arial"/>
                <a:cs typeface="Arial"/>
                <a:sym typeface="Arial"/>
              </a:rPr>
              <a:t> post-</a:t>
            </a:r>
            <a:r>
              <a:rPr lang="en-US" sz="1600" b="0" i="0" u="none" strike="noStrike" cap="none" dirty="0" err="1">
                <a:solidFill>
                  <a:schemeClr val="dk1"/>
                </a:solidFill>
                <a:latin typeface="Arial"/>
                <a:ea typeface="Arial"/>
                <a:cs typeface="Arial"/>
                <a:sym typeface="Arial"/>
              </a:rPr>
              <a:t>exposición</a:t>
            </a:r>
            <a:r>
              <a:rPr lang="en-US" sz="1600" b="0" i="0" u="none" strike="noStrike" cap="none" dirty="0">
                <a:solidFill>
                  <a:schemeClr val="dk1"/>
                </a:solidFill>
                <a:latin typeface="Arial"/>
                <a:ea typeface="Arial"/>
                <a:cs typeface="Arial"/>
                <a:sym typeface="Arial"/>
              </a:rPr>
              <a:t>:</a:t>
            </a:r>
            <a:endParaRPr dirty="0"/>
          </a:p>
          <a:p>
            <a:pPr marL="409575" marR="0" lvl="0" indent="-136525"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Debe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llevarlo</a:t>
            </a:r>
            <a:r>
              <a:rPr lang="en-US" sz="1200" b="0" i="0" u="none" strike="noStrike" cap="none" dirty="0">
                <a:solidFill>
                  <a:schemeClr val="dk1"/>
                </a:solidFill>
                <a:latin typeface="Arial"/>
                <a:ea typeface="Arial"/>
                <a:cs typeface="Arial"/>
                <a:sym typeface="Arial"/>
              </a:rPr>
              <a:t> con </a:t>
            </a:r>
            <a:r>
              <a:rPr lang="en-US" sz="1200" b="0" i="0" u="none" strike="noStrike" cap="none" dirty="0" err="1">
                <a:solidFill>
                  <a:schemeClr val="dk1"/>
                </a:solidFill>
                <a:latin typeface="Arial"/>
                <a:ea typeface="Arial"/>
                <a:cs typeface="Arial"/>
                <a:sym typeface="Arial"/>
              </a:rPr>
              <a:t>usted</a:t>
            </a:r>
            <a:r>
              <a:rPr lang="en-US" sz="1200" b="0" i="0" u="none" strike="noStrike" cap="none" dirty="0">
                <a:solidFill>
                  <a:schemeClr val="dk1"/>
                </a:solidFill>
                <a:latin typeface="Arial"/>
                <a:ea typeface="Arial"/>
                <a:cs typeface="Arial"/>
                <a:sym typeface="Arial"/>
              </a:rPr>
              <a:t>?</a:t>
            </a:r>
            <a:endParaRPr dirty="0"/>
          </a:p>
          <a:p>
            <a:pPr marL="409575" marR="0" lvl="0" indent="-136525"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Existen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centros</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respuesta</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accesibles</a:t>
            </a:r>
            <a:r>
              <a:rPr lang="en-US" sz="1200" b="0" i="0" u="none" strike="noStrike" cap="none" dirty="0">
                <a:solidFill>
                  <a:schemeClr val="dk1"/>
                </a:solidFill>
                <a:latin typeface="Arial"/>
                <a:ea typeface="Arial"/>
                <a:cs typeface="Arial"/>
                <a:sym typeface="Arial"/>
              </a:rPr>
              <a:t> a la zona de </a:t>
            </a:r>
            <a:r>
              <a:rPr lang="en-US" sz="1200" b="0" i="0" u="none" strike="noStrike" cap="none" dirty="0" err="1">
                <a:solidFill>
                  <a:schemeClr val="dk1"/>
                </a:solidFill>
                <a:latin typeface="Arial"/>
                <a:ea typeface="Arial"/>
                <a:cs typeface="Arial"/>
                <a:sym typeface="Arial"/>
              </a:rPr>
              <a:t>trabajo</a:t>
            </a:r>
            <a:r>
              <a:rPr lang="en-US" sz="1200" b="0" i="0" u="none" strike="noStrike" cap="none" dirty="0">
                <a:solidFill>
                  <a:schemeClr val="dk1"/>
                </a:solidFill>
                <a:latin typeface="Arial"/>
                <a:ea typeface="Arial"/>
                <a:cs typeface="Arial"/>
                <a:sym typeface="Arial"/>
              </a:rPr>
              <a:t>?</a:t>
            </a:r>
            <a:endParaRPr dirty="0"/>
          </a:p>
        </p:txBody>
      </p:sp>
      <p:pic>
        <p:nvPicPr>
          <p:cNvPr id="3" name="Picture 2" descr="A white line drawing of a first aid kit&#10;&#10;Description automatically generated">
            <a:extLst>
              <a:ext uri="{FF2B5EF4-FFF2-40B4-BE49-F238E27FC236}">
                <a16:creationId xmlns:a16="http://schemas.microsoft.com/office/drawing/2014/main" id="{1FCFA5DF-7B57-27A9-B330-5E6C3FAA9909}"/>
              </a:ext>
            </a:extLst>
          </p:cNvPr>
          <p:cNvPicPr>
            <a:picLocks noChangeAspect="1"/>
          </p:cNvPicPr>
          <p:nvPr/>
        </p:nvPicPr>
        <p:blipFill>
          <a:blip r:embed="rId3"/>
          <a:stretch>
            <a:fillRect/>
          </a:stretch>
        </p:blipFill>
        <p:spPr>
          <a:xfrm>
            <a:off x="6848021" y="1719944"/>
            <a:ext cx="1785257" cy="17852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15"/>
          <p:cNvSpPr txBox="1"/>
          <p:nvPr/>
        </p:nvSpPr>
        <p:spPr>
          <a:xfrm>
            <a:off x="431799" y="379681"/>
            <a:ext cx="5413829"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Ejemplos</a:t>
            </a:r>
            <a:r>
              <a:rPr lang="en-US" sz="3200" b="1" i="0" u="none" strike="noStrike" cap="none" dirty="0">
                <a:solidFill>
                  <a:srgbClr val="3D6C9D"/>
                </a:solidFill>
                <a:latin typeface="Arial Black"/>
                <a:ea typeface="Arial Black"/>
                <a:cs typeface="Arial Black"/>
                <a:sym typeface="Arial Black"/>
              </a:rPr>
              <a:t> de </a:t>
            </a:r>
            <a:r>
              <a:rPr lang="en-US" sz="3200" b="1" i="0" u="none" strike="noStrike" cap="none" dirty="0" err="1">
                <a:solidFill>
                  <a:srgbClr val="3D6C9D"/>
                </a:solidFill>
                <a:latin typeface="Arial Black"/>
                <a:ea typeface="Arial Black"/>
                <a:cs typeface="Arial Black"/>
                <a:sym typeface="Arial Black"/>
              </a:rPr>
              <a:t>vacunación</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recomendada</a:t>
            </a:r>
            <a:endParaRPr dirty="0"/>
          </a:p>
        </p:txBody>
      </p:sp>
      <p:sp>
        <p:nvSpPr>
          <p:cNvPr id="177" name="Google Shape;177;p15"/>
          <p:cNvSpPr txBox="1"/>
          <p:nvPr/>
        </p:nvSpPr>
        <p:spPr>
          <a:xfrm>
            <a:off x="431799" y="1557338"/>
            <a:ext cx="5827487" cy="3956050"/>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Hepatitis B: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zonas de alto </a:t>
            </a:r>
            <a:r>
              <a:rPr lang="en-US" sz="1600" b="0" i="0" u="none" strike="noStrike" cap="none" dirty="0" err="1">
                <a:solidFill>
                  <a:schemeClr val="dk1"/>
                </a:solidFill>
                <a:latin typeface="Arial"/>
                <a:ea typeface="Arial"/>
                <a:cs typeface="Arial"/>
                <a:sym typeface="Arial"/>
              </a:rPr>
              <a:t>riesgo</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Hepatitis 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Influenza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Sarampión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Rubéola</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Paperas</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Pertussis</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Varicela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Meningococo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cada</a:t>
            </a:r>
            <a:r>
              <a:rPr lang="en-US" sz="1600" b="0" i="0" u="none" strike="noStrike" cap="none" dirty="0">
                <a:solidFill>
                  <a:schemeClr val="dk1"/>
                </a:solidFill>
                <a:latin typeface="Arial"/>
                <a:ea typeface="Arial"/>
                <a:cs typeface="Arial"/>
                <a:sym typeface="Arial"/>
              </a:rPr>
              <a:t> 5 </a:t>
            </a:r>
            <a:r>
              <a:rPr lang="en-US" sz="1600" b="0" i="0" u="none" strike="noStrike" cap="none" dirty="0" err="1">
                <a:solidFill>
                  <a:schemeClr val="dk1"/>
                </a:solidFill>
                <a:latin typeface="Arial"/>
                <a:ea typeface="Arial"/>
                <a:cs typeface="Arial"/>
                <a:sym typeface="Arial"/>
              </a:rPr>
              <a:t>años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grupos</a:t>
            </a:r>
            <a:r>
              <a:rPr lang="en-US" sz="1600" b="0" i="0" u="none" strike="noStrike" cap="none" dirty="0">
                <a:solidFill>
                  <a:schemeClr val="dk1"/>
                </a:solidFill>
                <a:latin typeface="Arial"/>
                <a:ea typeface="Arial"/>
                <a:cs typeface="Arial"/>
                <a:sym typeface="Arial"/>
              </a:rPr>
              <a:t> de alto </a:t>
            </a:r>
            <a:r>
              <a:rPr lang="en-US" sz="1600" b="0" i="0" u="none" strike="noStrike" cap="none" dirty="0" err="1">
                <a:solidFill>
                  <a:schemeClr val="dk1"/>
                </a:solidFill>
                <a:latin typeface="Arial"/>
                <a:ea typeface="Arial"/>
                <a:cs typeface="Arial"/>
                <a:sym typeface="Arial"/>
              </a:rPr>
              <a:t>riesgo</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Antirrábica</a:t>
            </a:r>
            <a:r>
              <a:rPr lang="en-US" sz="1600" b="0" i="0" u="none" strike="noStrike" cap="none" dirty="0">
                <a:solidFill>
                  <a:schemeClr val="dk1"/>
                </a:solidFill>
                <a:latin typeface="Arial"/>
                <a:ea typeface="Arial"/>
                <a:cs typeface="Arial"/>
                <a:sym typeface="Arial"/>
              </a:rPr>
              <a:t> pre-</a:t>
            </a:r>
            <a:r>
              <a:rPr lang="en-US" sz="1600" b="0" i="0" u="none" strike="noStrike" cap="none" dirty="0" err="1">
                <a:solidFill>
                  <a:schemeClr val="dk1"/>
                </a:solidFill>
                <a:latin typeface="Arial"/>
                <a:ea typeface="Arial"/>
                <a:cs typeface="Arial"/>
                <a:sym typeface="Arial"/>
              </a:rPr>
              <a:t>exposición</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Fiebre</a:t>
            </a:r>
            <a:r>
              <a:rPr lang="en-US" sz="1600" b="0" i="0" u="none" strike="noStrike" cap="none" dirty="0">
                <a:solidFill>
                  <a:schemeClr val="dk1"/>
                </a:solidFill>
                <a:latin typeface="Arial"/>
                <a:ea typeface="Arial"/>
                <a:cs typeface="Arial"/>
                <a:sym typeface="Arial"/>
              </a:rPr>
              <a:t> Amarilla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Otras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acuerdo</a:t>
            </a:r>
            <a:r>
              <a:rPr lang="en-US" sz="1600" b="0" i="0" u="none" strike="noStrike" cap="none" dirty="0">
                <a:solidFill>
                  <a:schemeClr val="dk1"/>
                </a:solidFill>
                <a:latin typeface="Arial"/>
                <a:ea typeface="Arial"/>
                <a:cs typeface="Arial"/>
                <a:sym typeface="Arial"/>
              </a:rPr>
              <a:t> al </a:t>
            </a:r>
            <a:r>
              <a:rPr lang="en-US" sz="1600" b="0" i="0" u="none" strike="noStrike" cap="none" dirty="0" err="1">
                <a:solidFill>
                  <a:schemeClr val="dk1"/>
                </a:solidFill>
                <a:latin typeface="Arial"/>
                <a:ea typeface="Arial"/>
                <a:cs typeface="Arial"/>
                <a:sym typeface="Arial"/>
              </a:rPr>
              <a:t>contexto</a:t>
            </a:r>
            <a:r>
              <a:rPr lang="en-US" sz="1600" b="0" i="0" u="none" strike="noStrike" cap="none" dirty="0">
                <a:solidFill>
                  <a:schemeClr val="dk1"/>
                </a:solidFill>
                <a:latin typeface="Arial"/>
                <a:ea typeface="Arial"/>
                <a:cs typeface="Arial"/>
                <a:sym typeface="Arial"/>
              </a:rPr>
              <a:t> local</a:t>
            </a:r>
            <a:endParaRPr dirty="0"/>
          </a:p>
        </p:txBody>
      </p:sp>
      <p:sp>
        <p:nvSpPr>
          <p:cNvPr id="179" name="Google Shape;179;p15"/>
          <p:cNvSpPr txBox="1"/>
          <p:nvPr/>
        </p:nvSpPr>
        <p:spPr>
          <a:xfrm>
            <a:off x="431800" y="5706160"/>
            <a:ext cx="3688080" cy="4103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baseline="30000" dirty="0" err="1">
                <a:solidFill>
                  <a:schemeClr val="dk1"/>
                </a:solidFill>
                <a:latin typeface="Arial"/>
                <a:ea typeface="Arial"/>
                <a:cs typeface="Arial"/>
                <a:sym typeface="Arial"/>
              </a:rPr>
              <a:t>Comité</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Asesor</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sobre</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Prácticas</a:t>
            </a:r>
            <a:r>
              <a:rPr lang="en-US" sz="1000" b="0" i="0" u="none" strike="noStrike" cap="none" baseline="30000" dirty="0">
                <a:solidFill>
                  <a:schemeClr val="dk1"/>
                </a:solidFill>
                <a:latin typeface="Arial"/>
                <a:ea typeface="Arial"/>
                <a:cs typeface="Arial"/>
                <a:sym typeface="Arial"/>
              </a:rPr>
              <a:t> de </a:t>
            </a:r>
            <a:r>
              <a:rPr lang="en-US" sz="1000" b="0" i="0" u="none" strike="noStrike" cap="none" baseline="30000" dirty="0" err="1">
                <a:solidFill>
                  <a:schemeClr val="dk1"/>
                </a:solidFill>
                <a:latin typeface="Arial"/>
                <a:ea typeface="Arial"/>
                <a:cs typeface="Arial"/>
                <a:sym typeface="Arial"/>
              </a:rPr>
              <a:t>Inmunización</a:t>
            </a:r>
            <a:r>
              <a:rPr lang="en-US" sz="1000" b="0" i="0" u="none" strike="noStrike" cap="none" baseline="30000" dirty="0">
                <a:solidFill>
                  <a:schemeClr val="dk1"/>
                </a:solidFill>
                <a:latin typeface="Arial"/>
                <a:ea typeface="Arial"/>
                <a:cs typeface="Arial"/>
                <a:sym typeface="Arial"/>
              </a:rPr>
              <a:t> / </a:t>
            </a:r>
            <a:r>
              <a:rPr lang="en-US" sz="1000" b="0" i="0" u="none" strike="noStrike" cap="none" baseline="30000" dirty="0" err="1">
                <a:solidFill>
                  <a:schemeClr val="dk1"/>
                </a:solidFill>
                <a:latin typeface="Arial"/>
                <a:ea typeface="Arial"/>
                <a:cs typeface="Arial"/>
                <a:sym typeface="Arial"/>
              </a:rPr>
              <a:t>Centros</a:t>
            </a:r>
            <a:r>
              <a:rPr lang="en-US" sz="1000" b="0" i="0" u="none" strike="noStrike" cap="none" baseline="30000" dirty="0">
                <a:solidFill>
                  <a:schemeClr val="dk1"/>
                </a:solidFill>
                <a:latin typeface="Arial"/>
                <a:ea typeface="Arial"/>
                <a:cs typeface="Arial"/>
                <a:sym typeface="Arial"/>
              </a:rPr>
              <a:t> para </a:t>
            </a:r>
            <a:r>
              <a:rPr lang="en-US" sz="1000" b="0" i="0" u="none" strike="noStrike" cap="none" baseline="30000" dirty="0" err="1">
                <a:solidFill>
                  <a:schemeClr val="dk1"/>
                </a:solidFill>
                <a:latin typeface="Arial"/>
                <a:ea typeface="Arial"/>
                <a:cs typeface="Arial"/>
                <a:sym typeface="Arial"/>
              </a:rPr>
              <a:t>el</a:t>
            </a:r>
            <a:r>
              <a:rPr lang="en-US" sz="1000" b="0" i="0" u="none" strike="noStrike" cap="none" baseline="30000" dirty="0">
                <a:solidFill>
                  <a:schemeClr val="dk1"/>
                </a:solidFill>
                <a:latin typeface="Arial"/>
                <a:ea typeface="Arial"/>
                <a:cs typeface="Arial"/>
                <a:sym typeface="Arial"/>
              </a:rPr>
              <a:t> Control y la </a:t>
            </a:r>
            <a:r>
              <a:rPr lang="en-US" sz="1000" b="0" i="0" u="none" strike="noStrike" cap="none" baseline="30000" dirty="0" err="1">
                <a:solidFill>
                  <a:schemeClr val="dk1"/>
                </a:solidFill>
                <a:latin typeface="Arial"/>
                <a:ea typeface="Arial"/>
                <a:cs typeface="Arial"/>
                <a:sym typeface="Arial"/>
              </a:rPr>
              <a:t>Prevención</a:t>
            </a:r>
            <a:r>
              <a:rPr lang="en-US" sz="1000" b="0" i="0" u="none" strike="noStrike" cap="none" baseline="30000" dirty="0">
                <a:solidFill>
                  <a:schemeClr val="dk1"/>
                </a:solidFill>
                <a:latin typeface="Arial"/>
                <a:ea typeface="Arial"/>
                <a:cs typeface="Arial"/>
                <a:sym typeface="Arial"/>
              </a:rPr>
              <a:t> de </a:t>
            </a:r>
            <a:r>
              <a:rPr lang="en-US" sz="1000" b="0" i="0" u="none" strike="noStrike" cap="none" baseline="30000" dirty="0" err="1">
                <a:solidFill>
                  <a:schemeClr val="dk1"/>
                </a:solidFill>
                <a:latin typeface="Arial"/>
                <a:ea typeface="Arial"/>
                <a:cs typeface="Arial"/>
                <a:sym typeface="Arial"/>
              </a:rPr>
              <a:t>Enfermedades</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Inmunización</a:t>
            </a:r>
            <a:r>
              <a:rPr lang="en-US" sz="1000" b="0" i="0" u="none" strike="noStrike" cap="none" baseline="30000" dirty="0">
                <a:solidFill>
                  <a:schemeClr val="dk1"/>
                </a:solidFill>
                <a:latin typeface="Arial"/>
                <a:ea typeface="Arial"/>
                <a:cs typeface="Arial"/>
                <a:sym typeface="Arial"/>
              </a:rPr>
              <a:t> del personal de </a:t>
            </a:r>
            <a:r>
              <a:rPr lang="en-US" sz="1000" b="0" i="0" u="none" strike="noStrike" cap="none" baseline="30000" dirty="0" err="1">
                <a:solidFill>
                  <a:schemeClr val="dk1"/>
                </a:solidFill>
                <a:latin typeface="Arial"/>
                <a:ea typeface="Arial"/>
                <a:cs typeface="Arial"/>
                <a:sym typeface="Arial"/>
              </a:rPr>
              <a:t>atención</a:t>
            </a:r>
            <a:r>
              <a:rPr lang="en-US" sz="1000" b="0" i="0" u="none" strike="noStrike" cap="none" baseline="30000" dirty="0">
                <a:solidFill>
                  <a:schemeClr val="dk1"/>
                </a:solidFill>
                <a:latin typeface="Arial"/>
                <a:ea typeface="Arial"/>
                <a:cs typeface="Arial"/>
                <a:sym typeface="Arial"/>
              </a:rPr>
              <a:t> de la </a:t>
            </a:r>
            <a:r>
              <a:rPr lang="en-US" sz="1000" b="0" i="0" u="none" strike="noStrike" cap="none" baseline="30000" dirty="0" err="1">
                <a:solidFill>
                  <a:schemeClr val="dk1"/>
                </a:solidFill>
                <a:latin typeface="Arial"/>
                <a:ea typeface="Arial"/>
                <a:cs typeface="Arial"/>
                <a:sym typeface="Arial"/>
              </a:rPr>
              <a:t>salud</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recomendaciones</a:t>
            </a:r>
            <a:r>
              <a:rPr lang="en-US" sz="1000" b="0" i="0" u="none" strike="noStrike" cap="none" baseline="30000" dirty="0">
                <a:solidFill>
                  <a:schemeClr val="dk1"/>
                </a:solidFill>
                <a:latin typeface="Arial"/>
                <a:ea typeface="Arial"/>
                <a:cs typeface="Arial"/>
                <a:sym typeface="Arial"/>
              </a:rPr>
              <a:t> del </a:t>
            </a:r>
            <a:r>
              <a:rPr lang="en-US" sz="1000" b="0" i="0" u="none" strike="noStrike" cap="none" baseline="30000" dirty="0" err="1">
                <a:solidFill>
                  <a:schemeClr val="dk1"/>
                </a:solidFill>
                <a:latin typeface="Arial"/>
                <a:ea typeface="Arial"/>
                <a:cs typeface="Arial"/>
                <a:sym typeface="Arial"/>
              </a:rPr>
              <a:t>Comité</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Asesor</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sobre</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Prácticas</a:t>
            </a:r>
            <a:r>
              <a:rPr lang="en-US" sz="1000" b="0" i="0" u="none" strike="noStrike" cap="none" baseline="30000" dirty="0">
                <a:solidFill>
                  <a:schemeClr val="dk1"/>
                </a:solidFill>
                <a:latin typeface="Arial"/>
                <a:ea typeface="Arial"/>
                <a:cs typeface="Arial"/>
                <a:sym typeface="Arial"/>
              </a:rPr>
              <a:t> de </a:t>
            </a:r>
            <a:r>
              <a:rPr lang="en-US" sz="1000" b="0" i="0" u="none" strike="noStrike" cap="none" baseline="30000" dirty="0" err="1">
                <a:solidFill>
                  <a:schemeClr val="dk1"/>
                </a:solidFill>
                <a:latin typeface="Arial"/>
                <a:ea typeface="Arial"/>
                <a:cs typeface="Arial"/>
                <a:sym typeface="Arial"/>
              </a:rPr>
              <a:t>Inmunización</a:t>
            </a:r>
            <a:r>
              <a:rPr lang="en-US" sz="1000" b="0" i="0" u="none" strike="noStrike" cap="none" baseline="30000" dirty="0">
                <a:solidFill>
                  <a:schemeClr val="dk1"/>
                </a:solidFill>
                <a:latin typeface="Arial"/>
                <a:ea typeface="Arial"/>
                <a:cs typeface="Arial"/>
                <a:sym typeface="Arial"/>
              </a:rPr>
              <a:t>. MMWR </a:t>
            </a:r>
            <a:r>
              <a:rPr lang="en-US" sz="1000" b="0" i="0" u="none" strike="noStrike" cap="none" baseline="30000" dirty="0" err="1">
                <a:solidFill>
                  <a:schemeClr val="dk1"/>
                </a:solidFill>
                <a:latin typeface="Arial"/>
                <a:ea typeface="Arial"/>
                <a:cs typeface="Arial"/>
                <a:sym typeface="Arial"/>
              </a:rPr>
              <a:t>Recomm</a:t>
            </a:r>
            <a:r>
              <a:rPr lang="en-US" sz="1000" b="0" i="0" u="none" strike="noStrike" cap="none" baseline="30000" dirty="0">
                <a:solidFill>
                  <a:schemeClr val="dk1"/>
                </a:solidFill>
                <a:latin typeface="Arial"/>
                <a:ea typeface="Arial"/>
                <a:cs typeface="Arial"/>
                <a:sym typeface="Arial"/>
              </a:rPr>
              <a:t> Rep. 2011 Nov 25;60(RR-7):1-45. Disponible </a:t>
            </a:r>
            <a:r>
              <a:rPr lang="en-US" sz="1000" b="0" i="0" u="none" strike="noStrike" cap="none" baseline="30000" dirty="0" err="1">
                <a:solidFill>
                  <a:schemeClr val="dk1"/>
                </a:solidFill>
                <a:latin typeface="Arial"/>
                <a:ea typeface="Arial"/>
                <a:cs typeface="Arial"/>
                <a:sym typeface="Arial"/>
              </a:rPr>
              <a:t>en</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ingés</a:t>
            </a:r>
            <a:r>
              <a:rPr lang="en-US" sz="1000" b="0" i="0" u="none" strike="noStrike" cap="none" baseline="30000" dirty="0">
                <a:solidFill>
                  <a:schemeClr val="dk1"/>
                </a:solidFill>
                <a:latin typeface="Arial"/>
                <a:ea typeface="Arial"/>
                <a:cs typeface="Arial"/>
                <a:sym typeface="Arial"/>
              </a:rPr>
              <a:t> </a:t>
            </a:r>
            <a:r>
              <a:rPr lang="en-US" sz="1000" b="0" i="0" u="none" strike="noStrike" cap="none" baseline="30000" dirty="0" err="1">
                <a:solidFill>
                  <a:schemeClr val="dk1"/>
                </a:solidFill>
                <a:latin typeface="Arial"/>
                <a:ea typeface="Arial"/>
                <a:cs typeface="Arial"/>
                <a:sym typeface="Arial"/>
              </a:rPr>
              <a:t>en</a:t>
            </a:r>
            <a:r>
              <a:rPr lang="en-US" sz="1000" b="0" i="0" u="none" strike="noStrike" cap="none" baseline="30000" dirty="0">
                <a:solidFill>
                  <a:schemeClr val="dk1"/>
                </a:solidFill>
                <a:latin typeface="Arial"/>
                <a:ea typeface="Arial"/>
                <a:cs typeface="Arial"/>
                <a:sym typeface="Arial"/>
              </a:rPr>
              <a:t>: </a:t>
            </a:r>
            <a:r>
              <a:rPr lang="en-US" sz="1000" b="0" i="0" u="sng" strike="noStrike" cap="none" baseline="30000" dirty="0">
                <a:solidFill>
                  <a:srgbClr val="3D6C9D"/>
                </a:solidFill>
                <a:latin typeface="Arial"/>
                <a:ea typeface="Arial"/>
                <a:cs typeface="Arial"/>
                <a:sym typeface="Arial"/>
                <a:hlinkClick r:id="rId3">
                  <a:extLst>
                    <a:ext uri="{A12FA001-AC4F-418D-AE19-62706E023703}">
                      <ahyp:hlinkClr xmlns:ahyp="http://schemas.microsoft.com/office/drawing/2018/hyperlinkcolor" val="tx"/>
                    </a:ext>
                  </a:extLst>
                </a:hlinkClick>
              </a:rPr>
              <a:t>https://pubmed.ncbi.nlm.nih.gov/22108587/</a:t>
            </a:r>
            <a:r>
              <a:rPr lang="en-US" sz="10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endParaRPr sz="1000" b="0" i="0" u="none" strike="noStrike" cap="none" baseline="30000" dirty="0">
              <a:solidFill>
                <a:schemeClr val="dk1"/>
              </a:solidFill>
              <a:latin typeface="Arial"/>
              <a:ea typeface="Arial"/>
              <a:cs typeface="Arial"/>
              <a:sym typeface="Arial"/>
            </a:endParaRPr>
          </a:p>
        </p:txBody>
      </p:sp>
      <p:pic>
        <p:nvPicPr>
          <p:cNvPr id="3" name="Picture 2" descr="A white outline of a syringe and a vaccine&#10;&#10;Description automatically generated">
            <a:extLst>
              <a:ext uri="{FF2B5EF4-FFF2-40B4-BE49-F238E27FC236}">
                <a16:creationId xmlns:a16="http://schemas.microsoft.com/office/drawing/2014/main" id="{E044D385-4956-649E-869D-B193DA3B7EC2}"/>
              </a:ext>
            </a:extLst>
          </p:cNvPr>
          <p:cNvPicPr>
            <a:picLocks noChangeAspect="1"/>
          </p:cNvPicPr>
          <p:nvPr/>
        </p:nvPicPr>
        <p:blipFill>
          <a:blip r:embed="rId4"/>
          <a:stretch>
            <a:fillRect/>
          </a:stretch>
        </p:blipFill>
        <p:spPr>
          <a:xfrm>
            <a:off x="6748917" y="1763486"/>
            <a:ext cx="1926771" cy="19267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Google Shape;229;p20">
            <a:extLst>
              <a:ext uri="{FF2B5EF4-FFF2-40B4-BE49-F238E27FC236}">
                <a16:creationId xmlns:a16="http://schemas.microsoft.com/office/drawing/2014/main" id="{28633261-6D4D-083D-ACE8-43C0DB77BF37}"/>
              </a:ext>
            </a:extLst>
          </p:cNvPr>
          <p:cNvSpPr/>
          <p:nvPr/>
        </p:nvSpPr>
        <p:spPr>
          <a:xfrm>
            <a:off x="0" y="2960914"/>
            <a:ext cx="9144000" cy="3897086"/>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86" name="Google Shape;186;p16"/>
          <p:cNvSpPr txBox="1"/>
          <p:nvPr/>
        </p:nvSpPr>
        <p:spPr>
          <a:xfrm>
            <a:off x="431799" y="379681"/>
            <a:ext cx="4412343"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Salud</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ocupacional</a:t>
            </a:r>
            <a:endParaRPr dirty="0"/>
          </a:p>
        </p:txBody>
      </p:sp>
      <p:sp>
        <p:nvSpPr>
          <p:cNvPr id="187" name="Google Shape;187;p16"/>
          <p:cNvSpPr txBox="1"/>
          <p:nvPr/>
        </p:nvSpPr>
        <p:spPr>
          <a:xfrm>
            <a:off x="431799" y="1322059"/>
            <a:ext cx="8243889" cy="200816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600" b="0" i="0" u="none" strike="noStrike" cap="none" dirty="0" err="1">
                <a:solidFill>
                  <a:schemeClr val="dk1"/>
                </a:solidFill>
                <a:latin typeface="Arial"/>
                <a:ea typeface="Arial"/>
                <a:cs typeface="Arial"/>
                <a:sym typeface="Arial"/>
              </a:rPr>
              <a:t>Ropa</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accesorios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adecuados</a:t>
            </a:r>
            <a:r>
              <a:rPr lang="en-US"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Radiación</a:t>
            </a:r>
            <a:r>
              <a:rPr lang="en-US" sz="1600" b="0" i="0" u="none" strike="noStrike" cap="none" dirty="0">
                <a:solidFill>
                  <a:schemeClr val="dk1"/>
                </a:solidFill>
                <a:latin typeface="Arial"/>
                <a:ea typeface="Arial"/>
                <a:cs typeface="Arial"/>
                <a:sym typeface="Arial"/>
              </a:rPr>
              <a:t> solar: protector UV, sombrero y </a:t>
            </a:r>
            <a:r>
              <a:rPr lang="en-US" sz="1600" b="0" i="0" u="none" strike="noStrike" cap="none" dirty="0" err="1">
                <a:solidFill>
                  <a:schemeClr val="dk1"/>
                </a:solidFill>
                <a:latin typeface="Arial"/>
                <a:ea typeface="Arial"/>
                <a:cs typeface="Arial"/>
                <a:sym typeface="Arial"/>
              </a:rPr>
              <a:t>ropa</a:t>
            </a:r>
            <a:r>
              <a:rPr lang="en-US" sz="1600" b="0" i="0" u="none" strike="noStrike" cap="none" dirty="0">
                <a:solidFill>
                  <a:schemeClr val="dk1"/>
                </a:solidFill>
                <a:latin typeface="Arial"/>
                <a:ea typeface="Arial"/>
                <a:cs typeface="Arial"/>
                <a:sym typeface="Arial"/>
              </a:rPr>
              <a:t> con </a:t>
            </a:r>
            <a:r>
              <a:rPr lang="en-US" sz="1600" b="0" i="0" u="none" strike="noStrike" cap="none" dirty="0" err="1">
                <a:solidFill>
                  <a:schemeClr val="dk1"/>
                </a:solidFill>
                <a:latin typeface="Arial"/>
                <a:ea typeface="Arial"/>
                <a:cs typeface="Arial"/>
                <a:sym typeface="Arial"/>
              </a:rPr>
              <a:t>filtro</a:t>
            </a:r>
            <a:r>
              <a:rPr lang="en-US" sz="1600" b="0" i="0" u="none" strike="noStrike" cap="none" dirty="0">
                <a:solidFill>
                  <a:schemeClr val="dk1"/>
                </a:solidFill>
                <a:latin typeface="Arial"/>
                <a:ea typeface="Arial"/>
                <a:cs typeface="Arial"/>
                <a:sym typeface="Arial"/>
              </a:rPr>
              <a:t> UV, </a:t>
            </a:r>
            <a:r>
              <a:rPr lang="en-US" sz="1600" b="0" i="0" u="none" strike="noStrike" cap="none" dirty="0" err="1">
                <a:solidFill>
                  <a:schemeClr val="dk1"/>
                </a:solidFill>
                <a:latin typeface="Arial"/>
                <a:ea typeface="Arial"/>
                <a:cs typeface="Arial"/>
                <a:sym typeface="Arial"/>
              </a:rPr>
              <a:t>lentes</a:t>
            </a:r>
            <a:r>
              <a:rPr lang="en-US" sz="1600" b="0" i="0" u="none" strike="noStrike" cap="none" dirty="0">
                <a:solidFill>
                  <a:schemeClr val="dk1"/>
                </a:solidFill>
                <a:latin typeface="Arial"/>
                <a:ea typeface="Arial"/>
                <a:cs typeface="Arial"/>
                <a:sym typeface="Arial"/>
              </a:rPr>
              <a:t> de sol con </a:t>
            </a:r>
            <a:r>
              <a:rPr lang="en-US" sz="1600" b="0" i="0" u="none" strike="noStrike" cap="none" dirty="0" err="1">
                <a:solidFill>
                  <a:schemeClr val="dk1"/>
                </a:solidFill>
                <a:latin typeface="Arial"/>
                <a:ea typeface="Arial"/>
                <a:cs typeface="Arial"/>
                <a:sym typeface="Arial"/>
              </a:rPr>
              <a:t>filtro</a:t>
            </a:r>
            <a:r>
              <a:rPr lang="en-US" sz="1600" b="0" i="0" u="none" strike="noStrike" cap="none" dirty="0">
                <a:solidFill>
                  <a:schemeClr val="dk1"/>
                </a:solidFill>
                <a:latin typeface="Arial"/>
                <a:ea typeface="Arial"/>
                <a:cs typeface="Arial"/>
                <a:sym typeface="Arial"/>
              </a:rPr>
              <a:t> UV</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Alta </a:t>
            </a:r>
            <a:r>
              <a:rPr lang="en-US" sz="1600" b="0" i="0" u="none" strike="noStrike" cap="none" dirty="0" err="1">
                <a:solidFill>
                  <a:schemeClr val="dk1"/>
                </a:solidFill>
                <a:latin typeface="Arial"/>
                <a:ea typeface="Arial"/>
                <a:cs typeface="Arial"/>
                <a:sym typeface="Arial"/>
              </a:rPr>
              <a:t>temperatura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botellas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agua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Presencia</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vectores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repelentes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ropa</a:t>
            </a:r>
            <a:r>
              <a:rPr lang="en-US" sz="1600" b="0" i="0" u="none" strike="noStrike" cap="none" dirty="0">
                <a:solidFill>
                  <a:schemeClr val="dk1"/>
                </a:solidFill>
                <a:latin typeface="Arial"/>
                <a:ea typeface="Arial"/>
                <a:cs typeface="Arial"/>
                <a:sym typeface="Arial"/>
              </a:rPr>
              <a:t> de manga </a:t>
            </a:r>
            <a:r>
              <a:rPr lang="en-US" sz="1600" b="0" i="0" u="none" strike="noStrike" cap="none" dirty="0" err="1">
                <a:solidFill>
                  <a:schemeClr val="dk1"/>
                </a:solidFill>
                <a:latin typeface="Arial"/>
                <a:ea typeface="Arial"/>
                <a:cs typeface="Arial"/>
                <a:sym typeface="Arial"/>
              </a:rPr>
              <a:t>larga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mosquiteros</a:t>
            </a:r>
            <a:endParaRPr dirty="0"/>
          </a:p>
        </p:txBody>
      </p:sp>
      <p:grpSp>
        <p:nvGrpSpPr>
          <p:cNvPr id="3" name="Group 2">
            <a:extLst>
              <a:ext uri="{FF2B5EF4-FFF2-40B4-BE49-F238E27FC236}">
                <a16:creationId xmlns:a16="http://schemas.microsoft.com/office/drawing/2014/main" id="{4EB00F74-A126-7EA0-8BD0-6C55A89B8BD7}"/>
              </a:ext>
            </a:extLst>
          </p:cNvPr>
          <p:cNvGrpSpPr/>
          <p:nvPr/>
        </p:nvGrpSpPr>
        <p:grpSpPr>
          <a:xfrm>
            <a:off x="1338470" y="3234128"/>
            <a:ext cx="2699332" cy="3297301"/>
            <a:chOff x="2011407" y="3188012"/>
            <a:chExt cx="2560593" cy="3260855"/>
          </a:xfrm>
        </p:grpSpPr>
        <p:pic>
          <p:nvPicPr>
            <p:cNvPr id="188" name="Google Shape;188;p16"/>
            <p:cNvPicPr preferRelativeResize="0"/>
            <p:nvPr/>
          </p:nvPicPr>
          <p:blipFill rotWithShape="1">
            <a:blip r:embed="rId3">
              <a:alphaModFix/>
            </a:blip>
            <a:srcRect l="20483" r="24206"/>
            <a:stretch/>
          </p:blipFill>
          <p:spPr>
            <a:xfrm>
              <a:off x="3386333" y="3188012"/>
              <a:ext cx="1185666" cy="1570939"/>
            </a:xfrm>
            <a:prstGeom prst="roundRect">
              <a:avLst>
                <a:gd name="adj" fmla="val 718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90" name="Google Shape;190;p16"/>
            <p:cNvPicPr preferRelativeResize="0"/>
            <p:nvPr/>
          </p:nvPicPr>
          <p:blipFill rotWithShape="1">
            <a:blip r:embed="rId4">
              <a:alphaModFix/>
            </a:blip>
            <a:srcRect/>
            <a:stretch/>
          </p:blipFill>
          <p:spPr>
            <a:xfrm>
              <a:off x="2011407" y="3188012"/>
              <a:ext cx="1243825" cy="923301"/>
            </a:xfrm>
            <a:prstGeom prst="roundRect">
              <a:avLst>
                <a:gd name="adj" fmla="val 607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91" name="Google Shape;191;p16"/>
            <p:cNvPicPr preferRelativeResize="0"/>
            <p:nvPr/>
          </p:nvPicPr>
          <p:blipFill rotWithShape="1">
            <a:blip r:embed="rId5">
              <a:alphaModFix/>
            </a:blip>
            <a:srcRect/>
            <a:stretch/>
          </p:blipFill>
          <p:spPr>
            <a:xfrm>
              <a:off x="2011407" y="4210092"/>
              <a:ext cx="1243825" cy="548314"/>
            </a:xfrm>
            <a:prstGeom prst="roundRect">
              <a:avLst>
                <a:gd name="adj" fmla="val 1131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92" name="Google Shape;192;p16"/>
            <p:cNvPicPr preferRelativeResize="0"/>
            <p:nvPr/>
          </p:nvPicPr>
          <p:blipFill rotWithShape="1">
            <a:blip r:embed="rId6">
              <a:alphaModFix/>
            </a:blip>
            <a:srcRect/>
            <a:stretch/>
          </p:blipFill>
          <p:spPr>
            <a:xfrm>
              <a:off x="3001061" y="4877928"/>
              <a:ext cx="1570939" cy="1570939"/>
            </a:xfrm>
            <a:prstGeom prst="roundRect">
              <a:avLst>
                <a:gd name="adj" fmla="val 390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93" name="Google Shape;193;p16"/>
            <p:cNvPicPr preferRelativeResize="0"/>
            <p:nvPr/>
          </p:nvPicPr>
          <p:blipFill rotWithShape="1">
            <a:blip r:embed="rId7">
              <a:alphaModFix/>
            </a:blip>
            <a:srcRect/>
            <a:stretch/>
          </p:blipFill>
          <p:spPr>
            <a:xfrm>
              <a:off x="2011407" y="4877928"/>
              <a:ext cx="868698" cy="1570939"/>
            </a:xfrm>
            <a:prstGeom prst="roundRect">
              <a:avLst>
                <a:gd name="adj" fmla="val 878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grpSp>
      <p:grpSp>
        <p:nvGrpSpPr>
          <p:cNvPr id="4" name="Group 3">
            <a:extLst>
              <a:ext uri="{FF2B5EF4-FFF2-40B4-BE49-F238E27FC236}">
                <a16:creationId xmlns:a16="http://schemas.microsoft.com/office/drawing/2014/main" id="{90E082E5-0E99-E6AF-538F-CE0CF270A6FE}"/>
              </a:ext>
            </a:extLst>
          </p:cNvPr>
          <p:cNvGrpSpPr/>
          <p:nvPr/>
        </p:nvGrpSpPr>
        <p:grpSpPr>
          <a:xfrm>
            <a:off x="12323237" y="5341234"/>
            <a:ext cx="2739239" cy="3408967"/>
            <a:chOff x="2011407" y="3188012"/>
            <a:chExt cx="2560593" cy="3260855"/>
          </a:xfrm>
        </p:grpSpPr>
        <p:pic>
          <p:nvPicPr>
            <p:cNvPr id="5" name="Google Shape;188;p16">
              <a:extLst>
                <a:ext uri="{FF2B5EF4-FFF2-40B4-BE49-F238E27FC236}">
                  <a16:creationId xmlns:a16="http://schemas.microsoft.com/office/drawing/2014/main" id="{DCEDE000-5861-5F95-354E-BB8D367BD2A0}"/>
                </a:ext>
              </a:extLst>
            </p:cNvPr>
            <p:cNvPicPr preferRelativeResize="0"/>
            <p:nvPr/>
          </p:nvPicPr>
          <p:blipFill rotWithShape="1">
            <a:blip r:embed="rId3">
              <a:alphaModFix/>
            </a:blip>
            <a:srcRect l="20483" r="24206"/>
            <a:stretch/>
          </p:blipFill>
          <p:spPr>
            <a:xfrm>
              <a:off x="3386333" y="3188012"/>
              <a:ext cx="1185666" cy="1570939"/>
            </a:xfrm>
            <a:prstGeom prst="roundRect">
              <a:avLst>
                <a:gd name="adj" fmla="val 718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7" name="Google Shape;190;p16">
              <a:extLst>
                <a:ext uri="{FF2B5EF4-FFF2-40B4-BE49-F238E27FC236}">
                  <a16:creationId xmlns:a16="http://schemas.microsoft.com/office/drawing/2014/main" id="{410458B0-2BBD-04C7-2E81-543C91C9C407}"/>
                </a:ext>
              </a:extLst>
            </p:cNvPr>
            <p:cNvPicPr preferRelativeResize="0"/>
            <p:nvPr/>
          </p:nvPicPr>
          <p:blipFill rotWithShape="1">
            <a:blip r:embed="rId4">
              <a:alphaModFix/>
            </a:blip>
            <a:srcRect/>
            <a:stretch/>
          </p:blipFill>
          <p:spPr>
            <a:xfrm>
              <a:off x="2011407" y="3188012"/>
              <a:ext cx="1243825" cy="923301"/>
            </a:xfrm>
            <a:prstGeom prst="roundRect">
              <a:avLst>
                <a:gd name="adj" fmla="val 607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8" name="Google Shape;191;p16">
              <a:extLst>
                <a:ext uri="{FF2B5EF4-FFF2-40B4-BE49-F238E27FC236}">
                  <a16:creationId xmlns:a16="http://schemas.microsoft.com/office/drawing/2014/main" id="{F3AAA899-5C0E-88E8-88D7-8B3C069C934D}"/>
                </a:ext>
              </a:extLst>
            </p:cNvPr>
            <p:cNvPicPr preferRelativeResize="0"/>
            <p:nvPr/>
          </p:nvPicPr>
          <p:blipFill rotWithShape="1">
            <a:blip r:embed="rId5">
              <a:alphaModFix/>
            </a:blip>
            <a:srcRect/>
            <a:stretch/>
          </p:blipFill>
          <p:spPr>
            <a:xfrm>
              <a:off x="2011407" y="4210092"/>
              <a:ext cx="1243825" cy="548314"/>
            </a:xfrm>
            <a:prstGeom prst="roundRect">
              <a:avLst>
                <a:gd name="adj" fmla="val 1131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9" name="Google Shape;192;p16">
              <a:extLst>
                <a:ext uri="{FF2B5EF4-FFF2-40B4-BE49-F238E27FC236}">
                  <a16:creationId xmlns:a16="http://schemas.microsoft.com/office/drawing/2014/main" id="{BCFAAF23-36EC-C1E4-4961-9877F8BB35B2}"/>
                </a:ext>
              </a:extLst>
            </p:cNvPr>
            <p:cNvPicPr preferRelativeResize="0"/>
            <p:nvPr/>
          </p:nvPicPr>
          <p:blipFill rotWithShape="1">
            <a:blip r:embed="rId6">
              <a:alphaModFix/>
            </a:blip>
            <a:srcRect/>
            <a:stretch/>
          </p:blipFill>
          <p:spPr>
            <a:xfrm>
              <a:off x="3001061" y="4877928"/>
              <a:ext cx="1570939" cy="1570939"/>
            </a:xfrm>
            <a:prstGeom prst="roundRect">
              <a:avLst>
                <a:gd name="adj" fmla="val 390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0" name="Google Shape;193;p16">
              <a:extLst>
                <a:ext uri="{FF2B5EF4-FFF2-40B4-BE49-F238E27FC236}">
                  <a16:creationId xmlns:a16="http://schemas.microsoft.com/office/drawing/2014/main" id="{6D6D6D86-A7D4-461A-E5C8-AD91C05BFB33}"/>
                </a:ext>
              </a:extLst>
            </p:cNvPr>
            <p:cNvPicPr preferRelativeResize="0"/>
            <p:nvPr/>
          </p:nvPicPr>
          <p:blipFill rotWithShape="1">
            <a:blip r:embed="rId7">
              <a:alphaModFix/>
            </a:blip>
            <a:srcRect/>
            <a:stretch/>
          </p:blipFill>
          <p:spPr>
            <a:xfrm>
              <a:off x="2011407" y="4877928"/>
              <a:ext cx="868698" cy="1570939"/>
            </a:xfrm>
            <a:prstGeom prst="roundRect">
              <a:avLst>
                <a:gd name="adj" fmla="val 878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grpSp>
      <p:pic>
        <p:nvPicPr>
          <p:cNvPr id="11" name="Google Shape;189;p16">
            <a:extLst>
              <a:ext uri="{FF2B5EF4-FFF2-40B4-BE49-F238E27FC236}">
                <a16:creationId xmlns:a16="http://schemas.microsoft.com/office/drawing/2014/main" id="{05BCE6E6-78BA-9628-5FDB-815DA5D07F45}"/>
              </a:ext>
            </a:extLst>
          </p:cNvPr>
          <p:cNvPicPr preferRelativeResize="0"/>
          <p:nvPr/>
        </p:nvPicPr>
        <p:blipFill rotWithShape="1">
          <a:blip r:embed="rId8">
            <a:alphaModFix/>
          </a:blip>
          <a:srcRect/>
          <a:stretch/>
        </p:blipFill>
        <p:spPr>
          <a:xfrm>
            <a:off x="4178049" y="3234128"/>
            <a:ext cx="3374090" cy="3297301"/>
          </a:xfrm>
          <a:prstGeom prst="roundRect">
            <a:avLst>
              <a:gd name="adj" fmla="val 3681"/>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19281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17"/>
          <p:cNvSpPr txBox="1"/>
          <p:nvPr/>
        </p:nvSpPr>
        <p:spPr>
          <a:xfrm>
            <a:off x="431800" y="379681"/>
            <a:ext cx="370582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00" name="Google Shape;200;p17"/>
          <p:cNvSpPr txBox="1"/>
          <p:nvPr/>
        </p:nvSpPr>
        <p:spPr>
          <a:xfrm>
            <a:off x="431799" y="1371599"/>
            <a:ext cx="8080829" cy="2188029"/>
          </a:xfrm>
          <a:prstGeom prst="rect">
            <a:avLst/>
          </a:prstGeom>
          <a:noFill/>
          <a:ln>
            <a:noFill/>
          </a:ln>
        </p:spPr>
        <p:txBody>
          <a:bodyPr spcFirstLastPara="1" wrap="square" lIns="0" tIns="0" rIns="0" bIns="0" numCol="2"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Equipo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protección</a:t>
            </a:r>
            <a:r>
              <a:rPr lang="en-US" sz="1600" b="0" i="0" u="none" strike="noStrike" cap="none" dirty="0">
                <a:solidFill>
                  <a:schemeClr val="dk1"/>
                </a:solidFill>
                <a:latin typeface="Arial"/>
                <a:ea typeface="Arial"/>
                <a:cs typeface="Arial"/>
                <a:sym typeface="Arial"/>
              </a:rPr>
              <a:t> personal (EPP) </a:t>
            </a:r>
            <a:r>
              <a:rPr lang="en-US" sz="1600" b="0" i="0" u="none" strike="noStrike" cap="none" dirty="0" err="1">
                <a:solidFill>
                  <a:schemeClr val="dk1"/>
                </a:solidFill>
                <a:latin typeface="Arial"/>
                <a:ea typeface="Arial"/>
                <a:cs typeface="Arial"/>
                <a:sym typeface="Arial"/>
              </a:rPr>
              <a:t>básico</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Procedimientos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estándar</a:t>
            </a:r>
            <a:r>
              <a:rPr lang="en-US" sz="1600" b="0" i="0" u="none" strike="noStrike" cap="none" dirty="0">
                <a:solidFill>
                  <a:schemeClr val="dk1"/>
                </a:solidFill>
                <a:latin typeface="Arial"/>
                <a:ea typeface="Arial"/>
                <a:cs typeface="Arial"/>
                <a:sym typeface="Arial"/>
              </a:rPr>
              <a:t> para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uso</a:t>
            </a:r>
            <a:r>
              <a:rPr lang="en-US" sz="1600" b="0" i="0" u="none" strike="noStrike" cap="none" dirty="0">
                <a:solidFill>
                  <a:schemeClr val="dk1"/>
                </a:solidFill>
                <a:latin typeface="Arial"/>
                <a:ea typeface="Arial"/>
                <a:cs typeface="Arial"/>
                <a:sym typeface="Arial"/>
              </a:rPr>
              <a:t> de EPP</a:t>
            </a:r>
            <a:endParaRPr dirty="0"/>
          </a:p>
          <a:p>
            <a:pPr marL="450850" marR="0" lvl="0" indent="-139700"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Protocolo</a:t>
            </a:r>
            <a:r>
              <a:rPr lang="en-US" sz="1200" b="0" i="0" u="none" strike="noStrike" cap="none" dirty="0">
                <a:solidFill>
                  <a:schemeClr val="dk1"/>
                </a:solidFill>
                <a:latin typeface="Arial"/>
                <a:ea typeface="Arial"/>
                <a:cs typeface="Arial"/>
                <a:sym typeface="Arial"/>
              </a:rPr>
              <a:t> para </a:t>
            </a:r>
            <a:r>
              <a:rPr lang="en-US" sz="1200" b="0" i="0" u="none" strike="noStrike" cap="none" dirty="0" err="1">
                <a:solidFill>
                  <a:schemeClr val="dk1"/>
                </a:solidFill>
                <a:latin typeface="Arial"/>
                <a:ea typeface="Arial"/>
                <a:cs typeface="Arial"/>
                <a:sym typeface="Arial"/>
              </a:rPr>
              <a:t>colocar</a:t>
            </a:r>
            <a:r>
              <a:rPr lang="en-US" sz="1200" b="0" i="0" u="none" strike="noStrike" cap="none" dirty="0">
                <a:solidFill>
                  <a:schemeClr val="dk1"/>
                </a:solidFill>
                <a:latin typeface="Arial"/>
                <a:ea typeface="Arial"/>
                <a:cs typeface="Arial"/>
                <a:sym typeface="Arial"/>
              </a:rPr>
              <a:t> y para RETIRAR </a:t>
            </a:r>
            <a:r>
              <a:rPr lang="en-US" sz="1200" b="0" i="0" u="none" strike="noStrike" cap="none" dirty="0" err="1">
                <a:solidFill>
                  <a:schemeClr val="dk1"/>
                </a:solidFill>
                <a:latin typeface="Arial"/>
                <a:ea typeface="Arial"/>
                <a:cs typeface="Arial"/>
                <a:sym typeface="Arial"/>
              </a:rPr>
              <a:t>el</a:t>
            </a:r>
            <a:r>
              <a:rPr lang="en-US" sz="1200" b="0" i="0" u="none" strike="noStrike" cap="none" dirty="0">
                <a:solidFill>
                  <a:schemeClr val="dk1"/>
                </a:solidFill>
                <a:latin typeface="Arial"/>
                <a:ea typeface="Arial"/>
                <a:cs typeface="Arial"/>
                <a:sym typeface="Arial"/>
              </a:rPr>
              <a:t> EPP</a:t>
            </a:r>
            <a:endParaRPr dirty="0"/>
          </a:p>
          <a:p>
            <a:pPr marL="450850" marR="0" lvl="0" indent="-139700"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Revisión</a:t>
            </a:r>
            <a:r>
              <a:rPr lang="en-US" sz="1200" b="0" i="0" u="none" strike="noStrike" cap="none" dirty="0">
                <a:solidFill>
                  <a:schemeClr val="dk1"/>
                </a:solidFill>
                <a:latin typeface="Arial"/>
                <a:ea typeface="Arial"/>
                <a:cs typeface="Arial"/>
                <a:sym typeface="Arial"/>
              </a:rPr>
              <a:t> del </a:t>
            </a:r>
            <a:r>
              <a:rPr lang="en-US" sz="1200" b="0" i="0" u="none" strike="noStrike" cap="none" dirty="0" err="1">
                <a:solidFill>
                  <a:schemeClr val="dk1"/>
                </a:solidFill>
                <a:latin typeface="Arial"/>
                <a:ea typeface="Arial"/>
                <a:cs typeface="Arial"/>
                <a:sym typeface="Arial"/>
              </a:rPr>
              <a:t>funcionamiento</a:t>
            </a:r>
            <a:r>
              <a:rPr lang="en-US" sz="1200" b="0" i="0" u="none" strike="noStrike" cap="none" dirty="0">
                <a:solidFill>
                  <a:schemeClr val="dk1"/>
                </a:solidFill>
                <a:latin typeface="Arial"/>
                <a:ea typeface="Arial"/>
                <a:cs typeface="Arial"/>
                <a:sym typeface="Arial"/>
              </a:rPr>
              <a:t> del EPP</a:t>
            </a:r>
            <a:endParaRPr lang="en-ZA" dirty="0"/>
          </a:p>
          <a:p>
            <a:pPr marL="285750" marR="0" lvl="0" indent="-285750" algn="l" rtl="0">
              <a:lnSpc>
                <a:spcPct val="100000"/>
              </a:lnSpc>
              <a:spcBef>
                <a:spcPts val="1200"/>
              </a:spcBef>
              <a:spcAft>
                <a:spcPts val="0"/>
              </a:spcAft>
              <a:buClr>
                <a:srgbClr val="000000"/>
              </a:buClr>
              <a:buSzPts val="1600"/>
              <a:buFont typeface="Arial"/>
              <a:buChar char="•"/>
            </a:pPr>
            <a:r>
              <a:rPr lang="en-ZA" sz="1600" b="0" i="0" u="none" strike="noStrike" cap="none" dirty="0" err="1">
                <a:solidFill>
                  <a:schemeClr val="dk1"/>
                </a:solidFill>
                <a:latin typeface="Arial"/>
                <a:ea typeface="Arial"/>
                <a:cs typeface="Arial"/>
                <a:sym typeface="Arial"/>
              </a:rPr>
              <a:t>Procedimientos</a:t>
            </a:r>
            <a:r>
              <a:rPr lang="en-ZA" sz="1600" b="0" i="0" u="none" strike="noStrike" cap="none" dirty="0">
                <a:solidFill>
                  <a:schemeClr val="dk1"/>
                </a:solidFill>
                <a:latin typeface="Arial"/>
                <a:ea typeface="Arial"/>
                <a:cs typeface="Arial"/>
                <a:sym typeface="Arial"/>
              </a:rPr>
              <a:t> </a:t>
            </a:r>
            <a:r>
              <a:rPr lang="en-ZA" sz="1600" b="0" i="0" u="none" strike="noStrike" cap="none" dirty="0" err="1">
                <a:solidFill>
                  <a:schemeClr val="dk1"/>
                </a:solidFill>
                <a:latin typeface="Arial"/>
                <a:ea typeface="Arial"/>
                <a:cs typeface="Arial"/>
                <a:sym typeface="Arial"/>
              </a:rPr>
              <a:t>estándar</a:t>
            </a:r>
            <a:r>
              <a:rPr lang="en-ZA" sz="1600" b="0" i="0" u="none" strike="noStrike" cap="none" dirty="0">
                <a:solidFill>
                  <a:schemeClr val="dk1"/>
                </a:solidFill>
                <a:latin typeface="Arial"/>
                <a:ea typeface="Arial"/>
                <a:cs typeface="Arial"/>
                <a:sym typeface="Arial"/>
              </a:rPr>
              <a:t> para </a:t>
            </a:r>
            <a:r>
              <a:rPr lang="en-ZA" sz="1600" b="0" i="0" u="none" strike="noStrike" cap="none" dirty="0" err="1">
                <a:solidFill>
                  <a:schemeClr val="dk1"/>
                </a:solidFill>
                <a:latin typeface="Arial"/>
                <a:ea typeface="Arial"/>
                <a:cs typeface="Arial"/>
                <a:sym typeface="Arial"/>
              </a:rPr>
              <a:t>limpieza</a:t>
            </a:r>
            <a:r>
              <a:rPr lang="en-ZA" sz="1600" b="0" i="0" u="none" strike="noStrike" cap="none" dirty="0">
                <a:solidFill>
                  <a:schemeClr val="dk1"/>
                </a:solidFill>
                <a:latin typeface="Arial"/>
                <a:ea typeface="Arial"/>
                <a:cs typeface="Arial"/>
                <a:sym typeface="Arial"/>
              </a:rPr>
              <a:t> del EPP</a:t>
            </a:r>
            <a:endParaRPr lang="en-ZA"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Procedimientos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descarte</a:t>
            </a:r>
            <a:r>
              <a:rPr lang="en-US" sz="1600" b="0" i="0" u="none" strike="noStrike" cap="none" dirty="0">
                <a:solidFill>
                  <a:schemeClr val="dk1"/>
                </a:solidFill>
                <a:latin typeface="Arial"/>
                <a:ea typeface="Arial"/>
                <a:cs typeface="Arial"/>
                <a:sym typeface="Arial"/>
              </a:rPr>
              <a:t> de EPP</a:t>
            </a:r>
            <a:endParaRPr dirty="0"/>
          </a:p>
        </p:txBody>
      </p:sp>
      <p:sp>
        <p:nvSpPr>
          <p:cNvPr id="2" name="Google Shape;229;p20">
            <a:extLst>
              <a:ext uri="{FF2B5EF4-FFF2-40B4-BE49-F238E27FC236}">
                <a16:creationId xmlns:a16="http://schemas.microsoft.com/office/drawing/2014/main" id="{D4FDF158-9452-2259-9950-D21F3C34672F}"/>
              </a:ext>
            </a:extLst>
          </p:cNvPr>
          <p:cNvSpPr/>
          <p:nvPr/>
        </p:nvSpPr>
        <p:spPr>
          <a:xfrm>
            <a:off x="0" y="3429000"/>
            <a:ext cx="9144000" cy="3429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01" name="Google Shape;201;p17" descr="http://www.registraduria.gov.co/rev_electro/2011/rev_elec_sept/imagenes/residuos.jpg"/>
          <p:cNvPicPr preferRelativeResize="0"/>
          <p:nvPr/>
        </p:nvPicPr>
        <p:blipFill rotWithShape="1">
          <a:blip r:embed="rId3">
            <a:alphaModFix/>
          </a:blip>
          <a:srcRect/>
          <a:stretch/>
        </p:blipFill>
        <p:spPr>
          <a:xfrm>
            <a:off x="1941095" y="3667125"/>
            <a:ext cx="4714833" cy="2952750"/>
          </a:xfrm>
          <a:prstGeom prst="roundRect">
            <a:avLst>
              <a:gd name="adj" fmla="val 291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Google Shape;240;p21">
            <a:extLst>
              <a:ext uri="{FF2B5EF4-FFF2-40B4-BE49-F238E27FC236}">
                <a16:creationId xmlns:a16="http://schemas.microsoft.com/office/drawing/2014/main" id="{0DF13EEB-687C-865C-0F88-D1BE4CBE3E88}"/>
              </a:ext>
            </a:extLst>
          </p:cNvPr>
          <p:cNvSpPr/>
          <p:nvPr/>
        </p:nvSpPr>
        <p:spPr>
          <a:xfrm>
            <a:off x="1" y="2434866"/>
            <a:ext cx="9144000" cy="4423134"/>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p18"/>
          <p:cNvSpPr txBox="1"/>
          <p:nvPr/>
        </p:nvSpPr>
        <p:spPr>
          <a:xfrm>
            <a:off x="431800" y="379681"/>
            <a:ext cx="370582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08" name="Google Shape;208;p18"/>
          <p:cNvSpPr txBox="1"/>
          <p:nvPr/>
        </p:nvSpPr>
        <p:spPr>
          <a:xfrm>
            <a:off x="431800" y="1371600"/>
            <a:ext cx="5794829" cy="5010150"/>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EPP </a:t>
            </a:r>
            <a:r>
              <a:rPr lang="en-US" sz="1600" b="0" i="0" u="none" strike="noStrike" cap="none" dirty="0" err="1">
                <a:solidFill>
                  <a:schemeClr val="dk1"/>
                </a:solidFill>
                <a:latin typeface="Arial"/>
                <a:ea typeface="Arial"/>
                <a:cs typeface="Arial"/>
                <a:sym typeface="Arial"/>
              </a:rPr>
              <a:t>básico</a:t>
            </a:r>
            <a:endParaRPr lang="en-US" sz="1600" b="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rgbClr val="000000"/>
              </a:buClr>
              <a:buSzPts val="1600"/>
            </a:pPr>
            <a:endParaRPr lang="en-US" sz="1600" dirty="0">
              <a:solidFill>
                <a:schemeClr val="dk1"/>
              </a:solidFill>
            </a:endParaRPr>
          </a:p>
          <a:p>
            <a:pPr>
              <a:buSzPts val="1600"/>
            </a:pPr>
            <a:r>
              <a:rPr lang="en-US" sz="1600" dirty="0">
                <a:solidFill>
                  <a:schemeClr val="dk1"/>
                </a:solidFill>
              </a:rPr>
              <a:t>*</a:t>
            </a:r>
            <a:r>
              <a:rPr lang="en-US" sz="1400" b="0" i="0" u="none" strike="noStrike" cap="none" dirty="0">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De </a:t>
            </a:r>
            <a:r>
              <a:rPr lang="en-US" sz="1400" b="0" i="0" u="none" strike="noStrike" cap="none" dirty="0" err="1">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acuerdo</a:t>
            </a:r>
            <a:r>
              <a:rPr lang="en-US" sz="1400" b="0" i="0" u="none" strike="noStrike" cap="none" dirty="0">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 las </a:t>
            </a:r>
            <a:r>
              <a:rPr lang="en-US" sz="1400" b="0" i="0" u="none" strike="noStrike" cap="none" dirty="0" err="1">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condiciones</a:t>
            </a:r>
            <a:r>
              <a:rPr lang="en-US" sz="1400" b="0" i="0" u="none" strike="noStrike" cap="none" dirty="0">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de campo, </a:t>
            </a:r>
            <a:r>
              <a:rPr lang="en-US" sz="1400" b="0" i="0" u="none" strike="noStrike" cap="none" dirty="0" err="1">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pueden</a:t>
            </a:r>
            <a:r>
              <a:rPr lang="en-US" sz="1400" b="0" i="0" u="none" strike="noStrike" cap="none" dirty="0">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no ser </a:t>
            </a:r>
            <a:r>
              <a:rPr lang="en-US" sz="1400" b="0" i="0" u="none" strike="noStrike" cap="none" dirty="0" err="1">
                <a:solidFill>
                  <a:schemeClr val="dk1"/>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necesarias</a:t>
            </a:r>
            <a:endParaRPr lang="en-US" dirty="0"/>
          </a:p>
          <a:p>
            <a:pPr marR="0" lvl="0" algn="l" rtl="0">
              <a:lnSpc>
                <a:spcPct val="100000"/>
              </a:lnSpc>
              <a:spcBef>
                <a:spcPts val="0"/>
              </a:spcBef>
              <a:spcAft>
                <a:spcPts val="0"/>
              </a:spcAft>
              <a:buClr>
                <a:srgbClr val="000000"/>
              </a:buClr>
              <a:buSzPts val="1600"/>
            </a:pPr>
            <a:endParaRPr dirty="0"/>
          </a:p>
        </p:txBody>
      </p:sp>
      <p:grpSp>
        <p:nvGrpSpPr>
          <p:cNvPr id="4" name="Group 3">
            <a:extLst>
              <a:ext uri="{FF2B5EF4-FFF2-40B4-BE49-F238E27FC236}">
                <a16:creationId xmlns:a16="http://schemas.microsoft.com/office/drawing/2014/main" id="{20D35B7F-EB4E-A26E-EF73-348F0BB22BD1}"/>
              </a:ext>
            </a:extLst>
          </p:cNvPr>
          <p:cNvGrpSpPr/>
          <p:nvPr/>
        </p:nvGrpSpPr>
        <p:grpSpPr>
          <a:xfrm>
            <a:off x="1101917" y="2904573"/>
            <a:ext cx="6940166" cy="3477177"/>
            <a:chOff x="1747906" y="3090653"/>
            <a:chExt cx="5007369" cy="2508803"/>
          </a:xfrm>
        </p:grpSpPr>
        <p:pic>
          <p:nvPicPr>
            <p:cNvPr id="209" name="Google Shape;209;p18" descr="http://files.auxilar-en-enfermeria-c-1-esaf.webnode.es/200000034-660ce68003/barreas%20fisi.png"/>
            <p:cNvPicPr preferRelativeResize="0"/>
            <p:nvPr/>
          </p:nvPicPr>
          <p:blipFill rotWithShape="1">
            <a:blip r:embed="rId3">
              <a:alphaModFix/>
            </a:blip>
            <a:srcRect t="36967" r="55433"/>
            <a:stretch/>
          </p:blipFill>
          <p:spPr>
            <a:xfrm>
              <a:off x="4665279" y="3090653"/>
              <a:ext cx="2089996" cy="2508803"/>
            </a:xfrm>
            <a:prstGeom prst="roundRect">
              <a:avLst>
                <a:gd name="adj" fmla="val 241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10" name="Google Shape;210;p18" descr="http://files.auxilar-en-enfermeria-c-1-esaf.webnode.es/200000034-660ce68003/barreas%20fisi.png"/>
            <p:cNvPicPr preferRelativeResize="0"/>
            <p:nvPr/>
          </p:nvPicPr>
          <p:blipFill rotWithShape="1">
            <a:blip r:embed="rId3">
              <a:alphaModFix/>
            </a:blip>
            <a:srcRect l="51218" t="36968" r="2664" b="3471"/>
            <a:stretch/>
          </p:blipFill>
          <p:spPr>
            <a:xfrm>
              <a:off x="1747906" y="4208106"/>
              <a:ext cx="1269302" cy="1391350"/>
            </a:xfrm>
            <a:prstGeom prst="roundRect">
              <a:avLst>
                <a:gd name="adj" fmla="val 5048"/>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11" name="Google Shape;211;p18" descr="http://files.auxilar-en-enfermeria-c-1-esaf.webnode.es/200000034-660ce68003/barreas%20fisi.png"/>
            <p:cNvPicPr preferRelativeResize="0"/>
            <p:nvPr/>
          </p:nvPicPr>
          <p:blipFill rotWithShape="1">
            <a:blip r:embed="rId3">
              <a:alphaModFix/>
            </a:blip>
            <a:srcRect l="57205" b="62800"/>
            <a:stretch/>
          </p:blipFill>
          <p:spPr>
            <a:xfrm>
              <a:off x="3166727" y="4623476"/>
              <a:ext cx="1322880" cy="975980"/>
            </a:xfrm>
            <a:prstGeom prst="roundRect">
              <a:avLst>
                <a:gd name="adj" fmla="val 6089"/>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12" name="Google Shape;212;p18" descr="http://files.auxilar-en-enfermeria-c-1-esaf.webnode.es/200000034-660ce68003/barreas%20fisi.png"/>
            <p:cNvPicPr preferRelativeResize="0"/>
            <p:nvPr/>
          </p:nvPicPr>
          <p:blipFill rotWithShape="1">
            <a:blip r:embed="rId3">
              <a:alphaModFix/>
            </a:blip>
            <a:srcRect l="27533" r="42996" b="63488"/>
            <a:stretch/>
          </p:blipFill>
          <p:spPr>
            <a:xfrm>
              <a:off x="3166726" y="3091798"/>
              <a:ext cx="1322880" cy="1391153"/>
            </a:xfrm>
            <a:prstGeom prst="roundRect">
              <a:avLst>
                <a:gd name="adj" fmla="val 607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13" name="Google Shape;213;p18" descr="http://files.auxilar-en-enfermeria-c-1-esaf.webnode.es/200000034-660ce68003/barreas%20fisi.png"/>
            <p:cNvPicPr preferRelativeResize="0"/>
            <p:nvPr/>
          </p:nvPicPr>
          <p:blipFill rotWithShape="1">
            <a:blip r:embed="rId3">
              <a:alphaModFix/>
            </a:blip>
            <a:srcRect t="1193" r="72935" b="69720"/>
            <a:stretch/>
          </p:blipFill>
          <p:spPr>
            <a:xfrm>
              <a:off x="1752041" y="3090653"/>
              <a:ext cx="1265166" cy="977875"/>
            </a:xfrm>
            <a:prstGeom prst="roundRect">
              <a:avLst>
                <a:gd name="adj" fmla="val 837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19"/>
          <p:cNvGrpSpPr/>
          <p:nvPr/>
        </p:nvGrpSpPr>
        <p:grpSpPr>
          <a:xfrm>
            <a:off x="7019471" y="1903682"/>
            <a:ext cx="1440000" cy="1268951"/>
            <a:chOff x="2743200" y="1816099"/>
            <a:chExt cx="3657600" cy="3223136"/>
          </a:xfrm>
        </p:grpSpPr>
        <p:sp>
          <p:nvSpPr>
            <p:cNvPr id="219" name="Google Shape;219;p19"/>
            <p:cNvSpPr/>
            <p:nvPr/>
          </p:nvSpPr>
          <p:spPr>
            <a:xfrm>
              <a:off x="2743200" y="1816099"/>
              <a:ext cx="3657600" cy="3223136"/>
            </a:xfrm>
            <a:custGeom>
              <a:avLst/>
              <a:gdLst/>
              <a:ahLst/>
              <a:cxnLst/>
              <a:rect l="l" t="t" r="r" b="b"/>
              <a:pathLst>
                <a:path w="3657600" h="3223136" extrusionOk="0">
                  <a:moveTo>
                    <a:pt x="167" y="2924863"/>
                  </a:moveTo>
                  <a:cubicBezTo>
                    <a:pt x="28742" y="2865295"/>
                    <a:pt x="54269" y="2803729"/>
                    <a:pt x="87416" y="2746540"/>
                  </a:cubicBezTo>
                  <a:cubicBezTo>
                    <a:pt x="589638" y="1879666"/>
                    <a:pt x="1092209" y="1013140"/>
                    <a:pt x="1595129" y="146964"/>
                  </a:cubicBezTo>
                  <a:cubicBezTo>
                    <a:pt x="1669424" y="18788"/>
                    <a:pt x="1798011" y="-30693"/>
                    <a:pt x="1924979" y="19359"/>
                  </a:cubicBezTo>
                  <a:cubicBezTo>
                    <a:pt x="1976777" y="38751"/>
                    <a:pt x="2020304" y="75380"/>
                    <a:pt x="2048233" y="123080"/>
                  </a:cubicBezTo>
                  <a:cubicBezTo>
                    <a:pt x="2202093" y="386853"/>
                    <a:pt x="2355414" y="650975"/>
                    <a:pt x="2508195" y="915446"/>
                  </a:cubicBezTo>
                  <a:cubicBezTo>
                    <a:pt x="2527245" y="948656"/>
                    <a:pt x="2520959" y="980058"/>
                    <a:pt x="2493812" y="996329"/>
                  </a:cubicBezTo>
                  <a:cubicBezTo>
                    <a:pt x="2465237" y="1013458"/>
                    <a:pt x="2435234" y="1003276"/>
                    <a:pt x="2414183" y="967116"/>
                  </a:cubicBezTo>
                  <a:cubicBezTo>
                    <a:pt x="2264260" y="709370"/>
                    <a:pt x="2114432" y="451496"/>
                    <a:pt x="1964699" y="193495"/>
                  </a:cubicBezTo>
                  <a:cubicBezTo>
                    <a:pt x="1917074" y="111090"/>
                    <a:pt x="1825824" y="82924"/>
                    <a:pt x="1752291" y="131263"/>
                  </a:cubicBezTo>
                  <a:cubicBezTo>
                    <a:pt x="1725427" y="150578"/>
                    <a:pt x="1703257" y="175685"/>
                    <a:pt x="1687426" y="204724"/>
                  </a:cubicBezTo>
                  <a:cubicBezTo>
                    <a:pt x="1357924" y="770523"/>
                    <a:pt x="1029058" y="1336672"/>
                    <a:pt x="700826" y="1903169"/>
                  </a:cubicBezTo>
                  <a:cubicBezTo>
                    <a:pt x="512358" y="2227970"/>
                    <a:pt x="323954" y="2552802"/>
                    <a:pt x="135613" y="2877665"/>
                  </a:cubicBezTo>
                  <a:cubicBezTo>
                    <a:pt x="82273" y="2969777"/>
                    <a:pt x="113896" y="3070738"/>
                    <a:pt x="206765" y="3104233"/>
                  </a:cubicBezTo>
                  <a:cubicBezTo>
                    <a:pt x="228227" y="3111506"/>
                    <a:pt x="250779" y="3115046"/>
                    <a:pt x="273440" y="3114700"/>
                  </a:cubicBezTo>
                  <a:cubicBezTo>
                    <a:pt x="1310268" y="3115271"/>
                    <a:pt x="2347096" y="3115271"/>
                    <a:pt x="3383924" y="3114700"/>
                  </a:cubicBezTo>
                  <a:cubicBezTo>
                    <a:pt x="3523465" y="3114700"/>
                    <a:pt x="3590426" y="2993756"/>
                    <a:pt x="3519845" y="2872051"/>
                  </a:cubicBezTo>
                  <a:cubicBezTo>
                    <a:pt x="3196503" y="2315133"/>
                    <a:pt x="2873161" y="1758151"/>
                    <a:pt x="2549819" y="1201106"/>
                  </a:cubicBezTo>
                  <a:cubicBezTo>
                    <a:pt x="2520673" y="1150863"/>
                    <a:pt x="2522673" y="1120604"/>
                    <a:pt x="2556011" y="1102429"/>
                  </a:cubicBezTo>
                  <a:cubicBezTo>
                    <a:pt x="2589348" y="1084254"/>
                    <a:pt x="2614875" y="1098337"/>
                    <a:pt x="2642593" y="1146105"/>
                  </a:cubicBezTo>
                  <a:cubicBezTo>
                    <a:pt x="2964030" y="1700042"/>
                    <a:pt x="3285340" y="2254074"/>
                    <a:pt x="3606523" y="2808201"/>
                  </a:cubicBezTo>
                  <a:cubicBezTo>
                    <a:pt x="3627573" y="2844741"/>
                    <a:pt x="3640813" y="2885849"/>
                    <a:pt x="3657767" y="2924863"/>
                  </a:cubicBezTo>
                  <a:lnTo>
                    <a:pt x="3657767" y="3003367"/>
                  </a:lnTo>
                  <a:cubicBezTo>
                    <a:pt x="3593569" y="3178740"/>
                    <a:pt x="3528989" y="3223273"/>
                    <a:pt x="3338870" y="3223273"/>
                  </a:cubicBezTo>
                  <a:lnTo>
                    <a:pt x="297824" y="3223273"/>
                  </a:lnTo>
                  <a:cubicBezTo>
                    <a:pt x="283536" y="3223273"/>
                    <a:pt x="269249" y="3223273"/>
                    <a:pt x="255056" y="3223273"/>
                  </a:cubicBezTo>
                  <a:cubicBezTo>
                    <a:pt x="135422" y="3218135"/>
                    <a:pt x="41887" y="3144769"/>
                    <a:pt x="8930" y="3030487"/>
                  </a:cubicBezTo>
                  <a:cubicBezTo>
                    <a:pt x="6358" y="3021542"/>
                    <a:pt x="3311" y="3012692"/>
                    <a:pt x="548" y="30037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19"/>
            <p:cNvSpPr/>
            <p:nvPr/>
          </p:nvSpPr>
          <p:spPr>
            <a:xfrm>
              <a:off x="3841274" y="3075946"/>
              <a:ext cx="1470099" cy="1356455"/>
            </a:xfrm>
            <a:custGeom>
              <a:avLst/>
              <a:gdLst/>
              <a:ahLst/>
              <a:cxnLst/>
              <a:rect l="l" t="t" r="r" b="b"/>
              <a:pathLst>
                <a:path w="1470099" h="1356455" extrusionOk="0">
                  <a:moveTo>
                    <a:pt x="1005689" y="419229"/>
                  </a:moveTo>
                  <a:cubicBezTo>
                    <a:pt x="1041122" y="319981"/>
                    <a:pt x="994354" y="189902"/>
                    <a:pt x="900343" y="121294"/>
                  </a:cubicBezTo>
                  <a:cubicBezTo>
                    <a:pt x="890818" y="114348"/>
                    <a:pt x="880245" y="108544"/>
                    <a:pt x="870625" y="101597"/>
                  </a:cubicBezTo>
                  <a:cubicBezTo>
                    <a:pt x="843097" y="81995"/>
                    <a:pt x="835763" y="52972"/>
                    <a:pt x="851575" y="27185"/>
                  </a:cubicBezTo>
                  <a:cubicBezTo>
                    <a:pt x="867386" y="1397"/>
                    <a:pt x="899200" y="-9641"/>
                    <a:pt x="925679" y="10628"/>
                  </a:cubicBezTo>
                  <a:cubicBezTo>
                    <a:pt x="970066" y="45265"/>
                    <a:pt x="1017691" y="80663"/>
                    <a:pt x="1050742" y="124720"/>
                  </a:cubicBezTo>
                  <a:cubicBezTo>
                    <a:pt x="1131229" y="233103"/>
                    <a:pt x="1145135" y="355379"/>
                    <a:pt x="1102368" y="483460"/>
                  </a:cubicBezTo>
                  <a:cubicBezTo>
                    <a:pt x="1087604" y="527898"/>
                    <a:pt x="1107892" y="565960"/>
                    <a:pt x="1152374" y="574714"/>
                  </a:cubicBezTo>
                  <a:cubicBezTo>
                    <a:pt x="1366236" y="617195"/>
                    <a:pt x="1505134" y="824832"/>
                    <a:pt x="1462611" y="1038483"/>
                  </a:cubicBezTo>
                  <a:cubicBezTo>
                    <a:pt x="1461869" y="1042213"/>
                    <a:pt x="1461072" y="1045933"/>
                    <a:pt x="1460222" y="1049640"/>
                  </a:cubicBezTo>
                  <a:cubicBezTo>
                    <a:pt x="1450697" y="1092365"/>
                    <a:pt x="1424884" y="1113204"/>
                    <a:pt x="1392214" y="1105021"/>
                  </a:cubicBezTo>
                  <a:cubicBezTo>
                    <a:pt x="1359543" y="1096837"/>
                    <a:pt x="1345922" y="1069242"/>
                    <a:pt x="1355066" y="1025089"/>
                  </a:cubicBezTo>
                  <a:cubicBezTo>
                    <a:pt x="1383641" y="884734"/>
                    <a:pt x="1312775" y="747328"/>
                    <a:pt x="1184188" y="696419"/>
                  </a:cubicBezTo>
                  <a:cubicBezTo>
                    <a:pt x="1177711" y="693850"/>
                    <a:pt x="1170948" y="692137"/>
                    <a:pt x="1158946" y="688426"/>
                  </a:cubicBezTo>
                  <a:cubicBezTo>
                    <a:pt x="1169138" y="791956"/>
                    <a:pt x="1153898" y="887589"/>
                    <a:pt x="1100653" y="974466"/>
                  </a:cubicBezTo>
                  <a:cubicBezTo>
                    <a:pt x="1047409" y="1061344"/>
                    <a:pt x="971399" y="1122339"/>
                    <a:pt x="871101" y="1160592"/>
                  </a:cubicBezTo>
                  <a:cubicBezTo>
                    <a:pt x="927785" y="1220260"/>
                    <a:pt x="1007986" y="1251821"/>
                    <a:pt x="1090176" y="1246804"/>
                  </a:cubicBezTo>
                  <a:cubicBezTo>
                    <a:pt x="1111454" y="1244843"/>
                    <a:pt x="1132603" y="1241666"/>
                    <a:pt x="1153517" y="1237288"/>
                  </a:cubicBezTo>
                  <a:cubicBezTo>
                    <a:pt x="1189045" y="1231674"/>
                    <a:pt x="1215906" y="1246804"/>
                    <a:pt x="1222573" y="1277444"/>
                  </a:cubicBezTo>
                  <a:cubicBezTo>
                    <a:pt x="1229241" y="1308084"/>
                    <a:pt x="1210667" y="1333015"/>
                    <a:pt x="1176472" y="1342912"/>
                  </a:cubicBezTo>
                  <a:cubicBezTo>
                    <a:pt x="1033597" y="1384210"/>
                    <a:pt x="867100" y="1329780"/>
                    <a:pt x="768898" y="1209693"/>
                  </a:cubicBezTo>
                  <a:cubicBezTo>
                    <a:pt x="739561" y="1173724"/>
                    <a:pt x="730798" y="1174390"/>
                    <a:pt x="701651" y="1208646"/>
                  </a:cubicBezTo>
                  <a:cubicBezTo>
                    <a:pt x="594527" y="1333364"/>
                    <a:pt x="460192" y="1378310"/>
                    <a:pt x="298648" y="1343483"/>
                  </a:cubicBezTo>
                  <a:cubicBezTo>
                    <a:pt x="260548" y="1335204"/>
                    <a:pt x="241022" y="1308846"/>
                    <a:pt x="247404" y="1278586"/>
                  </a:cubicBezTo>
                  <a:cubicBezTo>
                    <a:pt x="254452" y="1245567"/>
                    <a:pt x="282837" y="1229390"/>
                    <a:pt x="322461" y="1238525"/>
                  </a:cubicBezTo>
                  <a:cubicBezTo>
                    <a:pt x="416663" y="1260126"/>
                    <a:pt x="501531" y="1242331"/>
                    <a:pt x="577445" y="1182097"/>
                  </a:cubicBezTo>
                  <a:cubicBezTo>
                    <a:pt x="586870" y="1176060"/>
                    <a:pt x="596741" y="1170748"/>
                    <a:pt x="606973" y="1166206"/>
                  </a:cubicBezTo>
                  <a:cubicBezTo>
                    <a:pt x="496483" y="1126050"/>
                    <a:pt x="418949" y="1066387"/>
                    <a:pt x="364085" y="978653"/>
                  </a:cubicBezTo>
                  <a:cubicBezTo>
                    <a:pt x="309221" y="890919"/>
                    <a:pt x="292933" y="796809"/>
                    <a:pt x="302935" y="690520"/>
                  </a:cubicBezTo>
                  <a:cubicBezTo>
                    <a:pt x="203398" y="729629"/>
                    <a:pt x="139962" y="795192"/>
                    <a:pt x="118245" y="893012"/>
                  </a:cubicBezTo>
                  <a:cubicBezTo>
                    <a:pt x="108720" y="935642"/>
                    <a:pt x="112911" y="982364"/>
                    <a:pt x="117007" y="1026231"/>
                  </a:cubicBezTo>
                  <a:cubicBezTo>
                    <a:pt x="121102" y="1070098"/>
                    <a:pt x="110720" y="1097694"/>
                    <a:pt x="77002" y="1105021"/>
                  </a:cubicBezTo>
                  <a:cubicBezTo>
                    <a:pt x="43283" y="1112348"/>
                    <a:pt x="19280" y="1090557"/>
                    <a:pt x="9850" y="1047927"/>
                  </a:cubicBezTo>
                  <a:cubicBezTo>
                    <a:pt x="-37753" y="836429"/>
                    <a:pt x="94761" y="626284"/>
                    <a:pt x="306268" y="577855"/>
                  </a:cubicBezTo>
                  <a:cubicBezTo>
                    <a:pt x="355036" y="566150"/>
                    <a:pt x="375134" y="529039"/>
                    <a:pt x="358561" y="480985"/>
                  </a:cubicBezTo>
                  <a:cubicBezTo>
                    <a:pt x="297505" y="304090"/>
                    <a:pt x="369991" y="104928"/>
                    <a:pt x="528677" y="14053"/>
                  </a:cubicBezTo>
                  <a:cubicBezTo>
                    <a:pt x="561824" y="-4978"/>
                    <a:pt x="589828" y="-1552"/>
                    <a:pt x="608020" y="23569"/>
                  </a:cubicBezTo>
                  <a:cubicBezTo>
                    <a:pt x="628499" y="50879"/>
                    <a:pt x="618974" y="84184"/>
                    <a:pt x="583065" y="107021"/>
                  </a:cubicBezTo>
                  <a:cubicBezTo>
                    <a:pt x="486354" y="169000"/>
                    <a:pt x="440444" y="257114"/>
                    <a:pt x="445333" y="371365"/>
                  </a:cubicBezTo>
                  <a:cubicBezTo>
                    <a:pt x="446000" y="386590"/>
                    <a:pt x="449524" y="401625"/>
                    <a:pt x="452572" y="421893"/>
                  </a:cubicBezTo>
                  <a:cubicBezTo>
                    <a:pt x="537440" y="356616"/>
                    <a:pt x="628499" y="321503"/>
                    <a:pt x="732226" y="321789"/>
                  </a:cubicBezTo>
                  <a:cubicBezTo>
                    <a:pt x="835954" y="322074"/>
                    <a:pt x="924917" y="356616"/>
                    <a:pt x="1005689" y="419229"/>
                  </a:cubicBezTo>
                  <a:close/>
                  <a:moveTo>
                    <a:pt x="662027" y="1064484"/>
                  </a:moveTo>
                  <a:cubicBezTo>
                    <a:pt x="695079" y="971612"/>
                    <a:pt x="687078" y="883021"/>
                    <a:pt x="631261" y="801091"/>
                  </a:cubicBezTo>
                  <a:cubicBezTo>
                    <a:pt x="584269" y="728480"/>
                    <a:pt x="505365" y="682684"/>
                    <a:pt x="418949" y="677864"/>
                  </a:cubicBezTo>
                  <a:cubicBezTo>
                    <a:pt x="366466" y="838012"/>
                    <a:pt x="495149" y="1041742"/>
                    <a:pt x="662027" y="1064484"/>
                  </a:cubicBezTo>
                  <a:close/>
                  <a:moveTo>
                    <a:pt x="505817" y="525043"/>
                  </a:moveTo>
                  <a:cubicBezTo>
                    <a:pt x="611545" y="675104"/>
                    <a:pt x="844050" y="675485"/>
                    <a:pt x="956254" y="525804"/>
                  </a:cubicBezTo>
                  <a:cubicBezTo>
                    <a:pt x="854623" y="398580"/>
                    <a:pt x="610973" y="398199"/>
                    <a:pt x="505817" y="525043"/>
                  </a:cubicBezTo>
                  <a:close/>
                  <a:moveTo>
                    <a:pt x="1042265" y="677293"/>
                  </a:moveTo>
                  <a:cubicBezTo>
                    <a:pt x="940538" y="692328"/>
                    <a:pt x="866148" y="743902"/>
                    <a:pt x="820428" y="833159"/>
                  </a:cubicBezTo>
                  <a:cubicBezTo>
                    <a:pt x="781649" y="904686"/>
                    <a:pt x="777926" y="990049"/>
                    <a:pt x="810331" y="1064675"/>
                  </a:cubicBezTo>
                  <a:cubicBezTo>
                    <a:pt x="983877" y="1021283"/>
                    <a:pt x="1088461" y="839630"/>
                    <a:pt x="1042265" y="677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19"/>
            <p:cNvSpPr/>
            <p:nvPr/>
          </p:nvSpPr>
          <p:spPr>
            <a:xfrm>
              <a:off x="2968359" y="2771767"/>
              <a:ext cx="3206540" cy="2052065"/>
            </a:xfrm>
            <a:custGeom>
              <a:avLst/>
              <a:gdLst/>
              <a:ahLst/>
              <a:cxnLst/>
              <a:rect l="l" t="t" r="r" b="b"/>
              <a:pathLst>
                <a:path w="3206540" h="2052065" extrusionOk="0">
                  <a:moveTo>
                    <a:pt x="150292" y="1940553"/>
                  </a:moveTo>
                  <a:lnTo>
                    <a:pt x="3056751" y="1940553"/>
                  </a:lnTo>
                  <a:cubicBezTo>
                    <a:pt x="3049798" y="1927326"/>
                    <a:pt x="3044940" y="1917049"/>
                    <a:pt x="3039225" y="1907248"/>
                  </a:cubicBezTo>
                  <a:cubicBezTo>
                    <a:pt x="2991600" y="1823891"/>
                    <a:pt x="2942641" y="1740725"/>
                    <a:pt x="2894635" y="1657273"/>
                  </a:cubicBezTo>
                  <a:cubicBezTo>
                    <a:pt x="2872252" y="1618544"/>
                    <a:pt x="2876633" y="1587808"/>
                    <a:pt x="2906161" y="1570300"/>
                  </a:cubicBezTo>
                  <a:cubicBezTo>
                    <a:pt x="2935688" y="1552791"/>
                    <a:pt x="2964739" y="1563829"/>
                    <a:pt x="2987504" y="1602938"/>
                  </a:cubicBezTo>
                  <a:cubicBezTo>
                    <a:pt x="3056275" y="1721059"/>
                    <a:pt x="3124823" y="1839275"/>
                    <a:pt x="3193149" y="1957586"/>
                  </a:cubicBezTo>
                  <a:cubicBezTo>
                    <a:pt x="3223438" y="2010398"/>
                    <a:pt x="3201626" y="2049126"/>
                    <a:pt x="3141238" y="2051600"/>
                  </a:cubicBezTo>
                  <a:cubicBezTo>
                    <a:pt x="3131713" y="2051600"/>
                    <a:pt x="3122188" y="2051600"/>
                    <a:pt x="3112663" y="2051600"/>
                  </a:cubicBezTo>
                  <a:cubicBezTo>
                    <a:pt x="2106759" y="2051600"/>
                    <a:pt x="1100887" y="2051600"/>
                    <a:pt x="95047" y="2051600"/>
                  </a:cubicBezTo>
                  <a:cubicBezTo>
                    <a:pt x="63519" y="2051600"/>
                    <a:pt x="28372" y="2058642"/>
                    <a:pt x="8084" y="2024576"/>
                  </a:cubicBezTo>
                  <a:cubicBezTo>
                    <a:pt x="-12204" y="1990510"/>
                    <a:pt x="11037" y="1963390"/>
                    <a:pt x="27134" y="1935985"/>
                  </a:cubicBezTo>
                  <a:cubicBezTo>
                    <a:pt x="390735" y="1309095"/>
                    <a:pt x="754431" y="682174"/>
                    <a:pt x="1118223" y="55220"/>
                  </a:cubicBezTo>
                  <a:cubicBezTo>
                    <a:pt x="1124427" y="43645"/>
                    <a:pt x="1131529" y="32573"/>
                    <a:pt x="1139464" y="22106"/>
                  </a:cubicBezTo>
                  <a:cubicBezTo>
                    <a:pt x="1157466" y="220"/>
                    <a:pt x="1180516" y="-6441"/>
                    <a:pt x="1206139" y="7261"/>
                  </a:cubicBezTo>
                  <a:cubicBezTo>
                    <a:pt x="1231761" y="20964"/>
                    <a:pt x="1239381" y="43992"/>
                    <a:pt x="1231856" y="70921"/>
                  </a:cubicBezTo>
                  <a:cubicBezTo>
                    <a:pt x="1227344" y="83174"/>
                    <a:pt x="1221363" y="94836"/>
                    <a:pt x="1214044" y="105653"/>
                  </a:cubicBezTo>
                  <a:lnTo>
                    <a:pt x="172962" y="1900207"/>
                  </a:lnTo>
                  <a:cubicBezTo>
                    <a:pt x="165628" y="1912196"/>
                    <a:pt x="159151" y="1924376"/>
                    <a:pt x="150292" y="19405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19"/>
            <p:cNvSpPr/>
            <p:nvPr/>
          </p:nvSpPr>
          <p:spPr>
            <a:xfrm>
              <a:off x="4211249" y="2042712"/>
              <a:ext cx="1627575" cy="2200891"/>
            </a:xfrm>
            <a:custGeom>
              <a:avLst/>
              <a:gdLst/>
              <a:ahLst/>
              <a:cxnLst/>
              <a:rect l="l" t="t" r="r" b="b"/>
              <a:pathLst>
                <a:path w="1627575" h="2200891" extrusionOk="0">
                  <a:moveTo>
                    <a:pt x="361489" y="164997"/>
                  </a:moveTo>
                  <a:cubicBezTo>
                    <a:pt x="351964" y="179461"/>
                    <a:pt x="345678" y="188882"/>
                    <a:pt x="339868" y="198873"/>
                  </a:cubicBezTo>
                  <a:lnTo>
                    <a:pt x="112506" y="590537"/>
                  </a:lnTo>
                  <a:cubicBezTo>
                    <a:pt x="107152" y="601066"/>
                    <a:pt x="100771" y="611043"/>
                    <a:pt x="93456" y="620320"/>
                  </a:cubicBezTo>
                  <a:cubicBezTo>
                    <a:pt x="77464" y="639539"/>
                    <a:pt x="49810" y="644191"/>
                    <a:pt x="28400" y="631263"/>
                  </a:cubicBezTo>
                  <a:cubicBezTo>
                    <a:pt x="5525" y="620857"/>
                    <a:pt x="-5505" y="594636"/>
                    <a:pt x="3064" y="571029"/>
                  </a:cubicBezTo>
                  <a:cubicBezTo>
                    <a:pt x="7240" y="558687"/>
                    <a:pt x="12901" y="546896"/>
                    <a:pt x="19923" y="535917"/>
                  </a:cubicBezTo>
                  <a:cubicBezTo>
                    <a:pt x="113966" y="373263"/>
                    <a:pt x="208137" y="210672"/>
                    <a:pt x="302434" y="48145"/>
                  </a:cubicBezTo>
                  <a:cubicBezTo>
                    <a:pt x="339963" y="-16275"/>
                    <a:pt x="382159" y="-15895"/>
                    <a:pt x="420163" y="49478"/>
                  </a:cubicBezTo>
                  <a:lnTo>
                    <a:pt x="1608502" y="2097242"/>
                  </a:lnTo>
                  <a:cubicBezTo>
                    <a:pt x="1614502" y="2106207"/>
                    <a:pt x="1619546" y="2115775"/>
                    <a:pt x="1623552" y="2125789"/>
                  </a:cubicBezTo>
                  <a:cubicBezTo>
                    <a:pt x="1632601" y="2153670"/>
                    <a:pt x="1627934" y="2178601"/>
                    <a:pt x="1600311" y="2193255"/>
                  </a:cubicBezTo>
                  <a:cubicBezTo>
                    <a:pt x="1572689" y="2207909"/>
                    <a:pt x="1549352" y="2201438"/>
                    <a:pt x="1530969" y="2177269"/>
                  </a:cubicBezTo>
                  <a:cubicBezTo>
                    <a:pt x="1523474" y="2166559"/>
                    <a:pt x="1516635" y="2155405"/>
                    <a:pt x="1510490" y="2143869"/>
                  </a:cubicBezTo>
                  <a:cubicBezTo>
                    <a:pt x="1135840" y="1498328"/>
                    <a:pt x="761190" y="852851"/>
                    <a:pt x="386540" y="207437"/>
                  </a:cubicBezTo>
                  <a:cubicBezTo>
                    <a:pt x="379682" y="194686"/>
                    <a:pt x="372157" y="182696"/>
                    <a:pt x="361489" y="1649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3" name="Google Shape;223;p19"/>
          <p:cNvSpPr txBox="1"/>
          <p:nvPr/>
        </p:nvSpPr>
        <p:spPr>
          <a:xfrm>
            <a:off x="431800" y="379681"/>
            <a:ext cx="370582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24" name="Google Shape;224;p19"/>
          <p:cNvSpPr txBox="1"/>
          <p:nvPr/>
        </p:nvSpPr>
        <p:spPr>
          <a:xfrm>
            <a:off x="431800" y="277321"/>
            <a:ext cx="4497039" cy="507705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EPP para </a:t>
            </a:r>
            <a:r>
              <a:rPr lang="en-US" sz="1600" b="0" i="0" u="none" strike="noStrike" cap="none" dirty="0" err="1">
                <a:solidFill>
                  <a:schemeClr val="dk1"/>
                </a:solidFill>
                <a:latin typeface="Arial"/>
                <a:ea typeface="Arial"/>
                <a:cs typeface="Arial"/>
                <a:sym typeface="Arial"/>
              </a:rPr>
              <a:t>situaciones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especiales</a:t>
            </a:r>
            <a:r>
              <a:rPr lang="en-US" sz="1600" b="0" i="0" u="none" strike="noStrike" cap="none" dirty="0">
                <a:solidFill>
                  <a:schemeClr val="dk1"/>
                </a:solidFill>
                <a:latin typeface="Arial"/>
                <a:ea typeface="Arial"/>
                <a:cs typeface="Arial"/>
                <a:sym typeface="Arial"/>
              </a:rPr>
              <a:t> (BSL-3):</a:t>
            </a:r>
            <a:endParaRPr dirty="0"/>
          </a:p>
          <a:p>
            <a:pPr marL="0" marR="0" lvl="0" indent="0" algn="l" rtl="0">
              <a:lnSpc>
                <a:spcPct val="100000"/>
              </a:lnSpc>
              <a:spcBef>
                <a:spcPts val="1200"/>
              </a:spcBef>
              <a:spcAft>
                <a:spcPts val="0"/>
              </a:spcAft>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Transmisión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por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aerosoles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ej</a:t>
            </a:r>
            <a:r>
              <a:rPr lang="en-US" sz="1600" b="0" i="0" u="none" strike="noStrike" cap="none" dirty="0">
                <a:solidFill>
                  <a:schemeClr val="dk1"/>
                </a:solidFill>
                <a:latin typeface="Arial"/>
                <a:ea typeface="Arial"/>
                <a:cs typeface="Arial"/>
                <a:sym typeface="Arial"/>
              </a:rPr>
              <a:t>. Hantavirus)</a:t>
            </a:r>
            <a:endParaRPr dirty="0"/>
          </a:p>
          <a:p>
            <a:pPr marL="274638"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Requiere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uso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respiradores</a:t>
            </a:r>
            <a:endParaRPr dirty="0"/>
          </a:p>
          <a:p>
            <a:pPr marL="0" marR="0" lvl="0" indent="0" algn="l" rtl="0">
              <a:lnSpc>
                <a:spcPct val="100000"/>
              </a:lnSpc>
              <a:spcBef>
                <a:spcPts val="1200"/>
              </a:spcBef>
              <a:spcAft>
                <a:spcPts val="0"/>
              </a:spcAft>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Transmisión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por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fluidos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altamente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infecciosos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ej</a:t>
            </a:r>
            <a:r>
              <a:rPr lang="en-US" sz="1600" b="0" i="0" u="none" strike="noStrike" cap="none" dirty="0">
                <a:solidFill>
                  <a:schemeClr val="dk1"/>
                </a:solidFill>
                <a:latin typeface="Arial"/>
                <a:ea typeface="Arial"/>
                <a:cs typeface="Arial"/>
                <a:sym typeface="Arial"/>
              </a:rPr>
              <a:t>. Filovirus)</a:t>
            </a:r>
            <a:endParaRPr dirty="0"/>
          </a:p>
          <a:p>
            <a:pPr marL="274638"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Requiere</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cobertura</a:t>
            </a:r>
            <a:r>
              <a:rPr lang="en-US" sz="1600" b="0" i="0" u="none" strike="noStrike" cap="none" dirty="0">
                <a:solidFill>
                  <a:schemeClr val="dk1"/>
                </a:solidFill>
                <a:latin typeface="Arial"/>
                <a:ea typeface="Arial"/>
                <a:cs typeface="Arial"/>
                <a:sym typeface="Arial"/>
              </a:rPr>
              <a:t> de superficies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p:nvPr/>
        </p:nvSpPr>
        <p:spPr>
          <a:xfrm>
            <a:off x="1" y="2788920"/>
            <a:ext cx="9144000" cy="406908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0" name="Google Shape;230;p20"/>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31" name="Google Shape;231;p20"/>
          <p:cNvSpPr txBox="1"/>
          <p:nvPr/>
        </p:nvSpPr>
        <p:spPr>
          <a:xfrm>
            <a:off x="431800" y="1377023"/>
            <a:ext cx="4687886" cy="273357"/>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Transmisión por aerosoles (ej. Hantavirus)</a:t>
            </a:r>
            <a:endParaRPr/>
          </a:p>
        </p:txBody>
      </p:sp>
      <p:pic>
        <p:nvPicPr>
          <p:cNvPr id="232" name="Google Shape;232;p20"/>
          <p:cNvPicPr preferRelativeResize="0"/>
          <p:nvPr/>
        </p:nvPicPr>
        <p:blipFill rotWithShape="1">
          <a:blip r:embed="rId3">
            <a:alphaModFix/>
          </a:blip>
          <a:srcRect l="14993" r="20031"/>
          <a:stretch/>
        </p:blipFill>
        <p:spPr>
          <a:xfrm>
            <a:off x="4936354" y="3429000"/>
            <a:ext cx="3739334" cy="2808864"/>
          </a:xfrm>
          <a:prstGeom prst="roundRect">
            <a:avLst>
              <a:gd name="adj" fmla="val 4360"/>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33" name="Google Shape;233;p20"/>
          <p:cNvPicPr preferRelativeResize="0"/>
          <p:nvPr/>
        </p:nvPicPr>
        <p:blipFill rotWithShape="1">
          <a:blip r:embed="rId4">
            <a:alphaModFix/>
          </a:blip>
          <a:srcRect/>
          <a:stretch/>
        </p:blipFill>
        <p:spPr>
          <a:xfrm>
            <a:off x="431800" y="3429000"/>
            <a:ext cx="4220970" cy="2808864"/>
          </a:xfrm>
          <a:prstGeom prst="roundRect">
            <a:avLst>
              <a:gd name="adj" fmla="val 4360"/>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234" name="Google Shape;234;p20"/>
          <p:cNvSpPr/>
          <p:nvPr/>
        </p:nvSpPr>
        <p:spPr>
          <a:xfrm>
            <a:off x="539170" y="5861708"/>
            <a:ext cx="1116275"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www.airgas.com</a:t>
            </a:r>
            <a:endParaRPr dirty="0"/>
          </a:p>
        </p:txBody>
      </p:sp>
      <p:sp>
        <p:nvSpPr>
          <p:cNvPr id="235" name="Google Shape;235;p20"/>
          <p:cNvSpPr/>
          <p:nvPr/>
        </p:nvSpPr>
        <p:spPr>
          <a:xfrm>
            <a:off x="5084569" y="5861708"/>
            <a:ext cx="2679899"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http://</a:t>
            </a:r>
            <a:r>
              <a:rPr lang="en-US" sz="1000" b="0" i="0" u="none" strike="noStrike" cap="none" dirty="0" err="1">
                <a:solidFill>
                  <a:schemeClr val="dk1"/>
                </a:solidFill>
                <a:latin typeface="Arial"/>
                <a:ea typeface="Arial"/>
                <a:cs typeface="Arial"/>
                <a:sym typeface="Arial"/>
              </a:rPr>
              <a:t>www.nap.edu</a:t>
            </a:r>
            <a:r>
              <a:rPr lang="en-US" sz="1000" b="0" i="0" u="none" strike="noStrike" cap="none" dirty="0">
                <a:solidFill>
                  <a:schemeClr val="dk1"/>
                </a:solidFill>
                <a:latin typeface="Arial"/>
                <a:ea typeface="Arial"/>
                <a:cs typeface="Arial"/>
                <a:sym typeface="Arial"/>
              </a:rPr>
              <a:t>/read/18990/chapter/3#8</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p:nvPr/>
        </p:nvSpPr>
        <p:spPr>
          <a:xfrm>
            <a:off x="1" y="2788920"/>
            <a:ext cx="9144000" cy="406908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1" name="Google Shape;241;p21"/>
          <p:cNvPicPr preferRelativeResize="0"/>
          <p:nvPr/>
        </p:nvPicPr>
        <p:blipFill rotWithShape="1">
          <a:blip r:embed="rId3">
            <a:alphaModFix/>
          </a:blip>
          <a:srcRect l="4726" r="11633"/>
          <a:stretch/>
        </p:blipFill>
        <p:spPr>
          <a:xfrm>
            <a:off x="431802" y="3431200"/>
            <a:ext cx="4220970" cy="2835544"/>
          </a:xfrm>
          <a:prstGeom prst="roundRect">
            <a:avLst>
              <a:gd name="adj" fmla="val 414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42" name="Google Shape;242;p21"/>
          <p:cNvPicPr preferRelativeResize="0"/>
          <p:nvPr/>
        </p:nvPicPr>
        <p:blipFill rotWithShape="1">
          <a:blip r:embed="rId4">
            <a:alphaModFix/>
          </a:blip>
          <a:srcRect l="9294" r="13126"/>
          <a:stretch/>
        </p:blipFill>
        <p:spPr>
          <a:xfrm>
            <a:off x="4936354" y="3429000"/>
            <a:ext cx="3739334" cy="2835543"/>
          </a:xfrm>
          <a:prstGeom prst="roundRect">
            <a:avLst>
              <a:gd name="adj" fmla="val 452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243" name="Google Shape;243;p21"/>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44" name="Google Shape;244;p21"/>
          <p:cNvSpPr txBox="1"/>
          <p:nvPr/>
        </p:nvSpPr>
        <p:spPr>
          <a:xfrm>
            <a:off x="431800" y="1377023"/>
            <a:ext cx="6227184" cy="273357"/>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Transmisión por fluidos altamente infecciosos (jg. Filovirus)</a:t>
            </a:r>
            <a:endParaRPr/>
          </a:p>
        </p:txBody>
      </p:sp>
      <p:sp>
        <p:nvSpPr>
          <p:cNvPr id="245" name="Google Shape;245;p21"/>
          <p:cNvSpPr/>
          <p:nvPr/>
        </p:nvSpPr>
        <p:spPr>
          <a:xfrm>
            <a:off x="548695" y="5940955"/>
            <a:ext cx="1234987"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www.mamaye.org</a:t>
            </a:r>
            <a:endParaRPr dirty="0"/>
          </a:p>
        </p:txBody>
      </p:sp>
      <p:sp>
        <p:nvSpPr>
          <p:cNvPr id="246" name="Google Shape;246;p21"/>
          <p:cNvSpPr/>
          <p:nvPr/>
        </p:nvSpPr>
        <p:spPr>
          <a:xfrm>
            <a:off x="5068785" y="5940954"/>
            <a:ext cx="1737236"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www.globalbiodefense.com</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2"/>
          <p:cNvSpPr/>
          <p:nvPr/>
        </p:nvSpPr>
        <p:spPr>
          <a:xfrm>
            <a:off x="1" y="1183341"/>
            <a:ext cx="9144000" cy="5674658"/>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22"/>
          <p:cNvSpPr txBox="1"/>
          <p:nvPr/>
        </p:nvSpPr>
        <p:spPr>
          <a:xfrm>
            <a:off x="431800" y="379681"/>
            <a:ext cx="370582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pic>
        <p:nvPicPr>
          <p:cNvPr id="253" name="Google Shape;253;p22" descr="https://i1.wp.com/ep01.epimg.net/politica/imagenes/2014/10/08/actualidad/1412790640_746525_1412794734_sumario_normal.jpg"/>
          <p:cNvPicPr preferRelativeResize="0"/>
          <p:nvPr/>
        </p:nvPicPr>
        <p:blipFill rotWithShape="1">
          <a:blip r:embed="rId3">
            <a:alphaModFix/>
          </a:blip>
          <a:srcRect/>
          <a:stretch/>
        </p:blipFill>
        <p:spPr>
          <a:xfrm>
            <a:off x="1991687" y="1421926"/>
            <a:ext cx="5160626" cy="5197488"/>
          </a:xfrm>
          <a:prstGeom prst="roundRect">
            <a:avLst>
              <a:gd name="adj" fmla="val 311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3548301"/>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Preveer aspectos de seguridad ocupacional del personal de campo</a:t>
            </a:r>
            <a:endParaRPr/>
          </a:p>
        </p:txBody>
      </p:sp>
      <p:sp>
        <p:nvSpPr>
          <p:cNvPr id="39" name="Google Shape;39;p6"/>
          <p:cNvSpPr/>
          <p:nvPr/>
        </p:nvSpPr>
        <p:spPr>
          <a:xfrm>
            <a:off x="431800" y="3599193"/>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2300692"/>
            <a:ext cx="67208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Identificar aspectos de seguridad a tener en cuenta antes del trabajo de campo</a:t>
            </a:r>
            <a:endParaRPr/>
          </a:p>
        </p:txBody>
      </p:sp>
      <p:sp>
        <p:nvSpPr>
          <p:cNvPr id="41" name="Google Shape;41;p6"/>
          <p:cNvSpPr/>
          <p:nvPr/>
        </p:nvSpPr>
        <p:spPr>
          <a:xfrm>
            <a:off x="431800" y="235158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1089204" y="4800691"/>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Usar esta presentación como una guía para aspectos de salud y seguridad del personal</a:t>
            </a:r>
            <a:endParaRPr/>
          </a:p>
        </p:txBody>
      </p:sp>
      <p:sp>
        <p:nvSpPr>
          <p:cNvPr id="43" name="Google Shape;43;p6"/>
          <p:cNvSpPr/>
          <p:nvPr/>
        </p:nvSpPr>
        <p:spPr>
          <a:xfrm>
            <a:off x="431800" y="4851583"/>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p:nvPr/>
        </p:nvSpPr>
        <p:spPr>
          <a:xfrm>
            <a:off x="4299857" y="0"/>
            <a:ext cx="4844143"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9" name="Google Shape;259;p23"/>
          <p:cNvSpPr txBox="1"/>
          <p:nvPr/>
        </p:nvSpPr>
        <p:spPr>
          <a:xfrm>
            <a:off x="431800" y="379681"/>
            <a:ext cx="370582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60" name="Google Shape;260;p23"/>
          <p:cNvSpPr txBox="1"/>
          <p:nvPr/>
        </p:nvSpPr>
        <p:spPr>
          <a:xfrm>
            <a:off x="431800" y="1764254"/>
            <a:ext cx="3473226" cy="461749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Procedimiento de disposición de material contaminado, EPP descartable y material punzo-cortante:</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Disposición en campo:</a:t>
            </a:r>
            <a:endParaRPr/>
          </a:p>
          <a:p>
            <a:pPr marL="404813" marR="0" lvl="0" indent="-138113" algn="l" rtl="0">
              <a:lnSpc>
                <a:spcPct val="100000"/>
              </a:lnSpc>
              <a:spcBef>
                <a:spcPts val="1200"/>
              </a:spcBef>
              <a:spcAft>
                <a:spcPts val="0"/>
              </a:spcAft>
              <a:buNone/>
            </a:pPr>
            <a:r>
              <a:rPr lang="en-US" sz="1200" b="0" i="0" u="none" strike="noStrike" cap="none">
                <a:solidFill>
                  <a:schemeClr val="dk1"/>
                </a:solidFill>
                <a:latin typeface="Arial"/>
                <a:ea typeface="Arial"/>
                <a:cs typeface="Arial"/>
                <a:sym typeface="Arial"/>
              </a:rPr>
              <a:t>– Tratamiento en servicios de salud locales</a:t>
            </a:r>
            <a:endParaRPr/>
          </a:p>
          <a:p>
            <a:pPr marL="404813" marR="0" lvl="0" indent="-138113" algn="l" rtl="0">
              <a:lnSpc>
                <a:spcPct val="100000"/>
              </a:lnSpc>
              <a:spcBef>
                <a:spcPts val="1200"/>
              </a:spcBef>
              <a:spcAft>
                <a:spcPts val="0"/>
              </a:spcAft>
              <a:buNone/>
            </a:pPr>
            <a:r>
              <a:rPr lang="en-US" sz="1200" b="0" i="0" u="none" strike="noStrike" cap="none">
                <a:solidFill>
                  <a:schemeClr val="dk1"/>
                </a:solidFill>
                <a:latin typeface="Arial"/>
                <a:ea typeface="Arial"/>
                <a:cs typeface="Arial"/>
                <a:sym typeface="Arial"/>
              </a:rPr>
              <a:t>– Incineración</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Traslado:</a:t>
            </a:r>
            <a:endParaRPr/>
          </a:p>
          <a:p>
            <a:pPr marL="404813" marR="0" lvl="0" indent="-138113" algn="l" rtl="0">
              <a:lnSpc>
                <a:spcPct val="100000"/>
              </a:lnSpc>
              <a:spcBef>
                <a:spcPts val="1200"/>
              </a:spcBef>
              <a:spcAft>
                <a:spcPts val="0"/>
              </a:spcAft>
              <a:buNone/>
            </a:pPr>
            <a:r>
              <a:rPr lang="en-US" sz="1200" b="0" i="0" u="none" strike="noStrike" cap="none">
                <a:solidFill>
                  <a:schemeClr val="dk1"/>
                </a:solidFill>
                <a:latin typeface="Arial"/>
                <a:ea typeface="Arial"/>
                <a:cs typeface="Arial"/>
                <a:sym typeface="Arial"/>
              </a:rPr>
              <a:t>– Seguro</a:t>
            </a:r>
            <a:endParaRPr/>
          </a:p>
          <a:p>
            <a:pPr marL="404813" marR="0" lvl="0" indent="-138113" algn="l" rtl="0">
              <a:lnSpc>
                <a:spcPct val="100000"/>
              </a:lnSpc>
              <a:spcBef>
                <a:spcPts val="1200"/>
              </a:spcBef>
              <a:spcAft>
                <a:spcPts val="0"/>
              </a:spcAft>
              <a:buNone/>
            </a:pPr>
            <a:r>
              <a:rPr lang="en-US" sz="1200" b="0" i="0" u="none" strike="noStrike" cap="none">
                <a:solidFill>
                  <a:schemeClr val="dk1"/>
                </a:solidFill>
                <a:latin typeface="Arial"/>
                <a:ea typeface="Arial"/>
                <a:cs typeface="Arial"/>
                <a:sym typeface="Arial"/>
              </a:rPr>
              <a:t>– Punto de tratamiento</a:t>
            </a:r>
            <a:endParaRPr/>
          </a:p>
        </p:txBody>
      </p:sp>
      <p:pic>
        <p:nvPicPr>
          <p:cNvPr id="261" name="Google Shape;261;p23"/>
          <p:cNvPicPr preferRelativeResize="0"/>
          <p:nvPr/>
        </p:nvPicPr>
        <p:blipFill rotWithShape="1">
          <a:blip r:embed="rId3">
            <a:alphaModFix/>
          </a:blip>
          <a:srcRect/>
          <a:stretch/>
        </p:blipFill>
        <p:spPr>
          <a:xfrm>
            <a:off x="4805447" y="389738"/>
            <a:ext cx="4145292" cy="5317698"/>
          </a:xfrm>
          <a:prstGeom prst="roundRect">
            <a:avLst>
              <a:gd name="adj" fmla="val 348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262" name="Google Shape;262;p23"/>
          <p:cNvSpPr/>
          <p:nvPr/>
        </p:nvSpPr>
        <p:spPr>
          <a:xfrm>
            <a:off x="4908343" y="5371014"/>
            <a:ext cx="1471277"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www.antarctica.gov.au</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4"/>
          <p:cNvSpPr/>
          <p:nvPr/>
        </p:nvSpPr>
        <p:spPr>
          <a:xfrm>
            <a:off x="5238976" y="0"/>
            <a:ext cx="3905024"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24"/>
          <p:cNvSpPr txBox="1"/>
          <p:nvPr/>
        </p:nvSpPr>
        <p:spPr>
          <a:xfrm>
            <a:off x="431800" y="379681"/>
            <a:ext cx="370582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Bioseguridad</a:t>
            </a:r>
            <a:endParaRPr/>
          </a:p>
        </p:txBody>
      </p:sp>
      <p:sp>
        <p:nvSpPr>
          <p:cNvPr id="269" name="Google Shape;269;p24"/>
          <p:cNvSpPr txBox="1"/>
          <p:nvPr/>
        </p:nvSpPr>
        <p:spPr>
          <a:xfrm>
            <a:off x="431800" y="1398494"/>
            <a:ext cx="3473226" cy="4983256"/>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Procedimiento de traslado de muestras:</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Empaque adecuado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Etiquetas, formularios, permisos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Requisitos de medio y compañía de transporte</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Recepción e ingreso en destino</a:t>
            </a:r>
            <a:endParaRPr/>
          </a:p>
        </p:txBody>
      </p:sp>
      <p:pic>
        <p:nvPicPr>
          <p:cNvPr id="270" name="Google Shape;270;p24"/>
          <p:cNvPicPr preferRelativeResize="0"/>
          <p:nvPr/>
        </p:nvPicPr>
        <p:blipFill rotWithShape="1">
          <a:blip r:embed="rId3">
            <a:alphaModFix/>
          </a:blip>
          <a:srcRect/>
          <a:stretch/>
        </p:blipFill>
        <p:spPr>
          <a:xfrm>
            <a:off x="5731727" y="379681"/>
            <a:ext cx="2848354" cy="2136265"/>
          </a:xfrm>
          <a:prstGeom prst="roundRect">
            <a:avLst>
              <a:gd name="adj" fmla="val 576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71" name="Google Shape;271;p24"/>
          <p:cNvPicPr preferRelativeResize="0"/>
          <p:nvPr/>
        </p:nvPicPr>
        <p:blipFill rotWithShape="1">
          <a:blip r:embed="rId4">
            <a:alphaModFix/>
          </a:blip>
          <a:srcRect l="-407" b="8879"/>
          <a:stretch/>
        </p:blipFill>
        <p:spPr>
          <a:xfrm>
            <a:off x="5731726" y="2732955"/>
            <a:ext cx="2848355" cy="2035611"/>
          </a:xfrm>
          <a:prstGeom prst="roundRect">
            <a:avLst>
              <a:gd name="adj" fmla="val 7021"/>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72" name="Google Shape;272;p24"/>
          <p:cNvPicPr preferRelativeResize="0"/>
          <p:nvPr/>
        </p:nvPicPr>
        <p:blipFill rotWithShape="1">
          <a:blip r:embed="rId5">
            <a:alphaModFix/>
          </a:blip>
          <a:srcRect/>
          <a:stretch/>
        </p:blipFill>
        <p:spPr>
          <a:xfrm>
            <a:off x="5731727" y="4985576"/>
            <a:ext cx="1412488" cy="1492743"/>
          </a:xfrm>
          <a:prstGeom prst="roundRect">
            <a:avLst>
              <a:gd name="adj" fmla="val 6920"/>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73" name="Google Shape;273;p24" descr="http://deconceptos.com/wp-content/uploads/2011/06/concepto-de-bioseguridad.jpg"/>
          <p:cNvPicPr preferRelativeResize="0"/>
          <p:nvPr/>
        </p:nvPicPr>
        <p:blipFill rotWithShape="1">
          <a:blip r:embed="rId6">
            <a:alphaModFix/>
          </a:blip>
          <a:srcRect/>
          <a:stretch/>
        </p:blipFill>
        <p:spPr>
          <a:xfrm>
            <a:off x="7255007" y="4985576"/>
            <a:ext cx="1325074" cy="1492744"/>
          </a:xfrm>
          <a:prstGeom prst="roundRect">
            <a:avLst>
              <a:gd name="adj" fmla="val 671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5"/>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p:nvPr/>
        </p:nvSpPr>
        <p:spPr>
          <a:xfrm>
            <a:off x="860417" y="282556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402082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1" name="Google Shape;51;p2"/>
          <p:cNvSpPr txBox="1"/>
          <p:nvPr/>
        </p:nvSpPr>
        <p:spPr>
          <a:xfrm>
            <a:off x="1436512" y="2903343"/>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Seguridad en el trabajo de campo</a:t>
            </a:r>
            <a:endParaRPr/>
          </a:p>
        </p:txBody>
      </p:sp>
      <p:sp>
        <p:nvSpPr>
          <p:cNvPr id="52" name="Google Shape;52;p2"/>
          <p:cNvSpPr/>
          <p:nvPr/>
        </p:nvSpPr>
        <p:spPr>
          <a:xfrm>
            <a:off x="429701"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txBox="1"/>
          <p:nvPr/>
        </p:nvSpPr>
        <p:spPr>
          <a:xfrm>
            <a:off x="1436512" y="4221709"/>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Bioseguridad</a:t>
            </a:r>
            <a:endParaRPr/>
          </a:p>
        </p:txBody>
      </p:sp>
      <p:sp>
        <p:nvSpPr>
          <p:cNvPr id="54" name="Google Shape;54;p2"/>
          <p:cNvSpPr/>
          <p:nvPr/>
        </p:nvSpPr>
        <p:spPr>
          <a:xfrm>
            <a:off x="429701" y="391282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5097669" y="2825564"/>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 name="Google Shape;56;p2"/>
          <p:cNvSpPr txBox="1"/>
          <p:nvPr/>
        </p:nvSpPr>
        <p:spPr>
          <a:xfrm>
            <a:off x="5673764" y="3026453"/>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Salud ocupacional</a:t>
            </a:r>
            <a:endParaRPr/>
          </a:p>
        </p:txBody>
      </p:sp>
      <p:sp>
        <p:nvSpPr>
          <p:cNvPr id="57" name="Google Shape;57;p2"/>
          <p:cNvSpPr/>
          <p:nvPr/>
        </p:nvSpPr>
        <p:spPr>
          <a:xfrm>
            <a:off x="4666953" y="271756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p2"/>
          <p:cNvGrpSpPr/>
          <p:nvPr/>
        </p:nvGrpSpPr>
        <p:grpSpPr>
          <a:xfrm>
            <a:off x="573701" y="4047276"/>
            <a:ext cx="576000" cy="507580"/>
            <a:chOff x="2743200" y="1816099"/>
            <a:chExt cx="3657600" cy="3223136"/>
          </a:xfrm>
        </p:grpSpPr>
        <p:sp>
          <p:nvSpPr>
            <p:cNvPr id="59" name="Google Shape;59;p2"/>
            <p:cNvSpPr/>
            <p:nvPr/>
          </p:nvSpPr>
          <p:spPr>
            <a:xfrm>
              <a:off x="2743200" y="1816099"/>
              <a:ext cx="3657600" cy="3223136"/>
            </a:xfrm>
            <a:custGeom>
              <a:avLst/>
              <a:gdLst/>
              <a:ahLst/>
              <a:cxnLst/>
              <a:rect l="l" t="t" r="r" b="b"/>
              <a:pathLst>
                <a:path w="3657600" h="3223136" extrusionOk="0">
                  <a:moveTo>
                    <a:pt x="167" y="2924863"/>
                  </a:moveTo>
                  <a:cubicBezTo>
                    <a:pt x="28742" y="2865295"/>
                    <a:pt x="54269" y="2803729"/>
                    <a:pt x="87416" y="2746540"/>
                  </a:cubicBezTo>
                  <a:cubicBezTo>
                    <a:pt x="589638" y="1879666"/>
                    <a:pt x="1092209" y="1013140"/>
                    <a:pt x="1595129" y="146964"/>
                  </a:cubicBezTo>
                  <a:cubicBezTo>
                    <a:pt x="1669424" y="18788"/>
                    <a:pt x="1798011" y="-30693"/>
                    <a:pt x="1924979" y="19359"/>
                  </a:cubicBezTo>
                  <a:cubicBezTo>
                    <a:pt x="1976777" y="38751"/>
                    <a:pt x="2020304" y="75380"/>
                    <a:pt x="2048233" y="123080"/>
                  </a:cubicBezTo>
                  <a:cubicBezTo>
                    <a:pt x="2202093" y="386853"/>
                    <a:pt x="2355414" y="650975"/>
                    <a:pt x="2508195" y="915446"/>
                  </a:cubicBezTo>
                  <a:cubicBezTo>
                    <a:pt x="2527245" y="948656"/>
                    <a:pt x="2520959" y="980058"/>
                    <a:pt x="2493812" y="996329"/>
                  </a:cubicBezTo>
                  <a:cubicBezTo>
                    <a:pt x="2465237" y="1013458"/>
                    <a:pt x="2435234" y="1003276"/>
                    <a:pt x="2414183" y="967116"/>
                  </a:cubicBezTo>
                  <a:cubicBezTo>
                    <a:pt x="2264260" y="709370"/>
                    <a:pt x="2114432" y="451496"/>
                    <a:pt x="1964699" y="193495"/>
                  </a:cubicBezTo>
                  <a:cubicBezTo>
                    <a:pt x="1917074" y="111090"/>
                    <a:pt x="1825824" y="82924"/>
                    <a:pt x="1752291" y="131263"/>
                  </a:cubicBezTo>
                  <a:cubicBezTo>
                    <a:pt x="1725427" y="150578"/>
                    <a:pt x="1703257" y="175685"/>
                    <a:pt x="1687426" y="204724"/>
                  </a:cubicBezTo>
                  <a:cubicBezTo>
                    <a:pt x="1357924" y="770523"/>
                    <a:pt x="1029058" y="1336672"/>
                    <a:pt x="700826" y="1903169"/>
                  </a:cubicBezTo>
                  <a:cubicBezTo>
                    <a:pt x="512358" y="2227970"/>
                    <a:pt x="323954" y="2552802"/>
                    <a:pt x="135613" y="2877665"/>
                  </a:cubicBezTo>
                  <a:cubicBezTo>
                    <a:pt x="82273" y="2969777"/>
                    <a:pt x="113896" y="3070738"/>
                    <a:pt x="206765" y="3104233"/>
                  </a:cubicBezTo>
                  <a:cubicBezTo>
                    <a:pt x="228227" y="3111506"/>
                    <a:pt x="250779" y="3115046"/>
                    <a:pt x="273440" y="3114700"/>
                  </a:cubicBezTo>
                  <a:cubicBezTo>
                    <a:pt x="1310268" y="3115271"/>
                    <a:pt x="2347096" y="3115271"/>
                    <a:pt x="3383924" y="3114700"/>
                  </a:cubicBezTo>
                  <a:cubicBezTo>
                    <a:pt x="3523465" y="3114700"/>
                    <a:pt x="3590426" y="2993756"/>
                    <a:pt x="3519845" y="2872051"/>
                  </a:cubicBezTo>
                  <a:cubicBezTo>
                    <a:pt x="3196503" y="2315133"/>
                    <a:pt x="2873161" y="1758151"/>
                    <a:pt x="2549819" y="1201106"/>
                  </a:cubicBezTo>
                  <a:cubicBezTo>
                    <a:pt x="2520673" y="1150863"/>
                    <a:pt x="2522673" y="1120604"/>
                    <a:pt x="2556011" y="1102429"/>
                  </a:cubicBezTo>
                  <a:cubicBezTo>
                    <a:pt x="2589348" y="1084254"/>
                    <a:pt x="2614875" y="1098337"/>
                    <a:pt x="2642593" y="1146105"/>
                  </a:cubicBezTo>
                  <a:cubicBezTo>
                    <a:pt x="2964030" y="1700042"/>
                    <a:pt x="3285340" y="2254074"/>
                    <a:pt x="3606523" y="2808201"/>
                  </a:cubicBezTo>
                  <a:cubicBezTo>
                    <a:pt x="3627573" y="2844741"/>
                    <a:pt x="3640813" y="2885849"/>
                    <a:pt x="3657767" y="2924863"/>
                  </a:cubicBezTo>
                  <a:lnTo>
                    <a:pt x="3657767" y="3003367"/>
                  </a:lnTo>
                  <a:cubicBezTo>
                    <a:pt x="3593569" y="3178740"/>
                    <a:pt x="3528989" y="3223273"/>
                    <a:pt x="3338870" y="3223273"/>
                  </a:cubicBezTo>
                  <a:lnTo>
                    <a:pt x="297824" y="3223273"/>
                  </a:lnTo>
                  <a:cubicBezTo>
                    <a:pt x="283536" y="3223273"/>
                    <a:pt x="269249" y="3223273"/>
                    <a:pt x="255056" y="3223273"/>
                  </a:cubicBezTo>
                  <a:cubicBezTo>
                    <a:pt x="135422" y="3218135"/>
                    <a:pt x="41887" y="3144769"/>
                    <a:pt x="8930" y="3030487"/>
                  </a:cubicBezTo>
                  <a:cubicBezTo>
                    <a:pt x="6358" y="3021542"/>
                    <a:pt x="3311" y="3012692"/>
                    <a:pt x="548" y="30037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3841274" y="3075946"/>
              <a:ext cx="1470099" cy="1356455"/>
            </a:xfrm>
            <a:custGeom>
              <a:avLst/>
              <a:gdLst/>
              <a:ahLst/>
              <a:cxnLst/>
              <a:rect l="l" t="t" r="r" b="b"/>
              <a:pathLst>
                <a:path w="1470099" h="1356455" extrusionOk="0">
                  <a:moveTo>
                    <a:pt x="1005689" y="419229"/>
                  </a:moveTo>
                  <a:cubicBezTo>
                    <a:pt x="1041122" y="319981"/>
                    <a:pt x="994354" y="189902"/>
                    <a:pt x="900343" y="121294"/>
                  </a:cubicBezTo>
                  <a:cubicBezTo>
                    <a:pt x="890818" y="114348"/>
                    <a:pt x="880245" y="108544"/>
                    <a:pt x="870625" y="101597"/>
                  </a:cubicBezTo>
                  <a:cubicBezTo>
                    <a:pt x="843097" y="81995"/>
                    <a:pt x="835763" y="52972"/>
                    <a:pt x="851575" y="27185"/>
                  </a:cubicBezTo>
                  <a:cubicBezTo>
                    <a:pt x="867386" y="1397"/>
                    <a:pt x="899200" y="-9641"/>
                    <a:pt x="925679" y="10628"/>
                  </a:cubicBezTo>
                  <a:cubicBezTo>
                    <a:pt x="970066" y="45265"/>
                    <a:pt x="1017691" y="80663"/>
                    <a:pt x="1050742" y="124720"/>
                  </a:cubicBezTo>
                  <a:cubicBezTo>
                    <a:pt x="1131229" y="233103"/>
                    <a:pt x="1145135" y="355379"/>
                    <a:pt x="1102368" y="483460"/>
                  </a:cubicBezTo>
                  <a:cubicBezTo>
                    <a:pt x="1087604" y="527898"/>
                    <a:pt x="1107892" y="565960"/>
                    <a:pt x="1152374" y="574714"/>
                  </a:cubicBezTo>
                  <a:cubicBezTo>
                    <a:pt x="1366236" y="617195"/>
                    <a:pt x="1505134" y="824832"/>
                    <a:pt x="1462611" y="1038483"/>
                  </a:cubicBezTo>
                  <a:cubicBezTo>
                    <a:pt x="1461869" y="1042213"/>
                    <a:pt x="1461072" y="1045933"/>
                    <a:pt x="1460222" y="1049640"/>
                  </a:cubicBezTo>
                  <a:cubicBezTo>
                    <a:pt x="1450697" y="1092365"/>
                    <a:pt x="1424884" y="1113204"/>
                    <a:pt x="1392214" y="1105021"/>
                  </a:cubicBezTo>
                  <a:cubicBezTo>
                    <a:pt x="1359543" y="1096837"/>
                    <a:pt x="1345922" y="1069242"/>
                    <a:pt x="1355066" y="1025089"/>
                  </a:cubicBezTo>
                  <a:cubicBezTo>
                    <a:pt x="1383641" y="884734"/>
                    <a:pt x="1312775" y="747328"/>
                    <a:pt x="1184188" y="696419"/>
                  </a:cubicBezTo>
                  <a:cubicBezTo>
                    <a:pt x="1177711" y="693850"/>
                    <a:pt x="1170948" y="692137"/>
                    <a:pt x="1158946" y="688426"/>
                  </a:cubicBezTo>
                  <a:cubicBezTo>
                    <a:pt x="1169138" y="791956"/>
                    <a:pt x="1153898" y="887589"/>
                    <a:pt x="1100653" y="974466"/>
                  </a:cubicBezTo>
                  <a:cubicBezTo>
                    <a:pt x="1047409" y="1061344"/>
                    <a:pt x="971399" y="1122339"/>
                    <a:pt x="871101" y="1160592"/>
                  </a:cubicBezTo>
                  <a:cubicBezTo>
                    <a:pt x="927785" y="1220260"/>
                    <a:pt x="1007986" y="1251821"/>
                    <a:pt x="1090176" y="1246804"/>
                  </a:cubicBezTo>
                  <a:cubicBezTo>
                    <a:pt x="1111454" y="1244843"/>
                    <a:pt x="1132603" y="1241666"/>
                    <a:pt x="1153517" y="1237288"/>
                  </a:cubicBezTo>
                  <a:cubicBezTo>
                    <a:pt x="1189045" y="1231674"/>
                    <a:pt x="1215906" y="1246804"/>
                    <a:pt x="1222573" y="1277444"/>
                  </a:cubicBezTo>
                  <a:cubicBezTo>
                    <a:pt x="1229241" y="1308084"/>
                    <a:pt x="1210667" y="1333015"/>
                    <a:pt x="1176472" y="1342912"/>
                  </a:cubicBezTo>
                  <a:cubicBezTo>
                    <a:pt x="1033597" y="1384210"/>
                    <a:pt x="867100" y="1329780"/>
                    <a:pt x="768898" y="1209693"/>
                  </a:cubicBezTo>
                  <a:cubicBezTo>
                    <a:pt x="739561" y="1173724"/>
                    <a:pt x="730798" y="1174390"/>
                    <a:pt x="701651" y="1208646"/>
                  </a:cubicBezTo>
                  <a:cubicBezTo>
                    <a:pt x="594527" y="1333364"/>
                    <a:pt x="460192" y="1378310"/>
                    <a:pt x="298648" y="1343483"/>
                  </a:cubicBezTo>
                  <a:cubicBezTo>
                    <a:pt x="260548" y="1335204"/>
                    <a:pt x="241022" y="1308846"/>
                    <a:pt x="247404" y="1278586"/>
                  </a:cubicBezTo>
                  <a:cubicBezTo>
                    <a:pt x="254452" y="1245567"/>
                    <a:pt x="282837" y="1229390"/>
                    <a:pt x="322461" y="1238525"/>
                  </a:cubicBezTo>
                  <a:cubicBezTo>
                    <a:pt x="416663" y="1260126"/>
                    <a:pt x="501531" y="1242331"/>
                    <a:pt x="577445" y="1182097"/>
                  </a:cubicBezTo>
                  <a:cubicBezTo>
                    <a:pt x="586870" y="1176060"/>
                    <a:pt x="596741" y="1170748"/>
                    <a:pt x="606973" y="1166206"/>
                  </a:cubicBezTo>
                  <a:cubicBezTo>
                    <a:pt x="496483" y="1126050"/>
                    <a:pt x="418949" y="1066387"/>
                    <a:pt x="364085" y="978653"/>
                  </a:cubicBezTo>
                  <a:cubicBezTo>
                    <a:pt x="309221" y="890919"/>
                    <a:pt x="292933" y="796809"/>
                    <a:pt x="302935" y="690520"/>
                  </a:cubicBezTo>
                  <a:cubicBezTo>
                    <a:pt x="203398" y="729629"/>
                    <a:pt x="139962" y="795192"/>
                    <a:pt x="118245" y="893012"/>
                  </a:cubicBezTo>
                  <a:cubicBezTo>
                    <a:pt x="108720" y="935642"/>
                    <a:pt x="112911" y="982364"/>
                    <a:pt x="117007" y="1026231"/>
                  </a:cubicBezTo>
                  <a:cubicBezTo>
                    <a:pt x="121102" y="1070098"/>
                    <a:pt x="110720" y="1097694"/>
                    <a:pt x="77002" y="1105021"/>
                  </a:cubicBezTo>
                  <a:cubicBezTo>
                    <a:pt x="43283" y="1112348"/>
                    <a:pt x="19280" y="1090557"/>
                    <a:pt x="9850" y="1047927"/>
                  </a:cubicBezTo>
                  <a:cubicBezTo>
                    <a:pt x="-37753" y="836429"/>
                    <a:pt x="94761" y="626284"/>
                    <a:pt x="306268" y="577855"/>
                  </a:cubicBezTo>
                  <a:cubicBezTo>
                    <a:pt x="355036" y="566150"/>
                    <a:pt x="375134" y="529039"/>
                    <a:pt x="358561" y="480985"/>
                  </a:cubicBezTo>
                  <a:cubicBezTo>
                    <a:pt x="297505" y="304090"/>
                    <a:pt x="369991" y="104928"/>
                    <a:pt x="528677" y="14053"/>
                  </a:cubicBezTo>
                  <a:cubicBezTo>
                    <a:pt x="561824" y="-4978"/>
                    <a:pt x="589828" y="-1552"/>
                    <a:pt x="608020" y="23569"/>
                  </a:cubicBezTo>
                  <a:cubicBezTo>
                    <a:pt x="628499" y="50879"/>
                    <a:pt x="618974" y="84184"/>
                    <a:pt x="583065" y="107021"/>
                  </a:cubicBezTo>
                  <a:cubicBezTo>
                    <a:pt x="486354" y="169000"/>
                    <a:pt x="440444" y="257114"/>
                    <a:pt x="445333" y="371365"/>
                  </a:cubicBezTo>
                  <a:cubicBezTo>
                    <a:pt x="446000" y="386590"/>
                    <a:pt x="449524" y="401625"/>
                    <a:pt x="452572" y="421893"/>
                  </a:cubicBezTo>
                  <a:cubicBezTo>
                    <a:pt x="537440" y="356616"/>
                    <a:pt x="628499" y="321503"/>
                    <a:pt x="732226" y="321789"/>
                  </a:cubicBezTo>
                  <a:cubicBezTo>
                    <a:pt x="835954" y="322074"/>
                    <a:pt x="924917" y="356616"/>
                    <a:pt x="1005689" y="419229"/>
                  </a:cubicBezTo>
                  <a:close/>
                  <a:moveTo>
                    <a:pt x="662027" y="1064484"/>
                  </a:moveTo>
                  <a:cubicBezTo>
                    <a:pt x="695079" y="971612"/>
                    <a:pt x="687078" y="883021"/>
                    <a:pt x="631261" y="801091"/>
                  </a:cubicBezTo>
                  <a:cubicBezTo>
                    <a:pt x="584269" y="728480"/>
                    <a:pt x="505365" y="682684"/>
                    <a:pt x="418949" y="677864"/>
                  </a:cubicBezTo>
                  <a:cubicBezTo>
                    <a:pt x="366466" y="838012"/>
                    <a:pt x="495149" y="1041742"/>
                    <a:pt x="662027" y="1064484"/>
                  </a:cubicBezTo>
                  <a:close/>
                  <a:moveTo>
                    <a:pt x="505817" y="525043"/>
                  </a:moveTo>
                  <a:cubicBezTo>
                    <a:pt x="611545" y="675104"/>
                    <a:pt x="844050" y="675485"/>
                    <a:pt x="956254" y="525804"/>
                  </a:cubicBezTo>
                  <a:cubicBezTo>
                    <a:pt x="854623" y="398580"/>
                    <a:pt x="610973" y="398199"/>
                    <a:pt x="505817" y="525043"/>
                  </a:cubicBezTo>
                  <a:close/>
                  <a:moveTo>
                    <a:pt x="1042265" y="677293"/>
                  </a:moveTo>
                  <a:cubicBezTo>
                    <a:pt x="940538" y="692328"/>
                    <a:pt x="866148" y="743902"/>
                    <a:pt x="820428" y="833159"/>
                  </a:cubicBezTo>
                  <a:cubicBezTo>
                    <a:pt x="781649" y="904686"/>
                    <a:pt x="777926" y="990049"/>
                    <a:pt x="810331" y="1064675"/>
                  </a:cubicBezTo>
                  <a:cubicBezTo>
                    <a:pt x="983877" y="1021283"/>
                    <a:pt x="1088461" y="839630"/>
                    <a:pt x="1042265" y="677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2968359" y="2771767"/>
              <a:ext cx="3206540" cy="2052065"/>
            </a:xfrm>
            <a:custGeom>
              <a:avLst/>
              <a:gdLst/>
              <a:ahLst/>
              <a:cxnLst/>
              <a:rect l="l" t="t" r="r" b="b"/>
              <a:pathLst>
                <a:path w="3206540" h="2052065" extrusionOk="0">
                  <a:moveTo>
                    <a:pt x="150292" y="1940553"/>
                  </a:moveTo>
                  <a:lnTo>
                    <a:pt x="3056751" y="1940553"/>
                  </a:lnTo>
                  <a:cubicBezTo>
                    <a:pt x="3049798" y="1927326"/>
                    <a:pt x="3044940" y="1917049"/>
                    <a:pt x="3039225" y="1907248"/>
                  </a:cubicBezTo>
                  <a:cubicBezTo>
                    <a:pt x="2991600" y="1823891"/>
                    <a:pt x="2942641" y="1740725"/>
                    <a:pt x="2894635" y="1657273"/>
                  </a:cubicBezTo>
                  <a:cubicBezTo>
                    <a:pt x="2872252" y="1618544"/>
                    <a:pt x="2876633" y="1587808"/>
                    <a:pt x="2906161" y="1570300"/>
                  </a:cubicBezTo>
                  <a:cubicBezTo>
                    <a:pt x="2935688" y="1552791"/>
                    <a:pt x="2964739" y="1563829"/>
                    <a:pt x="2987504" y="1602938"/>
                  </a:cubicBezTo>
                  <a:cubicBezTo>
                    <a:pt x="3056275" y="1721059"/>
                    <a:pt x="3124823" y="1839275"/>
                    <a:pt x="3193149" y="1957586"/>
                  </a:cubicBezTo>
                  <a:cubicBezTo>
                    <a:pt x="3223438" y="2010398"/>
                    <a:pt x="3201626" y="2049126"/>
                    <a:pt x="3141238" y="2051600"/>
                  </a:cubicBezTo>
                  <a:cubicBezTo>
                    <a:pt x="3131713" y="2051600"/>
                    <a:pt x="3122188" y="2051600"/>
                    <a:pt x="3112663" y="2051600"/>
                  </a:cubicBezTo>
                  <a:cubicBezTo>
                    <a:pt x="2106759" y="2051600"/>
                    <a:pt x="1100887" y="2051600"/>
                    <a:pt x="95047" y="2051600"/>
                  </a:cubicBezTo>
                  <a:cubicBezTo>
                    <a:pt x="63519" y="2051600"/>
                    <a:pt x="28372" y="2058642"/>
                    <a:pt x="8084" y="2024576"/>
                  </a:cubicBezTo>
                  <a:cubicBezTo>
                    <a:pt x="-12204" y="1990510"/>
                    <a:pt x="11037" y="1963390"/>
                    <a:pt x="27134" y="1935985"/>
                  </a:cubicBezTo>
                  <a:cubicBezTo>
                    <a:pt x="390735" y="1309095"/>
                    <a:pt x="754431" y="682174"/>
                    <a:pt x="1118223" y="55220"/>
                  </a:cubicBezTo>
                  <a:cubicBezTo>
                    <a:pt x="1124427" y="43645"/>
                    <a:pt x="1131529" y="32573"/>
                    <a:pt x="1139464" y="22106"/>
                  </a:cubicBezTo>
                  <a:cubicBezTo>
                    <a:pt x="1157466" y="220"/>
                    <a:pt x="1180516" y="-6441"/>
                    <a:pt x="1206139" y="7261"/>
                  </a:cubicBezTo>
                  <a:cubicBezTo>
                    <a:pt x="1231761" y="20964"/>
                    <a:pt x="1239381" y="43992"/>
                    <a:pt x="1231856" y="70921"/>
                  </a:cubicBezTo>
                  <a:cubicBezTo>
                    <a:pt x="1227344" y="83174"/>
                    <a:pt x="1221363" y="94836"/>
                    <a:pt x="1214044" y="105653"/>
                  </a:cubicBezTo>
                  <a:lnTo>
                    <a:pt x="172962" y="1900207"/>
                  </a:lnTo>
                  <a:cubicBezTo>
                    <a:pt x="165628" y="1912196"/>
                    <a:pt x="159151" y="1924376"/>
                    <a:pt x="150292" y="19405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4211249" y="2042712"/>
              <a:ext cx="1627575" cy="2200891"/>
            </a:xfrm>
            <a:custGeom>
              <a:avLst/>
              <a:gdLst/>
              <a:ahLst/>
              <a:cxnLst/>
              <a:rect l="l" t="t" r="r" b="b"/>
              <a:pathLst>
                <a:path w="1627575" h="2200891" extrusionOk="0">
                  <a:moveTo>
                    <a:pt x="361489" y="164997"/>
                  </a:moveTo>
                  <a:cubicBezTo>
                    <a:pt x="351964" y="179461"/>
                    <a:pt x="345678" y="188882"/>
                    <a:pt x="339868" y="198873"/>
                  </a:cubicBezTo>
                  <a:lnTo>
                    <a:pt x="112506" y="590537"/>
                  </a:lnTo>
                  <a:cubicBezTo>
                    <a:pt x="107152" y="601066"/>
                    <a:pt x="100771" y="611043"/>
                    <a:pt x="93456" y="620320"/>
                  </a:cubicBezTo>
                  <a:cubicBezTo>
                    <a:pt x="77464" y="639539"/>
                    <a:pt x="49810" y="644191"/>
                    <a:pt x="28400" y="631263"/>
                  </a:cubicBezTo>
                  <a:cubicBezTo>
                    <a:pt x="5525" y="620857"/>
                    <a:pt x="-5505" y="594636"/>
                    <a:pt x="3064" y="571029"/>
                  </a:cubicBezTo>
                  <a:cubicBezTo>
                    <a:pt x="7240" y="558687"/>
                    <a:pt x="12901" y="546896"/>
                    <a:pt x="19923" y="535917"/>
                  </a:cubicBezTo>
                  <a:cubicBezTo>
                    <a:pt x="113966" y="373263"/>
                    <a:pt x="208137" y="210672"/>
                    <a:pt x="302434" y="48145"/>
                  </a:cubicBezTo>
                  <a:cubicBezTo>
                    <a:pt x="339963" y="-16275"/>
                    <a:pt x="382159" y="-15895"/>
                    <a:pt x="420163" y="49478"/>
                  </a:cubicBezTo>
                  <a:lnTo>
                    <a:pt x="1608502" y="2097242"/>
                  </a:lnTo>
                  <a:cubicBezTo>
                    <a:pt x="1614502" y="2106207"/>
                    <a:pt x="1619546" y="2115775"/>
                    <a:pt x="1623552" y="2125789"/>
                  </a:cubicBezTo>
                  <a:cubicBezTo>
                    <a:pt x="1632601" y="2153670"/>
                    <a:pt x="1627934" y="2178601"/>
                    <a:pt x="1600311" y="2193255"/>
                  </a:cubicBezTo>
                  <a:cubicBezTo>
                    <a:pt x="1572689" y="2207909"/>
                    <a:pt x="1549352" y="2201438"/>
                    <a:pt x="1530969" y="2177269"/>
                  </a:cubicBezTo>
                  <a:cubicBezTo>
                    <a:pt x="1523474" y="2166559"/>
                    <a:pt x="1516635" y="2155405"/>
                    <a:pt x="1510490" y="2143869"/>
                  </a:cubicBezTo>
                  <a:cubicBezTo>
                    <a:pt x="1135840" y="1498328"/>
                    <a:pt x="761190" y="852851"/>
                    <a:pt x="386540" y="207437"/>
                  </a:cubicBezTo>
                  <a:cubicBezTo>
                    <a:pt x="379682" y="194686"/>
                    <a:pt x="372157" y="182696"/>
                    <a:pt x="361489" y="1649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3" name="Google Shape;63;p2"/>
          <p:cNvGrpSpPr/>
          <p:nvPr/>
        </p:nvGrpSpPr>
        <p:grpSpPr>
          <a:xfrm>
            <a:off x="4884921" y="2908450"/>
            <a:ext cx="447531" cy="504210"/>
            <a:chOff x="2419350" y="1003299"/>
            <a:chExt cx="4307841" cy="4853421"/>
          </a:xfrm>
        </p:grpSpPr>
        <p:sp>
          <p:nvSpPr>
            <p:cNvPr id="64" name="Google Shape;64;p2"/>
            <p:cNvSpPr/>
            <p:nvPr/>
          </p:nvSpPr>
          <p:spPr>
            <a:xfrm>
              <a:off x="2419350" y="1003299"/>
              <a:ext cx="4307841" cy="4853421"/>
            </a:xfrm>
            <a:custGeom>
              <a:avLst/>
              <a:gdLst/>
              <a:ahLst/>
              <a:cxnLst/>
              <a:rect l="l" t="t" r="r" b="b"/>
              <a:pathLst>
                <a:path w="4307841" h="4853421" extrusionOk="0">
                  <a:moveTo>
                    <a:pt x="2662152" y="223"/>
                  </a:moveTo>
                  <a:cubicBezTo>
                    <a:pt x="2728827" y="47786"/>
                    <a:pt x="2773214" y="106859"/>
                    <a:pt x="2763879" y="199987"/>
                  </a:cubicBezTo>
                  <a:lnTo>
                    <a:pt x="2817124" y="199987"/>
                  </a:lnTo>
                  <a:cubicBezTo>
                    <a:pt x="2947045" y="199987"/>
                    <a:pt x="3076966" y="199511"/>
                    <a:pt x="3206887" y="199987"/>
                  </a:cubicBezTo>
                  <a:cubicBezTo>
                    <a:pt x="3477778" y="201224"/>
                    <a:pt x="3678279" y="400607"/>
                    <a:pt x="3679518" y="670763"/>
                  </a:cubicBezTo>
                  <a:cubicBezTo>
                    <a:pt x="3680375" y="862156"/>
                    <a:pt x="3679518" y="1053643"/>
                    <a:pt x="3679518" y="1245131"/>
                  </a:cubicBezTo>
                  <a:cubicBezTo>
                    <a:pt x="3679518" y="1321231"/>
                    <a:pt x="3642942" y="1366891"/>
                    <a:pt x="3583220" y="1365845"/>
                  </a:cubicBezTo>
                  <a:cubicBezTo>
                    <a:pt x="3525308" y="1364894"/>
                    <a:pt x="3489494" y="1319899"/>
                    <a:pt x="3489399" y="1247129"/>
                  </a:cubicBezTo>
                  <a:cubicBezTo>
                    <a:pt x="3489399" y="1056878"/>
                    <a:pt x="3489399" y="867292"/>
                    <a:pt x="3489399" y="677422"/>
                  </a:cubicBezTo>
                  <a:cubicBezTo>
                    <a:pt x="3489399" y="505625"/>
                    <a:pt x="3375099" y="390619"/>
                    <a:pt x="3204506" y="389953"/>
                  </a:cubicBezTo>
                  <a:cubicBezTo>
                    <a:pt x="3063536" y="389382"/>
                    <a:pt x="2922471" y="389953"/>
                    <a:pt x="2781501" y="390428"/>
                  </a:cubicBezTo>
                  <a:cubicBezTo>
                    <a:pt x="2776993" y="391391"/>
                    <a:pt x="2772590" y="392793"/>
                    <a:pt x="2768356" y="394614"/>
                  </a:cubicBezTo>
                  <a:cubicBezTo>
                    <a:pt x="2767023" y="408217"/>
                    <a:pt x="2765689" y="423151"/>
                    <a:pt x="2763975" y="438276"/>
                  </a:cubicBezTo>
                  <a:cubicBezTo>
                    <a:pt x="2752735" y="535304"/>
                    <a:pt x="2683393" y="599229"/>
                    <a:pt x="2585286" y="599990"/>
                  </a:cubicBezTo>
                  <a:cubicBezTo>
                    <a:pt x="2387261" y="600846"/>
                    <a:pt x="2189141" y="599990"/>
                    <a:pt x="1991116" y="599990"/>
                  </a:cubicBezTo>
                  <a:lnTo>
                    <a:pt x="1125865" y="599990"/>
                  </a:lnTo>
                  <a:cubicBezTo>
                    <a:pt x="985562" y="599990"/>
                    <a:pt x="927936" y="547385"/>
                    <a:pt x="914601" y="407646"/>
                  </a:cubicBezTo>
                  <a:cubicBezTo>
                    <a:pt x="913478" y="402512"/>
                    <a:pt x="911917" y="397483"/>
                    <a:pt x="909933" y="392616"/>
                  </a:cubicBezTo>
                  <a:cubicBezTo>
                    <a:pt x="750199" y="392616"/>
                    <a:pt x="589989" y="385006"/>
                    <a:pt x="430826" y="394899"/>
                  </a:cubicBezTo>
                  <a:cubicBezTo>
                    <a:pt x="289094" y="403651"/>
                    <a:pt x="190796" y="522843"/>
                    <a:pt x="190701" y="666197"/>
                  </a:cubicBezTo>
                  <a:cubicBezTo>
                    <a:pt x="190256" y="1830914"/>
                    <a:pt x="190256" y="2995598"/>
                    <a:pt x="190701" y="4160252"/>
                  </a:cubicBezTo>
                  <a:cubicBezTo>
                    <a:pt x="190701" y="4314926"/>
                    <a:pt x="306810" y="4434118"/>
                    <a:pt x="459306" y="4434403"/>
                  </a:cubicBezTo>
                  <a:cubicBezTo>
                    <a:pt x="1216607" y="4435355"/>
                    <a:pt x="1973971" y="4435513"/>
                    <a:pt x="2731399" y="4434879"/>
                  </a:cubicBezTo>
                  <a:cubicBezTo>
                    <a:pt x="2736162" y="4434879"/>
                    <a:pt x="2740924" y="4433833"/>
                    <a:pt x="2750449" y="4432691"/>
                  </a:cubicBezTo>
                  <a:cubicBezTo>
                    <a:pt x="2745041" y="4423479"/>
                    <a:pt x="2739061" y="4414615"/>
                    <a:pt x="2732542" y="4406151"/>
                  </a:cubicBezTo>
                  <a:cubicBezTo>
                    <a:pt x="2578904" y="4231596"/>
                    <a:pt x="2469462" y="4035162"/>
                    <a:pt x="2433838" y="3802580"/>
                  </a:cubicBezTo>
                  <a:cubicBezTo>
                    <a:pt x="2428790" y="3769952"/>
                    <a:pt x="2408787" y="3772235"/>
                    <a:pt x="2386213" y="3772235"/>
                  </a:cubicBezTo>
                  <a:cubicBezTo>
                    <a:pt x="2214763" y="3772235"/>
                    <a:pt x="2043631" y="3772235"/>
                    <a:pt x="1872816" y="3772235"/>
                  </a:cubicBezTo>
                  <a:cubicBezTo>
                    <a:pt x="1494102" y="3772235"/>
                    <a:pt x="1115419" y="3772235"/>
                    <a:pt x="736769" y="3772235"/>
                  </a:cubicBezTo>
                  <a:cubicBezTo>
                    <a:pt x="644376" y="3772235"/>
                    <a:pt x="600180" y="3741985"/>
                    <a:pt x="599609" y="3678631"/>
                  </a:cubicBezTo>
                  <a:cubicBezTo>
                    <a:pt x="599037" y="3615278"/>
                    <a:pt x="645615" y="3582364"/>
                    <a:pt x="735054" y="3582364"/>
                  </a:cubicBezTo>
                  <a:lnTo>
                    <a:pt x="2418503" y="3582364"/>
                  </a:lnTo>
                  <a:lnTo>
                    <a:pt x="2418503" y="3206238"/>
                  </a:lnTo>
                  <a:lnTo>
                    <a:pt x="2355828" y="3206238"/>
                  </a:lnTo>
                  <a:cubicBezTo>
                    <a:pt x="1833033" y="3206238"/>
                    <a:pt x="1310142" y="3206238"/>
                    <a:pt x="787156" y="3206238"/>
                  </a:cubicBezTo>
                  <a:cubicBezTo>
                    <a:pt x="707908" y="3206238"/>
                    <a:pt x="665331" y="3173229"/>
                    <a:pt x="664379" y="3112444"/>
                  </a:cubicBezTo>
                  <a:cubicBezTo>
                    <a:pt x="662126" y="3064314"/>
                    <a:pt x="698079" y="3022884"/>
                    <a:pt x="746103" y="3018270"/>
                  </a:cubicBezTo>
                  <a:cubicBezTo>
                    <a:pt x="765099" y="3016516"/>
                    <a:pt x="784184" y="3015912"/>
                    <a:pt x="803253" y="3016463"/>
                  </a:cubicBezTo>
                  <a:cubicBezTo>
                    <a:pt x="1329224" y="3016463"/>
                    <a:pt x="1855385" y="3019126"/>
                    <a:pt x="2381355" y="3013894"/>
                  </a:cubicBezTo>
                  <a:cubicBezTo>
                    <a:pt x="2480320" y="3012943"/>
                    <a:pt x="2580523" y="2985927"/>
                    <a:pt x="2677583" y="2960719"/>
                  </a:cubicBezTo>
                  <a:cubicBezTo>
                    <a:pt x="2815425" y="2926665"/>
                    <a:pt x="2951323" y="2885194"/>
                    <a:pt x="3084681" y="2836485"/>
                  </a:cubicBezTo>
                  <a:cubicBezTo>
                    <a:pt x="3155357" y="2809755"/>
                    <a:pt x="3219365" y="2760385"/>
                    <a:pt x="3279753" y="2712822"/>
                  </a:cubicBezTo>
                  <a:cubicBezTo>
                    <a:pt x="3346428" y="2660123"/>
                    <a:pt x="3384528" y="2656222"/>
                    <a:pt x="3448346" y="2715200"/>
                  </a:cubicBezTo>
                  <a:cubicBezTo>
                    <a:pt x="3458633" y="2724713"/>
                    <a:pt x="3469682" y="2733274"/>
                    <a:pt x="3489399" y="2749826"/>
                  </a:cubicBezTo>
                  <a:lnTo>
                    <a:pt x="3489399" y="2692465"/>
                  </a:lnTo>
                  <a:cubicBezTo>
                    <a:pt x="3489399" y="2475579"/>
                    <a:pt x="3489399" y="2258756"/>
                    <a:pt x="3489399" y="2041997"/>
                  </a:cubicBezTo>
                  <a:cubicBezTo>
                    <a:pt x="3489399" y="1981878"/>
                    <a:pt x="3520545" y="1942876"/>
                    <a:pt x="3570552" y="1936598"/>
                  </a:cubicBezTo>
                  <a:cubicBezTo>
                    <a:pt x="3633131" y="1928608"/>
                    <a:pt x="3678661" y="1969797"/>
                    <a:pt x="3679137" y="2037812"/>
                  </a:cubicBezTo>
                  <a:cubicBezTo>
                    <a:pt x="3680089" y="2166041"/>
                    <a:pt x="3679137" y="2294650"/>
                    <a:pt x="3679137" y="2422404"/>
                  </a:cubicBezTo>
                  <a:lnTo>
                    <a:pt x="3679137" y="2854749"/>
                  </a:lnTo>
                  <a:cubicBezTo>
                    <a:pt x="3835156" y="2918579"/>
                    <a:pt x="3995462" y="2953965"/>
                    <a:pt x="4157768" y="2982027"/>
                  </a:cubicBezTo>
                  <a:cubicBezTo>
                    <a:pt x="4163959" y="2983074"/>
                    <a:pt x="4170341" y="2983359"/>
                    <a:pt x="4176818" y="2984501"/>
                  </a:cubicBezTo>
                  <a:cubicBezTo>
                    <a:pt x="4291594" y="3004096"/>
                    <a:pt x="4307120" y="3022551"/>
                    <a:pt x="4307120" y="3140221"/>
                  </a:cubicBezTo>
                  <a:cubicBezTo>
                    <a:pt x="4307120" y="3293753"/>
                    <a:pt x="4303977" y="3447286"/>
                    <a:pt x="4307692" y="3600723"/>
                  </a:cubicBezTo>
                  <a:cubicBezTo>
                    <a:pt x="4314835" y="3893425"/>
                    <a:pt x="4212442" y="4145507"/>
                    <a:pt x="4028037" y="4367245"/>
                  </a:cubicBezTo>
                  <a:cubicBezTo>
                    <a:pt x="3895449" y="4526390"/>
                    <a:pt x="3737906" y="4659185"/>
                    <a:pt x="3569123" y="4777806"/>
                  </a:cubicBezTo>
                  <a:cubicBezTo>
                    <a:pt x="3423962" y="4879781"/>
                    <a:pt x="3307852" y="4877688"/>
                    <a:pt x="3160500" y="4778948"/>
                  </a:cubicBezTo>
                  <a:cubicBezTo>
                    <a:pt x="3112372" y="4748281"/>
                    <a:pt x="3066934" y="4713594"/>
                    <a:pt x="3024674" y="4675261"/>
                  </a:cubicBezTo>
                  <a:cubicBezTo>
                    <a:pt x="2982383" y="4634928"/>
                    <a:pt x="2937234" y="4623513"/>
                    <a:pt x="2879989" y="4623608"/>
                  </a:cubicBezTo>
                  <a:cubicBezTo>
                    <a:pt x="2084652" y="4625320"/>
                    <a:pt x="1289251" y="4625701"/>
                    <a:pt x="493786" y="4624750"/>
                  </a:cubicBezTo>
                  <a:cubicBezTo>
                    <a:pt x="194225" y="4624750"/>
                    <a:pt x="201" y="4431264"/>
                    <a:pt x="201" y="4132475"/>
                  </a:cubicBezTo>
                  <a:cubicBezTo>
                    <a:pt x="201" y="2985198"/>
                    <a:pt x="201" y="1837921"/>
                    <a:pt x="201" y="690644"/>
                  </a:cubicBezTo>
                  <a:cubicBezTo>
                    <a:pt x="201" y="395755"/>
                    <a:pt x="196130" y="200843"/>
                    <a:pt x="491976" y="200653"/>
                  </a:cubicBezTo>
                  <a:cubicBezTo>
                    <a:pt x="631137" y="200653"/>
                    <a:pt x="770392" y="200653"/>
                    <a:pt x="914696" y="200653"/>
                  </a:cubicBezTo>
                  <a:cubicBezTo>
                    <a:pt x="907266" y="110569"/>
                    <a:pt x="948224" y="47786"/>
                    <a:pt x="1017471" y="889"/>
                  </a:cubicBezTo>
                  <a:close/>
                  <a:moveTo>
                    <a:pt x="3368431" y="2899458"/>
                  </a:moveTo>
                  <a:cubicBezTo>
                    <a:pt x="3299565" y="2937509"/>
                    <a:pt x="3235081" y="2977652"/>
                    <a:pt x="3166978" y="3009804"/>
                  </a:cubicBezTo>
                  <a:cubicBezTo>
                    <a:pt x="3004100" y="3085904"/>
                    <a:pt x="2829983" y="3127189"/>
                    <a:pt x="2653961" y="3159436"/>
                  </a:cubicBezTo>
                  <a:cubicBezTo>
                    <a:pt x="2619576" y="3165715"/>
                    <a:pt x="2610146" y="3177415"/>
                    <a:pt x="2610527" y="3210804"/>
                  </a:cubicBezTo>
                  <a:cubicBezTo>
                    <a:pt x="2612146" y="3351495"/>
                    <a:pt x="2612622" y="3492280"/>
                    <a:pt x="2610527" y="3632971"/>
                  </a:cubicBezTo>
                  <a:cubicBezTo>
                    <a:pt x="2609391" y="3777540"/>
                    <a:pt x="2644702" y="3920071"/>
                    <a:pt x="2713206" y="4047433"/>
                  </a:cubicBezTo>
                  <a:cubicBezTo>
                    <a:pt x="2839222" y="4288956"/>
                    <a:pt x="3045057" y="4455236"/>
                    <a:pt x="3256703" y="4614571"/>
                  </a:cubicBezTo>
                  <a:cubicBezTo>
                    <a:pt x="3343857" y="4680208"/>
                    <a:pt x="3384909" y="4683252"/>
                    <a:pt x="3469872" y="4613905"/>
                  </a:cubicBezTo>
                  <a:cubicBezTo>
                    <a:pt x="3605508" y="4503084"/>
                    <a:pt x="3742383" y="4391216"/>
                    <a:pt x="3862017" y="4264034"/>
                  </a:cubicBezTo>
                  <a:cubicBezTo>
                    <a:pt x="4037372" y="4077778"/>
                    <a:pt x="4126431" y="3851569"/>
                    <a:pt x="4117477" y="3590735"/>
                  </a:cubicBezTo>
                  <a:cubicBezTo>
                    <a:pt x="4113191" y="3467548"/>
                    <a:pt x="4116715" y="3344075"/>
                    <a:pt x="4116715" y="3220697"/>
                  </a:cubicBezTo>
                  <a:lnTo>
                    <a:pt x="4116715" y="3168949"/>
                  </a:lnTo>
                  <a:cubicBezTo>
                    <a:pt x="3848301" y="3117010"/>
                    <a:pt x="3587506" y="3058128"/>
                    <a:pt x="3368431" y="2899458"/>
                  </a:cubicBezTo>
                  <a:close/>
                  <a:moveTo>
                    <a:pt x="2572046" y="183340"/>
                  </a:moveTo>
                  <a:lnTo>
                    <a:pt x="1108911" y="183340"/>
                  </a:lnTo>
                  <a:lnTo>
                    <a:pt x="1108911" y="405839"/>
                  </a:lnTo>
                  <a:lnTo>
                    <a:pt x="2572046" y="4058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3017613" y="1935529"/>
              <a:ext cx="1149849" cy="1146452"/>
            </a:xfrm>
            <a:custGeom>
              <a:avLst/>
              <a:gdLst/>
              <a:ahLst/>
              <a:cxnLst/>
              <a:rect l="l" t="t" r="r" b="b"/>
              <a:pathLst>
                <a:path w="1149849" h="1146452" extrusionOk="0">
                  <a:moveTo>
                    <a:pt x="289287" y="856733"/>
                  </a:moveTo>
                  <a:cubicBezTo>
                    <a:pt x="253854" y="856733"/>
                    <a:pt x="224040" y="857970"/>
                    <a:pt x="194037" y="856733"/>
                  </a:cubicBezTo>
                  <a:cubicBezTo>
                    <a:pt x="80594" y="851026"/>
                    <a:pt x="2584" y="770550"/>
                    <a:pt x="774" y="657636"/>
                  </a:cubicBezTo>
                  <a:cubicBezTo>
                    <a:pt x="-83" y="602273"/>
                    <a:pt x="108" y="546910"/>
                    <a:pt x="774" y="491547"/>
                  </a:cubicBezTo>
                  <a:cubicBezTo>
                    <a:pt x="2108" y="375494"/>
                    <a:pt x="79451" y="294637"/>
                    <a:pt x="195275" y="288359"/>
                  </a:cubicBezTo>
                  <a:cubicBezTo>
                    <a:pt x="223850" y="286837"/>
                    <a:pt x="252425" y="288359"/>
                    <a:pt x="288906" y="288359"/>
                  </a:cubicBezTo>
                  <a:cubicBezTo>
                    <a:pt x="288906" y="260867"/>
                    <a:pt x="288906" y="236325"/>
                    <a:pt x="288906" y="212258"/>
                  </a:cubicBezTo>
                  <a:cubicBezTo>
                    <a:pt x="291001" y="80509"/>
                    <a:pt x="371868" y="889"/>
                    <a:pt x="504361" y="223"/>
                  </a:cubicBezTo>
                  <a:cubicBezTo>
                    <a:pt x="553510" y="223"/>
                    <a:pt x="602659" y="223"/>
                    <a:pt x="651713" y="223"/>
                  </a:cubicBezTo>
                  <a:cubicBezTo>
                    <a:pt x="775538" y="1555"/>
                    <a:pt x="856500" y="80890"/>
                    <a:pt x="859358" y="204743"/>
                  </a:cubicBezTo>
                  <a:cubicBezTo>
                    <a:pt x="859929" y="229856"/>
                    <a:pt x="859358" y="254874"/>
                    <a:pt x="859358" y="288454"/>
                  </a:cubicBezTo>
                  <a:cubicBezTo>
                    <a:pt x="889362" y="288454"/>
                    <a:pt x="915460" y="288454"/>
                    <a:pt x="941559" y="288454"/>
                  </a:cubicBezTo>
                  <a:cubicBezTo>
                    <a:pt x="1067955" y="291403"/>
                    <a:pt x="1147965" y="372069"/>
                    <a:pt x="1149585" y="498396"/>
                  </a:cubicBezTo>
                  <a:cubicBezTo>
                    <a:pt x="1150156" y="549002"/>
                    <a:pt x="1150251" y="599704"/>
                    <a:pt x="1149585" y="650596"/>
                  </a:cubicBezTo>
                  <a:cubicBezTo>
                    <a:pt x="1147775" y="774260"/>
                    <a:pt x="1068241" y="854736"/>
                    <a:pt x="944321" y="858160"/>
                  </a:cubicBezTo>
                  <a:cubicBezTo>
                    <a:pt x="920604" y="858826"/>
                    <a:pt x="896696" y="859302"/>
                    <a:pt x="873169" y="860253"/>
                  </a:cubicBezTo>
                  <a:cubicBezTo>
                    <a:pt x="870407" y="860253"/>
                    <a:pt x="867740" y="863107"/>
                    <a:pt x="859453" y="867673"/>
                  </a:cubicBezTo>
                  <a:cubicBezTo>
                    <a:pt x="859453" y="891074"/>
                    <a:pt x="860025" y="917519"/>
                    <a:pt x="859453" y="943773"/>
                  </a:cubicBezTo>
                  <a:cubicBezTo>
                    <a:pt x="856405" y="1063726"/>
                    <a:pt x="775538" y="1144393"/>
                    <a:pt x="655618" y="1146105"/>
                  </a:cubicBezTo>
                  <a:cubicBezTo>
                    <a:pt x="601707" y="1146866"/>
                    <a:pt x="547732" y="1146866"/>
                    <a:pt x="493693" y="1146105"/>
                  </a:cubicBezTo>
                  <a:cubicBezTo>
                    <a:pt x="376059" y="1144298"/>
                    <a:pt x="294621" y="1064868"/>
                    <a:pt x="289382" y="946342"/>
                  </a:cubicBezTo>
                  <a:cubicBezTo>
                    <a:pt x="288144" y="918755"/>
                    <a:pt x="289287" y="890598"/>
                    <a:pt x="289287" y="856733"/>
                  </a:cubicBezTo>
                  <a:close/>
                  <a:moveTo>
                    <a:pt x="193465" y="477278"/>
                  </a:moveTo>
                  <a:lnTo>
                    <a:pt x="193465" y="667529"/>
                  </a:lnTo>
                  <a:lnTo>
                    <a:pt x="345865" y="667529"/>
                  </a:lnTo>
                  <a:cubicBezTo>
                    <a:pt x="450640" y="667529"/>
                    <a:pt x="479215" y="695401"/>
                    <a:pt x="479215" y="798707"/>
                  </a:cubicBezTo>
                  <a:cubicBezTo>
                    <a:pt x="479215" y="850360"/>
                    <a:pt x="479215" y="902013"/>
                    <a:pt x="479215" y="952715"/>
                  </a:cubicBezTo>
                  <a:lnTo>
                    <a:pt x="669048" y="952715"/>
                  </a:lnTo>
                  <a:lnTo>
                    <a:pt x="669048" y="864058"/>
                  </a:lnTo>
                  <a:cubicBezTo>
                    <a:pt x="669048" y="833998"/>
                    <a:pt x="668286" y="803939"/>
                    <a:pt x="669048" y="773879"/>
                  </a:cubicBezTo>
                  <a:cubicBezTo>
                    <a:pt x="671620" y="704247"/>
                    <a:pt x="705910" y="669812"/>
                    <a:pt x="775824" y="667909"/>
                  </a:cubicBezTo>
                  <a:cubicBezTo>
                    <a:pt x="824877" y="666578"/>
                    <a:pt x="874122" y="669241"/>
                    <a:pt x="923080" y="666292"/>
                  </a:cubicBezTo>
                  <a:cubicBezTo>
                    <a:pt x="935463" y="665626"/>
                    <a:pt x="956703" y="651167"/>
                    <a:pt x="957275" y="642035"/>
                  </a:cubicBezTo>
                  <a:cubicBezTo>
                    <a:pt x="960609" y="589145"/>
                    <a:pt x="958894" y="535970"/>
                    <a:pt x="958894" y="485839"/>
                  </a:cubicBezTo>
                  <a:cubicBezTo>
                    <a:pt x="954069" y="483128"/>
                    <a:pt x="948957" y="480959"/>
                    <a:pt x="943654" y="479371"/>
                  </a:cubicBezTo>
                  <a:cubicBezTo>
                    <a:pt x="891457" y="478610"/>
                    <a:pt x="838879" y="478324"/>
                    <a:pt x="786968" y="477563"/>
                  </a:cubicBezTo>
                  <a:cubicBezTo>
                    <a:pt x="702195" y="476517"/>
                    <a:pt x="669715" y="443984"/>
                    <a:pt x="668953" y="359037"/>
                  </a:cubicBezTo>
                  <a:cubicBezTo>
                    <a:pt x="668382" y="304149"/>
                    <a:pt x="668953" y="249357"/>
                    <a:pt x="668953" y="192282"/>
                  </a:cubicBezTo>
                  <a:lnTo>
                    <a:pt x="479406" y="192282"/>
                  </a:lnTo>
                  <a:cubicBezTo>
                    <a:pt x="479406" y="251545"/>
                    <a:pt x="479406" y="308050"/>
                    <a:pt x="479406" y="364649"/>
                  </a:cubicBezTo>
                  <a:cubicBezTo>
                    <a:pt x="478453" y="443984"/>
                    <a:pt x="446068" y="476422"/>
                    <a:pt x="366344" y="477468"/>
                  </a:cubicBezTo>
                  <a:cubicBezTo>
                    <a:pt x="309575" y="477944"/>
                    <a:pt x="252901" y="477278"/>
                    <a:pt x="193465" y="4772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6" name="Google Shape;66;p2"/>
            <p:cNvSpPr/>
            <p:nvPr/>
          </p:nvSpPr>
          <p:spPr>
            <a:xfrm>
              <a:off x="3083356" y="3452094"/>
              <a:ext cx="2368010" cy="190347"/>
            </a:xfrm>
            <a:custGeom>
              <a:avLst/>
              <a:gdLst/>
              <a:ahLst/>
              <a:cxnLst/>
              <a:rect l="l" t="t" r="r" b="b"/>
              <a:pathLst>
                <a:path w="2368010" h="190347" extrusionOk="0">
                  <a:moveTo>
                    <a:pt x="1182044" y="530"/>
                  </a:moveTo>
                  <a:cubicBezTo>
                    <a:pt x="1540121" y="530"/>
                    <a:pt x="1898165" y="530"/>
                    <a:pt x="2256179" y="530"/>
                  </a:cubicBezTo>
                  <a:cubicBezTo>
                    <a:pt x="2334188" y="530"/>
                    <a:pt x="2382956" y="54656"/>
                    <a:pt x="2364192" y="119056"/>
                  </a:cubicBezTo>
                  <a:cubicBezTo>
                    <a:pt x="2352381" y="159675"/>
                    <a:pt x="2324282" y="182505"/>
                    <a:pt x="2283039" y="189164"/>
                  </a:cubicBezTo>
                  <a:cubicBezTo>
                    <a:pt x="2270386" y="190508"/>
                    <a:pt x="2257650" y="190890"/>
                    <a:pt x="2244939" y="190305"/>
                  </a:cubicBezTo>
                  <a:cubicBezTo>
                    <a:pt x="1536787" y="190305"/>
                    <a:pt x="828762" y="190305"/>
                    <a:pt x="120864" y="190305"/>
                  </a:cubicBezTo>
                  <a:cubicBezTo>
                    <a:pt x="50855" y="190305"/>
                    <a:pt x="10755" y="163956"/>
                    <a:pt x="1897" y="113063"/>
                  </a:cubicBezTo>
                  <a:cubicBezTo>
                    <a:pt x="-8867" y="51232"/>
                    <a:pt x="32567" y="1862"/>
                    <a:pt x="98671" y="815"/>
                  </a:cubicBezTo>
                  <a:cubicBezTo>
                    <a:pt x="181062" y="-516"/>
                    <a:pt x="263453" y="815"/>
                    <a:pt x="345844" y="8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4465030" y="2317934"/>
              <a:ext cx="1069397" cy="191158"/>
            </a:xfrm>
            <a:custGeom>
              <a:avLst/>
              <a:gdLst/>
              <a:ahLst/>
              <a:cxnLst/>
              <a:rect l="l" t="t" r="r" b="b"/>
              <a:pathLst>
                <a:path w="1069397" h="191158" extrusionOk="0">
                  <a:moveTo>
                    <a:pt x="532176" y="190950"/>
                  </a:moveTo>
                  <a:cubicBezTo>
                    <a:pt x="391206" y="190950"/>
                    <a:pt x="250236" y="192187"/>
                    <a:pt x="109266" y="190474"/>
                  </a:cubicBezTo>
                  <a:cubicBezTo>
                    <a:pt x="26113" y="189523"/>
                    <a:pt x="-21798" y="121889"/>
                    <a:pt x="10206" y="55016"/>
                  </a:cubicBezTo>
                  <a:cubicBezTo>
                    <a:pt x="29256" y="14397"/>
                    <a:pt x="65165" y="414"/>
                    <a:pt x="107742" y="223"/>
                  </a:cubicBezTo>
                  <a:cubicBezTo>
                    <a:pt x="172702" y="223"/>
                    <a:pt x="237568" y="223"/>
                    <a:pt x="302528" y="223"/>
                  </a:cubicBezTo>
                  <a:lnTo>
                    <a:pt x="915557" y="223"/>
                  </a:lnTo>
                  <a:cubicBezTo>
                    <a:pt x="928225" y="223"/>
                    <a:pt x="940894" y="223"/>
                    <a:pt x="953657" y="223"/>
                  </a:cubicBezTo>
                  <a:cubicBezTo>
                    <a:pt x="1026619" y="1841"/>
                    <a:pt x="1070719" y="38274"/>
                    <a:pt x="1069576" y="97156"/>
                  </a:cubicBezTo>
                  <a:cubicBezTo>
                    <a:pt x="1068434" y="156039"/>
                    <a:pt x="1025761" y="190284"/>
                    <a:pt x="955276" y="190855"/>
                  </a:cubicBezTo>
                  <a:cubicBezTo>
                    <a:pt x="844405" y="191806"/>
                    <a:pt x="733534" y="190855"/>
                    <a:pt x="622663" y="190855"/>
                  </a:cubicBezTo>
                  <a:lnTo>
                    <a:pt x="532176" y="1908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4465601" y="2884216"/>
              <a:ext cx="1026038" cy="190308"/>
            </a:xfrm>
            <a:custGeom>
              <a:avLst/>
              <a:gdLst/>
              <a:ahLst/>
              <a:cxnLst/>
              <a:rect l="l" t="t" r="r" b="b"/>
              <a:pathLst>
                <a:path w="1026038" h="190308" extrusionOk="0">
                  <a:moveTo>
                    <a:pt x="510935" y="190379"/>
                  </a:moveTo>
                  <a:cubicBezTo>
                    <a:pt x="378061" y="190379"/>
                    <a:pt x="245092" y="190379"/>
                    <a:pt x="112218" y="190379"/>
                  </a:cubicBezTo>
                  <a:cubicBezTo>
                    <a:pt x="43543" y="190379"/>
                    <a:pt x="-272" y="152329"/>
                    <a:pt x="204" y="95729"/>
                  </a:cubicBezTo>
                  <a:cubicBezTo>
                    <a:pt x="681" y="39130"/>
                    <a:pt x="45067" y="604"/>
                    <a:pt x="113361" y="604"/>
                  </a:cubicBezTo>
                  <a:cubicBezTo>
                    <a:pt x="380823" y="97"/>
                    <a:pt x="648222" y="97"/>
                    <a:pt x="915557" y="604"/>
                  </a:cubicBezTo>
                  <a:cubicBezTo>
                    <a:pt x="985280" y="604"/>
                    <a:pt x="1026523" y="37798"/>
                    <a:pt x="1026237" y="96681"/>
                  </a:cubicBezTo>
                  <a:cubicBezTo>
                    <a:pt x="1025952" y="155563"/>
                    <a:pt x="985661" y="189999"/>
                    <a:pt x="914414" y="190189"/>
                  </a:cubicBezTo>
                  <a:cubicBezTo>
                    <a:pt x="779857" y="190570"/>
                    <a:pt x="645365" y="190633"/>
                    <a:pt x="510935" y="1903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908912" y="2558167"/>
              <a:ext cx="189662" cy="190304"/>
            </a:xfrm>
            <a:custGeom>
              <a:avLst/>
              <a:gdLst/>
              <a:ahLst/>
              <a:cxnLst/>
              <a:rect l="l" t="t" r="r" b="b"/>
              <a:pathLst>
                <a:path w="189662" h="190304" extrusionOk="0">
                  <a:moveTo>
                    <a:pt x="96896" y="277"/>
                  </a:moveTo>
                  <a:cubicBezTo>
                    <a:pt x="148397" y="433"/>
                    <a:pt x="190019" y="42254"/>
                    <a:pt x="189862" y="93687"/>
                  </a:cubicBezTo>
                  <a:cubicBezTo>
                    <a:pt x="189862" y="93815"/>
                    <a:pt x="189861" y="93943"/>
                    <a:pt x="189860" y="94071"/>
                  </a:cubicBezTo>
                  <a:cubicBezTo>
                    <a:pt x="189913" y="147290"/>
                    <a:pt x="146756" y="190475"/>
                    <a:pt x="93468" y="190528"/>
                  </a:cubicBezTo>
                  <a:cubicBezTo>
                    <a:pt x="93436" y="190528"/>
                    <a:pt x="93404" y="190528"/>
                    <a:pt x="93372" y="190528"/>
                  </a:cubicBezTo>
                  <a:cubicBezTo>
                    <a:pt x="42075" y="188284"/>
                    <a:pt x="1323" y="146670"/>
                    <a:pt x="218" y="95402"/>
                  </a:cubicBezTo>
                  <a:cubicBezTo>
                    <a:pt x="-759" y="43821"/>
                    <a:pt x="40320" y="1215"/>
                    <a:pt x="91969" y="240"/>
                  </a:cubicBezTo>
                  <a:cubicBezTo>
                    <a:pt x="93611" y="209"/>
                    <a:pt x="95254" y="221"/>
                    <a:pt x="96897" y="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345104" y="4369578"/>
              <a:ext cx="909966" cy="719995"/>
            </a:xfrm>
            <a:custGeom>
              <a:avLst/>
              <a:gdLst/>
              <a:ahLst/>
              <a:cxnLst/>
              <a:rect l="l" t="t" r="r" b="b"/>
              <a:pathLst>
                <a:path w="909966" h="719995" extrusionOk="0">
                  <a:moveTo>
                    <a:pt x="327138" y="489381"/>
                  </a:moveTo>
                  <a:cubicBezTo>
                    <a:pt x="462965" y="340224"/>
                    <a:pt x="594695" y="194492"/>
                    <a:pt x="727188" y="50757"/>
                  </a:cubicBezTo>
                  <a:cubicBezTo>
                    <a:pt x="743266" y="31489"/>
                    <a:pt x="763660" y="16271"/>
                    <a:pt x="786719" y="6333"/>
                  </a:cubicBezTo>
                  <a:cubicBezTo>
                    <a:pt x="825429" y="-9097"/>
                    <a:pt x="869642" y="5515"/>
                    <a:pt x="891494" y="40959"/>
                  </a:cubicBezTo>
                  <a:cubicBezTo>
                    <a:pt x="916545" y="77202"/>
                    <a:pt x="916831" y="117059"/>
                    <a:pt x="889684" y="151209"/>
                  </a:cubicBezTo>
                  <a:cubicBezTo>
                    <a:pt x="860538" y="188499"/>
                    <a:pt x="827486" y="222744"/>
                    <a:pt x="795482" y="257845"/>
                  </a:cubicBezTo>
                  <a:cubicBezTo>
                    <a:pt x="669943" y="395841"/>
                    <a:pt x="544245" y="533773"/>
                    <a:pt x="418388" y="671641"/>
                  </a:cubicBezTo>
                  <a:cubicBezTo>
                    <a:pt x="361238" y="733948"/>
                    <a:pt x="313136" y="736136"/>
                    <a:pt x="251795" y="679251"/>
                  </a:cubicBezTo>
                  <a:cubicBezTo>
                    <a:pt x="181945" y="614629"/>
                    <a:pt x="112572" y="549817"/>
                    <a:pt x="43674" y="484815"/>
                  </a:cubicBezTo>
                  <a:cubicBezTo>
                    <a:pt x="-6618" y="437252"/>
                    <a:pt x="-13476" y="381128"/>
                    <a:pt x="24148" y="338987"/>
                  </a:cubicBezTo>
                  <a:cubicBezTo>
                    <a:pt x="63677" y="295039"/>
                    <a:pt x="121017" y="297513"/>
                    <a:pt x="174262" y="346502"/>
                  </a:cubicBezTo>
                  <a:cubicBezTo>
                    <a:pt x="224268" y="392353"/>
                    <a:pt x="273512" y="439154"/>
                    <a:pt x="327138" y="4893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1" name="Google Shape;71;p2"/>
          <p:cNvGrpSpPr/>
          <p:nvPr/>
        </p:nvGrpSpPr>
        <p:grpSpPr>
          <a:xfrm>
            <a:off x="609711" y="2897574"/>
            <a:ext cx="504020" cy="504061"/>
            <a:chOff x="2209895" y="1066895"/>
            <a:chExt cx="4724590" cy="4724970"/>
          </a:xfrm>
        </p:grpSpPr>
        <p:sp>
          <p:nvSpPr>
            <p:cNvPr id="72" name="Google Shape;72;p2"/>
            <p:cNvSpPr/>
            <p:nvPr/>
          </p:nvSpPr>
          <p:spPr>
            <a:xfrm>
              <a:off x="2209895" y="1066895"/>
              <a:ext cx="4724590" cy="3047809"/>
            </a:xfrm>
            <a:custGeom>
              <a:avLst/>
              <a:gdLst/>
              <a:ahLst/>
              <a:cxnLst/>
              <a:rect l="l" t="t" r="r" b="b"/>
              <a:pathLst>
                <a:path w="4724590" h="3047809" extrusionOk="0">
                  <a:moveTo>
                    <a:pt x="4724814" y="2999066"/>
                  </a:moveTo>
                  <a:cubicBezTo>
                    <a:pt x="4698429" y="3039357"/>
                    <a:pt x="4660329" y="3048025"/>
                    <a:pt x="4614228" y="3048025"/>
                  </a:cubicBezTo>
                  <a:cubicBezTo>
                    <a:pt x="3113279" y="3047136"/>
                    <a:pt x="1612297" y="3046913"/>
                    <a:pt x="111284" y="3047358"/>
                  </a:cubicBezTo>
                  <a:cubicBezTo>
                    <a:pt x="21654" y="3047358"/>
                    <a:pt x="318" y="3025641"/>
                    <a:pt x="223" y="2935534"/>
                  </a:cubicBezTo>
                  <a:cubicBezTo>
                    <a:pt x="223" y="2803327"/>
                    <a:pt x="223" y="2671025"/>
                    <a:pt x="223" y="2538818"/>
                  </a:cubicBezTo>
                  <a:cubicBezTo>
                    <a:pt x="223" y="2465857"/>
                    <a:pt x="27560" y="2438615"/>
                    <a:pt x="100521" y="2437853"/>
                  </a:cubicBezTo>
                  <a:cubicBezTo>
                    <a:pt x="166529" y="2437282"/>
                    <a:pt x="232442" y="2437853"/>
                    <a:pt x="304737" y="2437853"/>
                  </a:cubicBezTo>
                  <a:cubicBezTo>
                    <a:pt x="304737" y="2417279"/>
                    <a:pt x="304737" y="2399753"/>
                    <a:pt x="304737" y="2381560"/>
                  </a:cubicBezTo>
                  <a:cubicBezTo>
                    <a:pt x="310262" y="2197347"/>
                    <a:pt x="306071" y="2012086"/>
                    <a:pt x="323787" y="1829110"/>
                  </a:cubicBezTo>
                  <a:cubicBezTo>
                    <a:pt x="352362" y="1532407"/>
                    <a:pt x="466662" y="1265135"/>
                    <a:pt x="642875" y="1024915"/>
                  </a:cubicBezTo>
                  <a:cubicBezTo>
                    <a:pt x="837793" y="755189"/>
                    <a:pt x="1107041" y="548065"/>
                    <a:pt x="1417733" y="428840"/>
                  </a:cubicBezTo>
                  <a:cubicBezTo>
                    <a:pt x="1451166" y="415886"/>
                    <a:pt x="1462691" y="399789"/>
                    <a:pt x="1457929" y="365213"/>
                  </a:cubicBezTo>
                  <a:cubicBezTo>
                    <a:pt x="1452880" y="325550"/>
                    <a:pt x="1449923" y="285648"/>
                    <a:pt x="1449071" y="245674"/>
                  </a:cubicBezTo>
                  <a:cubicBezTo>
                    <a:pt x="1447261" y="183857"/>
                    <a:pt x="1474502" y="154806"/>
                    <a:pt x="1536986" y="153377"/>
                  </a:cubicBezTo>
                  <a:cubicBezTo>
                    <a:pt x="1607471" y="151853"/>
                    <a:pt x="1678052" y="153377"/>
                    <a:pt x="1753585" y="153377"/>
                  </a:cubicBezTo>
                  <a:cubicBezTo>
                    <a:pt x="1753585" y="133089"/>
                    <a:pt x="1753585" y="116896"/>
                    <a:pt x="1753585" y="100704"/>
                  </a:cubicBezTo>
                  <a:cubicBezTo>
                    <a:pt x="1752347" y="28790"/>
                    <a:pt x="1779683" y="215"/>
                    <a:pt x="1853407" y="215"/>
                  </a:cubicBezTo>
                  <a:cubicBezTo>
                    <a:pt x="2045558" y="215"/>
                    <a:pt x="2237804" y="215"/>
                    <a:pt x="2430146" y="215"/>
                  </a:cubicBezTo>
                  <a:lnTo>
                    <a:pt x="2854580" y="215"/>
                  </a:lnTo>
                  <a:cubicBezTo>
                    <a:pt x="2952211" y="215"/>
                    <a:pt x="2972213" y="20979"/>
                    <a:pt x="2970309" y="120325"/>
                  </a:cubicBezTo>
                  <a:cubicBezTo>
                    <a:pt x="2970309" y="129279"/>
                    <a:pt x="2971356" y="138328"/>
                    <a:pt x="2972213" y="152901"/>
                  </a:cubicBezTo>
                  <a:lnTo>
                    <a:pt x="3161380" y="152901"/>
                  </a:lnTo>
                  <a:cubicBezTo>
                    <a:pt x="3258440" y="152901"/>
                    <a:pt x="3280347" y="176618"/>
                    <a:pt x="3274632" y="274726"/>
                  </a:cubicBezTo>
                  <a:cubicBezTo>
                    <a:pt x="3274063" y="300859"/>
                    <a:pt x="3271708" y="326923"/>
                    <a:pt x="3267584" y="352735"/>
                  </a:cubicBezTo>
                  <a:cubicBezTo>
                    <a:pt x="3259202" y="396074"/>
                    <a:pt x="3274918" y="417601"/>
                    <a:pt x="3316828" y="433317"/>
                  </a:cubicBezTo>
                  <a:cubicBezTo>
                    <a:pt x="3483857" y="496572"/>
                    <a:pt x="3639056" y="587470"/>
                    <a:pt x="3775933" y="702208"/>
                  </a:cubicBezTo>
                  <a:cubicBezTo>
                    <a:pt x="4108641" y="977575"/>
                    <a:pt x="4319620" y="1327143"/>
                    <a:pt x="4389534" y="1752815"/>
                  </a:cubicBezTo>
                  <a:cubicBezTo>
                    <a:pt x="4416489" y="1916931"/>
                    <a:pt x="4411727" y="2086190"/>
                    <a:pt x="4419728" y="2253544"/>
                  </a:cubicBezTo>
                  <a:cubicBezTo>
                    <a:pt x="4422490" y="2312980"/>
                    <a:pt x="4419728" y="2372702"/>
                    <a:pt x="4419728" y="2437377"/>
                  </a:cubicBezTo>
                  <a:cubicBezTo>
                    <a:pt x="4488117" y="2437377"/>
                    <a:pt x="4552316" y="2438710"/>
                    <a:pt x="4616324" y="2437377"/>
                  </a:cubicBezTo>
                  <a:cubicBezTo>
                    <a:pt x="4663187" y="2436043"/>
                    <a:pt x="4700525" y="2449378"/>
                    <a:pt x="4724433" y="2491669"/>
                  </a:cubicBezTo>
                  <a:close/>
                  <a:moveTo>
                    <a:pt x="2672081" y="2435758"/>
                  </a:moveTo>
                  <a:cubicBezTo>
                    <a:pt x="2719706" y="1673091"/>
                    <a:pt x="2767331" y="915949"/>
                    <a:pt x="2814956" y="156330"/>
                  </a:cubicBezTo>
                  <a:lnTo>
                    <a:pt x="1910271" y="156330"/>
                  </a:lnTo>
                  <a:cubicBezTo>
                    <a:pt x="1957896" y="918330"/>
                    <a:pt x="2005521" y="1676520"/>
                    <a:pt x="2053146" y="2435758"/>
                  </a:cubicBezTo>
                  <a:close/>
                  <a:moveTo>
                    <a:pt x="1470407" y="567048"/>
                  </a:moveTo>
                  <a:cubicBezTo>
                    <a:pt x="956533" y="793457"/>
                    <a:pt x="628587" y="1165694"/>
                    <a:pt x="497714" y="1705190"/>
                  </a:cubicBezTo>
                  <a:cubicBezTo>
                    <a:pt x="440564" y="1943315"/>
                    <a:pt x="460280" y="2185155"/>
                    <a:pt x="459614" y="2426137"/>
                  </a:cubicBezTo>
                  <a:cubicBezTo>
                    <a:pt x="459614" y="2428519"/>
                    <a:pt x="462566" y="2430995"/>
                    <a:pt x="464662" y="2434234"/>
                  </a:cubicBezTo>
                  <a:lnTo>
                    <a:pt x="1594898" y="2434234"/>
                  </a:lnTo>
                  <a:cubicBezTo>
                    <a:pt x="1553465" y="1813489"/>
                    <a:pt x="1512317" y="1195888"/>
                    <a:pt x="1470407" y="567048"/>
                  </a:cubicBezTo>
                  <a:close/>
                  <a:moveTo>
                    <a:pt x="4260660" y="2435091"/>
                  </a:moveTo>
                  <a:cubicBezTo>
                    <a:pt x="4263042" y="2429947"/>
                    <a:pt x="4265423" y="2427280"/>
                    <a:pt x="4265423" y="2424709"/>
                  </a:cubicBezTo>
                  <a:cubicBezTo>
                    <a:pt x="4260375" y="2223541"/>
                    <a:pt x="4272376" y="2020182"/>
                    <a:pt x="4246373" y="1821871"/>
                  </a:cubicBezTo>
                  <a:cubicBezTo>
                    <a:pt x="4193700" y="1420393"/>
                    <a:pt x="4000151" y="1089208"/>
                    <a:pt x="3689827" y="828223"/>
                  </a:cubicBezTo>
                  <a:cubicBezTo>
                    <a:pt x="3559954" y="718960"/>
                    <a:pt x="3412819" y="632050"/>
                    <a:pt x="3254439" y="571048"/>
                  </a:cubicBezTo>
                  <a:cubicBezTo>
                    <a:pt x="3212910" y="1194460"/>
                    <a:pt x="3171667" y="1813108"/>
                    <a:pt x="3130614" y="2434805"/>
                  </a:cubicBezTo>
                  <a:close/>
                  <a:moveTo>
                    <a:pt x="4569175" y="2595873"/>
                  </a:moveTo>
                  <a:lnTo>
                    <a:pt x="156814" y="2595873"/>
                  </a:lnTo>
                  <a:lnTo>
                    <a:pt x="156814" y="2893243"/>
                  </a:lnTo>
                  <a:lnTo>
                    <a:pt x="4569175" y="2893243"/>
                  </a:lnTo>
                  <a:close/>
                  <a:moveTo>
                    <a:pt x="1767206" y="308349"/>
                  </a:moveTo>
                  <a:lnTo>
                    <a:pt x="1606043" y="308349"/>
                  </a:lnTo>
                  <a:cubicBezTo>
                    <a:pt x="1653477" y="1019549"/>
                    <a:pt x="1700721" y="1728177"/>
                    <a:pt x="1747775" y="2434234"/>
                  </a:cubicBezTo>
                  <a:lnTo>
                    <a:pt x="1900175" y="2434234"/>
                  </a:lnTo>
                  <a:cubicBezTo>
                    <a:pt x="1855725" y="1722843"/>
                    <a:pt x="1811402" y="1014215"/>
                    <a:pt x="1767206" y="308349"/>
                  </a:cubicBezTo>
                  <a:close/>
                  <a:moveTo>
                    <a:pt x="2957831" y="306158"/>
                  </a:moveTo>
                  <a:lnTo>
                    <a:pt x="2824481" y="2434900"/>
                  </a:lnTo>
                  <a:lnTo>
                    <a:pt x="2976881" y="2434900"/>
                  </a:lnTo>
                  <a:cubicBezTo>
                    <a:pt x="3024506" y="1724431"/>
                    <a:pt x="3071369" y="1016247"/>
                    <a:pt x="3118613" y="306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2212466" y="4416551"/>
              <a:ext cx="4722018" cy="1375314"/>
            </a:xfrm>
            <a:custGeom>
              <a:avLst/>
              <a:gdLst/>
              <a:ahLst/>
              <a:cxnLst/>
              <a:rect l="l" t="t" r="r" b="b"/>
              <a:pathLst>
                <a:path w="4722018" h="1375314" extrusionOk="0">
                  <a:moveTo>
                    <a:pt x="1271048" y="1374958"/>
                  </a:moveTo>
                  <a:cubicBezTo>
                    <a:pt x="971582" y="1199889"/>
                    <a:pt x="672497" y="1024057"/>
                    <a:pt x="372079" y="851083"/>
                  </a:cubicBezTo>
                  <a:cubicBezTo>
                    <a:pt x="322263" y="822508"/>
                    <a:pt x="298546" y="788504"/>
                    <a:pt x="301308" y="729735"/>
                  </a:cubicBezTo>
                  <a:cubicBezTo>
                    <a:pt x="305309" y="642486"/>
                    <a:pt x="302261" y="554951"/>
                    <a:pt x="302261" y="462368"/>
                  </a:cubicBezTo>
                  <a:lnTo>
                    <a:pt x="223" y="462368"/>
                  </a:lnTo>
                  <a:lnTo>
                    <a:pt x="223" y="308158"/>
                  </a:lnTo>
                  <a:lnTo>
                    <a:pt x="299213" y="308158"/>
                  </a:lnTo>
                  <a:lnTo>
                    <a:pt x="299213" y="158140"/>
                  </a:lnTo>
                  <a:lnTo>
                    <a:pt x="699" y="158140"/>
                  </a:lnTo>
                  <a:lnTo>
                    <a:pt x="699" y="2501"/>
                  </a:lnTo>
                  <a:lnTo>
                    <a:pt x="4657853" y="2501"/>
                  </a:lnTo>
                  <a:cubicBezTo>
                    <a:pt x="4679284" y="2501"/>
                    <a:pt x="4700715" y="977"/>
                    <a:pt x="4722242" y="215"/>
                  </a:cubicBezTo>
                  <a:lnTo>
                    <a:pt x="4722242" y="157092"/>
                  </a:lnTo>
                  <a:lnTo>
                    <a:pt x="4420490" y="157092"/>
                  </a:lnTo>
                  <a:lnTo>
                    <a:pt x="4420490" y="304729"/>
                  </a:lnTo>
                  <a:lnTo>
                    <a:pt x="4722242" y="304729"/>
                  </a:lnTo>
                  <a:lnTo>
                    <a:pt x="4722242" y="461511"/>
                  </a:lnTo>
                  <a:lnTo>
                    <a:pt x="4417442" y="461511"/>
                  </a:lnTo>
                  <a:cubicBezTo>
                    <a:pt x="4417442" y="553522"/>
                    <a:pt x="4414680" y="639533"/>
                    <a:pt x="4418394" y="725258"/>
                  </a:cubicBezTo>
                  <a:cubicBezTo>
                    <a:pt x="4421061" y="784694"/>
                    <a:pt x="4399821" y="820984"/>
                    <a:pt x="4347528" y="851083"/>
                  </a:cubicBezTo>
                  <a:cubicBezTo>
                    <a:pt x="4046919" y="1024057"/>
                    <a:pt x="3748120" y="1200079"/>
                    <a:pt x="3448654" y="1374958"/>
                  </a:cubicBezTo>
                  <a:lnTo>
                    <a:pt x="2636743" y="1374958"/>
                  </a:lnTo>
                  <a:cubicBezTo>
                    <a:pt x="2618264" y="1343145"/>
                    <a:pt x="2594738" y="1313141"/>
                    <a:pt x="2582641" y="1279137"/>
                  </a:cubicBezTo>
                  <a:cubicBezTo>
                    <a:pt x="2565305" y="1230274"/>
                    <a:pt x="2556447" y="1178362"/>
                    <a:pt x="2543684" y="1127880"/>
                  </a:cubicBezTo>
                  <a:cubicBezTo>
                    <a:pt x="2513521" y="1007801"/>
                    <a:pt x="2483232" y="887532"/>
                    <a:pt x="2452815" y="767073"/>
                  </a:cubicBezTo>
                  <a:lnTo>
                    <a:pt x="2268697" y="767073"/>
                  </a:lnTo>
                  <a:cubicBezTo>
                    <a:pt x="2264887" y="779455"/>
                    <a:pt x="2260982" y="790885"/>
                    <a:pt x="2258029" y="802506"/>
                  </a:cubicBezTo>
                  <a:cubicBezTo>
                    <a:pt x="2218119" y="961573"/>
                    <a:pt x="2180019" y="1121117"/>
                    <a:pt x="2137061" y="1279708"/>
                  </a:cubicBezTo>
                  <a:cubicBezTo>
                    <a:pt x="2127536" y="1313998"/>
                    <a:pt x="2101533" y="1343716"/>
                    <a:pt x="2083055" y="1375530"/>
                  </a:cubicBezTo>
                  <a:close/>
                  <a:moveTo>
                    <a:pt x="455518" y="158330"/>
                  </a:moveTo>
                  <a:lnTo>
                    <a:pt x="455518" y="207193"/>
                  </a:lnTo>
                  <a:cubicBezTo>
                    <a:pt x="455518" y="364070"/>
                    <a:pt x="456566" y="520852"/>
                    <a:pt x="454661" y="677728"/>
                  </a:cubicBezTo>
                  <a:cubicBezTo>
                    <a:pt x="454661" y="711828"/>
                    <a:pt x="466567" y="729354"/>
                    <a:pt x="495142" y="745832"/>
                  </a:cubicBezTo>
                  <a:cubicBezTo>
                    <a:pt x="755841" y="896422"/>
                    <a:pt x="1015493" y="1048918"/>
                    <a:pt x="1276192" y="1199317"/>
                  </a:cubicBezTo>
                  <a:cubicBezTo>
                    <a:pt x="1299787" y="1212837"/>
                    <a:pt x="1326353" y="1220329"/>
                    <a:pt x="1353535" y="1221130"/>
                  </a:cubicBezTo>
                  <a:cubicBezTo>
                    <a:pt x="1551845" y="1222844"/>
                    <a:pt x="1750251" y="1221130"/>
                    <a:pt x="1948562" y="1223225"/>
                  </a:cubicBezTo>
                  <a:cubicBezTo>
                    <a:pt x="1988376" y="1223701"/>
                    <a:pt x="2000568" y="1209033"/>
                    <a:pt x="2008950" y="1173790"/>
                  </a:cubicBezTo>
                  <a:cubicBezTo>
                    <a:pt x="2047050" y="1012532"/>
                    <a:pt x="2088293" y="851845"/>
                    <a:pt x="2128775" y="691063"/>
                  </a:cubicBezTo>
                  <a:cubicBezTo>
                    <a:pt x="2144015" y="630484"/>
                    <a:pt x="2166113" y="612958"/>
                    <a:pt x="2229549" y="612387"/>
                  </a:cubicBezTo>
                  <a:cubicBezTo>
                    <a:pt x="2315655" y="611625"/>
                    <a:pt x="2401761" y="611625"/>
                    <a:pt x="2487867" y="612387"/>
                  </a:cubicBezTo>
                  <a:cubicBezTo>
                    <a:pt x="2554542" y="612863"/>
                    <a:pt x="2575402" y="629722"/>
                    <a:pt x="2591404" y="693540"/>
                  </a:cubicBezTo>
                  <a:cubicBezTo>
                    <a:pt x="2631790" y="854322"/>
                    <a:pt x="2672367" y="1015009"/>
                    <a:pt x="2711419" y="1176172"/>
                  </a:cubicBezTo>
                  <a:cubicBezTo>
                    <a:pt x="2719325" y="1208842"/>
                    <a:pt x="2731422" y="1223797"/>
                    <a:pt x="2768569" y="1223130"/>
                  </a:cubicBezTo>
                  <a:cubicBezTo>
                    <a:pt x="2968594" y="1221034"/>
                    <a:pt x="3168619" y="1223130"/>
                    <a:pt x="3368644" y="1221225"/>
                  </a:cubicBezTo>
                  <a:cubicBezTo>
                    <a:pt x="3394335" y="1220511"/>
                    <a:pt x="3419444" y="1213407"/>
                    <a:pt x="3441701" y="1200555"/>
                  </a:cubicBezTo>
                  <a:cubicBezTo>
                    <a:pt x="3703829" y="1049299"/>
                    <a:pt x="3964814" y="895756"/>
                    <a:pt x="4226751" y="744689"/>
                  </a:cubicBezTo>
                  <a:cubicBezTo>
                    <a:pt x="4253612" y="729163"/>
                    <a:pt x="4265518" y="712495"/>
                    <a:pt x="4264851" y="680014"/>
                  </a:cubicBezTo>
                  <a:cubicBezTo>
                    <a:pt x="4263042" y="520090"/>
                    <a:pt x="4264185" y="360165"/>
                    <a:pt x="4263994" y="200240"/>
                  </a:cubicBezTo>
                  <a:cubicBezTo>
                    <a:pt x="4263994" y="186905"/>
                    <a:pt x="4262184" y="173665"/>
                    <a:pt x="4261137" y="1584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212556" y="4752213"/>
              <a:ext cx="398430" cy="398811"/>
            </a:xfrm>
            <a:custGeom>
              <a:avLst/>
              <a:gdLst/>
              <a:ahLst/>
              <a:cxnLst/>
              <a:rect l="l" t="t" r="r" b="b"/>
              <a:pathLst>
                <a:path w="398430" h="398811" extrusionOk="0">
                  <a:moveTo>
                    <a:pt x="398654" y="301586"/>
                  </a:moveTo>
                  <a:lnTo>
                    <a:pt x="301975" y="399027"/>
                  </a:lnTo>
                  <a:cubicBezTo>
                    <a:pt x="200375" y="299014"/>
                    <a:pt x="99791" y="199637"/>
                    <a:pt x="223" y="100894"/>
                  </a:cubicBezTo>
                  <a:lnTo>
                    <a:pt x="97473" y="21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5669756" y="4753832"/>
              <a:ext cx="397287" cy="395192"/>
            </a:xfrm>
            <a:custGeom>
              <a:avLst/>
              <a:gdLst/>
              <a:ahLst/>
              <a:cxnLst/>
              <a:rect l="l" t="t" r="r" b="b"/>
              <a:pathLst>
                <a:path w="397287" h="395192" extrusionOk="0">
                  <a:moveTo>
                    <a:pt x="397511" y="301586"/>
                  </a:moveTo>
                  <a:lnTo>
                    <a:pt x="302261" y="395407"/>
                  </a:lnTo>
                  <a:cubicBezTo>
                    <a:pt x="202375" y="296093"/>
                    <a:pt x="101696" y="195858"/>
                    <a:pt x="223" y="94703"/>
                  </a:cubicBezTo>
                  <a:lnTo>
                    <a:pt x="96711" y="21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7"/>
          <p:cNvSpPr txBox="1"/>
          <p:nvPr/>
        </p:nvSpPr>
        <p:spPr>
          <a:xfrm>
            <a:off x="431800" y="379681"/>
            <a:ext cx="4140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Seguridad en el campo</a:t>
            </a:r>
            <a:endParaRPr/>
          </a:p>
        </p:txBody>
      </p:sp>
      <p:sp>
        <p:nvSpPr>
          <p:cNvPr id="81" name="Google Shape;81;p7"/>
          <p:cNvSpPr txBox="1"/>
          <p:nvPr/>
        </p:nvSpPr>
        <p:spPr>
          <a:xfrm>
            <a:off x="431799" y="1915885"/>
            <a:ext cx="3302001" cy="446586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Antes de dirigirse a una zona de brote:</a:t>
            </a:r>
            <a:endParaRPr/>
          </a:p>
          <a:p>
            <a:pPr marL="0" marR="0" lvl="0" indent="0" algn="l" rtl="0">
              <a:lnSpc>
                <a:spcPct val="100000"/>
              </a:lnSpc>
              <a:spcBef>
                <a:spcPts val="1200"/>
              </a:spcBef>
              <a:spcAft>
                <a:spcPts val="0"/>
              </a:spcAft>
              <a:buNone/>
            </a:pPr>
            <a:endParaRPr sz="1600" b="1"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Verifique la seguridad de la zona</a:t>
            </a:r>
            <a:endParaRPr/>
          </a:p>
          <a:p>
            <a:pPr marL="0"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Tenga en cuenta:</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Grupos armados</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Zonas de desastre</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Narcotráfico u otras actividades ilegales</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Delincuencia común</a:t>
            </a:r>
            <a:endParaRPr/>
          </a:p>
        </p:txBody>
      </p:sp>
      <p:sp>
        <p:nvSpPr>
          <p:cNvPr id="82" name="Google Shape;82;p7"/>
          <p:cNvSpPr/>
          <p:nvPr/>
        </p:nvSpPr>
        <p:spPr>
          <a:xfrm>
            <a:off x="4299857" y="0"/>
            <a:ext cx="4844143"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3" name="Google Shape;83;p7"/>
          <p:cNvPicPr preferRelativeResize="0"/>
          <p:nvPr/>
        </p:nvPicPr>
        <p:blipFill rotWithShape="1">
          <a:blip r:embed="rId3">
            <a:alphaModFix/>
          </a:blip>
          <a:srcRect/>
          <a:stretch/>
        </p:blipFill>
        <p:spPr>
          <a:xfrm>
            <a:off x="4821369" y="457773"/>
            <a:ext cx="3801116" cy="2135744"/>
          </a:xfrm>
          <a:prstGeom prst="roundRect">
            <a:avLst>
              <a:gd name="adj" fmla="val 263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84" name="Google Shape;84;p7"/>
          <p:cNvPicPr preferRelativeResize="0"/>
          <p:nvPr/>
        </p:nvPicPr>
        <p:blipFill rotWithShape="1">
          <a:blip r:embed="rId4">
            <a:alphaModFix/>
          </a:blip>
          <a:srcRect/>
          <a:stretch/>
        </p:blipFill>
        <p:spPr>
          <a:xfrm>
            <a:off x="6866442" y="5083220"/>
            <a:ext cx="1756043" cy="1298530"/>
          </a:xfrm>
          <a:prstGeom prst="roundRect">
            <a:avLst>
              <a:gd name="adj" fmla="val 473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85" name="Google Shape;85;p7"/>
          <p:cNvPicPr preferRelativeResize="0"/>
          <p:nvPr/>
        </p:nvPicPr>
        <p:blipFill rotWithShape="1">
          <a:blip r:embed="rId5">
            <a:alphaModFix/>
          </a:blip>
          <a:srcRect/>
          <a:stretch/>
        </p:blipFill>
        <p:spPr>
          <a:xfrm>
            <a:off x="4821369" y="5083220"/>
            <a:ext cx="1938497" cy="1273669"/>
          </a:xfrm>
          <a:prstGeom prst="roundRect">
            <a:avLst>
              <a:gd name="adj" fmla="val 5310"/>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86" name="Google Shape;86;p7"/>
          <p:cNvPicPr preferRelativeResize="0"/>
          <p:nvPr/>
        </p:nvPicPr>
        <p:blipFill rotWithShape="1">
          <a:blip r:embed="rId6">
            <a:alphaModFix/>
          </a:blip>
          <a:srcRect/>
          <a:stretch/>
        </p:blipFill>
        <p:spPr>
          <a:xfrm>
            <a:off x="4821369" y="2698033"/>
            <a:ext cx="3801116" cy="2280669"/>
          </a:xfrm>
          <a:prstGeom prst="roundRect">
            <a:avLst>
              <a:gd name="adj" fmla="val 2849"/>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87" name="Google Shape;87;p7"/>
          <p:cNvSpPr/>
          <p:nvPr/>
        </p:nvSpPr>
        <p:spPr>
          <a:xfrm>
            <a:off x="4865405" y="2285614"/>
            <a:ext cx="1106924"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www.taringa.net</a:t>
            </a:r>
            <a:endParaRPr/>
          </a:p>
        </p:txBody>
      </p:sp>
      <p:sp>
        <p:nvSpPr>
          <p:cNvPr id="88" name="Google Shape;88;p7"/>
          <p:cNvSpPr/>
          <p:nvPr/>
        </p:nvSpPr>
        <p:spPr>
          <a:xfrm>
            <a:off x="4865405" y="4673214"/>
            <a:ext cx="1474436"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www.monografias.com</a:t>
            </a:r>
            <a:endParaRPr/>
          </a:p>
        </p:txBody>
      </p:sp>
      <p:sp>
        <p:nvSpPr>
          <p:cNvPr id="89" name="Google Shape;89;p7"/>
          <p:cNvSpPr/>
          <p:nvPr/>
        </p:nvSpPr>
        <p:spPr>
          <a:xfrm>
            <a:off x="4865405" y="6057957"/>
            <a:ext cx="974563"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www.itcilo.org</a:t>
            </a:r>
            <a:endParaRPr/>
          </a:p>
        </p:txBody>
      </p:sp>
      <p:sp>
        <p:nvSpPr>
          <p:cNvPr id="90" name="Google Shape;90;p7"/>
          <p:cNvSpPr/>
          <p:nvPr/>
        </p:nvSpPr>
        <p:spPr>
          <a:xfrm>
            <a:off x="6950236" y="6057957"/>
            <a:ext cx="1524163"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www.ntrzacatecas.com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p:nvPr/>
        </p:nvSpPr>
        <p:spPr>
          <a:xfrm>
            <a:off x="4299857" y="0"/>
            <a:ext cx="4844143"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8"/>
          <p:cNvPicPr preferRelativeResize="0"/>
          <p:nvPr/>
        </p:nvPicPr>
        <p:blipFill rotWithShape="1">
          <a:blip r:embed="rId3">
            <a:alphaModFix/>
          </a:blip>
          <a:srcRect l="2567" r="2566"/>
          <a:stretch/>
        </p:blipFill>
        <p:spPr>
          <a:xfrm>
            <a:off x="6866442" y="5083220"/>
            <a:ext cx="1756042" cy="1273669"/>
          </a:xfrm>
          <a:prstGeom prst="roundRect">
            <a:avLst>
              <a:gd name="adj" fmla="val 470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97" name="Google Shape;97;p8"/>
          <p:cNvPicPr preferRelativeResize="0"/>
          <p:nvPr/>
        </p:nvPicPr>
        <p:blipFill rotWithShape="1">
          <a:blip r:embed="rId4">
            <a:alphaModFix/>
          </a:blip>
          <a:srcRect l="12270" r="12269"/>
          <a:stretch/>
        </p:blipFill>
        <p:spPr>
          <a:xfrm>
            <a:off x="4821369" y="5083220"/>
            <a:ext cx="1938497" cy="1273669"/>
          </a:xfrm>
          <a:prstGeom prst="roundRect">
            <a:avLst>
              <a:gd name="adj" fmla="val 7240"/>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98" name="Google Shape;98;p8"/>
          <p:cNvPicPr preferRelativeResize="0"/>
          <p:nvPr/>
        </p:nvPicPr>
        <p:blipFill rotWithShape="1">
          <a:blip r:embed="rId5">
            <a:alphaModFix/>
          </a:blip>
          <a:srcRect/>
          <a:stretch/>
        </p:blipFill>
        <p:spPr>
          <a:xfrm>
            <a:off x="4821368" y="2698033"/>
            <a:ext cx="3801115" cy="2280669"/>
          </a:xfrm>
          <a:prstGeom prst="roundRect">
            <a:avLst>
              <a:gd name="adj" fmla="val 4238"/>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99" name="Google Shape;99;p8"/>
          <p:cNvPicPr preferRelativeResize="0"/>
          <p:nvPr/>
        </p:nvPicPr>
        <p:blipFill rotWithShape="1">
          <a:blip r:embed="rId6">
            <a:alphaModFix/>
          </a:blip>
          <a:srcRect b="2275"/>
          <a:stretch/>
        </p:blipFill>
        <p:spPr>
          <a:xfrm>
            <a:off x="4821369" y="457773"/>
            <a:ext cx="3801116" cy="2135742"/>
          </a:xfrm>
          <a:prstGeom prst="roundRect">
            <a:avLst>
              <a:gd name="adj" fmla="val 3469"/>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00" name="Google Shape;100;p8"/>
          <p:cNvSpPr txBox="1"/>
          <p:nvPr/>
        </p:nvSpPr>
        <p:spPr>
          <a:xfrm>
            <a:off x="431800" y="379681"/>
            <a:ext cx="4140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Seguridad en el campo</a:t>
            </a:r>
            <a:endParaRPr/>
          </a:p>
        </p:txBody>
      </p:sp>
      <p:sp>
        <p:nvSpPr>
          <p:cNvPr id="101" name="Google Shape;101;p8"/>
          <p:cNvSpPr txBox="1"/>
          <p:nvPr/>
        </p:nvSpPr>
        <p:spPr>
          <a:xfrm>
            <a:off x="431799" y="1915885"/>
            <a:ext cx="3302001" cy="446586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Antes de dirigirse a una zona de brote:</a:t>
            </a:r>
            <a:endParaRPr/>
          </a:p>
          <a:p>
            <a:pPr marL="0"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Contáctese con las autoridades pertinentes:</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Autoridades o representantes locales</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Fuerzas Armadas (policía, ejército, marina, fuerza aérea)</a:t>
            </a:r>
            <a:endParaRPr/>
          </a:p>
          <a:p>
            <a:pPr marL="498475" marR="0" lvl="0" indent="-1841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Capitanía de Puertos</a:t>
            </a:r>
            <a:endParaRPr/>
          </a:p>
        </p:txBody>
      </p:sp>
      <p:sp>
        <p:nvSpPr>
          <p:cNvPr id="102" name="Google Shape;102;p8"/>
          <p:cNvSpPr/>
          <p:nvPr/>
        </p:nvSpPr>
        <p:spPr>
          <a:xfrm>
            <a:off x="4865405" y="2285614"/>
            <a:ext cx="1685024"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www.citycali.blogspot.com</a:t>
            </a:r>
            <a:endParaRPr/>
          </a:p>
        </p:txBody>
      </p:sp>
      <p:sp>
        <p:nvSpPr>
          <p:cNvPr id="103" name="Google Shape;103;p8"/>
          <p:cNvSpPr/>
          <p:nvPr/>
        </p:nvSpPr>
        <p:spPr>
          <a:xfrm>
            <a:off x="4865405" y="4673214"/>
            <a:ext cx="1099297"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www.es.wpf.org</a:t>
            </a:r>
            <a:endParaRPr/>
          </a:p>
        </p:txBody>
      </p:sp>
      <p:sp>
        <p:nvSpPr>
          <p:cNvPr id="104" name="Google Shape;104;p8"/>
          <p:cNvSpPr/>
          <p:nvPr/>
        </p:nvSpPr>
        <p:spPr>
          <a:xfrm>
            <a:off x="4865405" y="6057957"/>
            <a:ext cx="1210717"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www.dicapi.mil.pe</a:t>
            </a:r>
            <a:endParaRPr/>
          </a:p>
        </p:txBody>
      </p:sp>
      <p:sp>
        <p:nvSpPr>
          <p:cNvPr id="105" name="Google Shape;105;p8"/>
          <p:cNvSpPr/>
          <p:nvPr/>
        </p:nvSpPr>
        <p:spPr>
          <a:xfrm>
            <a:off x="6950237" y="6057957"/>
            <a:ext cx="1338676"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www.andina.com.pe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9"/>
          <p:cNvSpPr txBox="1"/>
          <p:nvPr/>
        </p:nvSpPr>
        <p:spPr>
          <a:xfrm>
            <a:off x="431799" y="379681"/>
            <a:ext cx="5239657"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Seguridad</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en</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el</a:t>
            </a:r>
            <a:r>
              <a:rPr lang="en-US" sz="3200" b="1" i="0" u="none" strike="noStrike" cap="none" dirty="0">
                <a:solidFill>
                  <a:srgbClr val="3D6C9D"/>
                </a:solidFill>
                <a:latin typeface="Arial Black"/>
                <a:ea typeface="Arial Black"/>
                <a:cs typeface="Arial Black"/>
                <a:sym typeface="Arial Black"/>
              </a:rPr>
              <a:t> campo</a:t>
            </a:r>
            <a:endParaRPr dirty="0"/>
          </a:p>
        </p:txBody>
      </p:sp>
      <p:sp>
        <p:nvSpPr>
          <p:cNvPr id="112" name="Google Shape;112;p9"/>
          <p:cNvSpPr txBox="1"/>
          <p:nvPr/>
        </p:nvSpPr>
        <p:spPr>
          <a:xfrm>
            <a:off x="431799" y="1404483"/>
            <a:ext cx="3705825" cy="393206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Algunas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recomendaciones</a:t>
            </a:r>
            <a:r>
              <a:rPr lang="en-US" sz="1600" b="1"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parejas </a:t>
            </a:r>
            <a:r>
              <a:rPr lang="en-US" sz="1600" b="0" i="0" u="none" strike="noStrike" cap="none" dirty="0" err="1">
                <a:solidFill>
                  <a:schemeClr val="dk1"/>
                </a:solidFill>
                <a:latin typeface="Arial"/>
                <a:ea typeface="Arial"/>
                <a:cs typeface="Arial"/>
                <a:sym typeface="Arial"/>
              </a:rPr>
              <a:t>como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mínimo</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Protocolo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comunicación</a:t>
            </a:r>
            <a:r>
              <a:rPr lang="en-US" sz="1600" b="0" i="0" u="none" strike="noStrike" cap="none" dirty="0">
                <a:solidFill>
                  <a:schemeClr val="dk1"/>
                </a:solidFill>
                <a:latin typeface="Arial"/>
                <a:ea typeface="Arial"/>
                <a:cs typeface="Arial"/>
                <a:sym typeface="Arial"/>
              </a:rPr>
              <a:t>:</a:t>
            </a:r>
            <a:endParaRPr dirty="0"/>
          </a:p>
          <a:p>
            <a:pPr marL="49371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Un </a:t>
            </a:r>
            <a:r>
              <a:rPr lang="en-US" sz="1600" b="0" i="0" u="none" strike="noStrike" cap="none" dirty="0" err="1">
                <a:solidFill>
                  <a:schemeClr val="dk1"/>
                </a:solidFill>
                <a:latin typeface="Arial"/>
                <a:ea typeface="Arial"/>
                <a:cs typeface="Arial"/>
                <a:sym typeface="Arial"/>
              </a:rPr>
              <a:t>equipo</a:t>
            </a:r>
            <a:r>
              <a:rPr lang="en-US" sz="1600" b="0" i="0" u="none" strike="noStrike" cap="none" dirty="0">
                <a:solidFill>
                  <a:schemeClr val="dk1"/>
                </a:solidFill>
                <a:latin typeface="Arial"/>
                <a:ea typeface="Arial"/>
                <a:cs typeface="Arial"/>
                <a:sym typeface="Arial"/>
              </a:rPr>
              <a:t> de radio o </a:t>
            </a:r>
            <a:r>
              <a:rPr lang="en-US" sz="1600" b="0" i="0" u="none" strike="noStrike" cap="none" dirty="0" err="1">
                <a:solidFill>
                  <a:schemeClr val="dk1"/>
                </a:solidFill>
                <a:latin typeface="Arial"/>
                <a:ea typeface="Arial"/>
                <a:cs typeface="Arial"/>
                <a:sym typeface="Arial"/>
              </a:rPr>
              <a:t>celular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asignado</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cada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grupo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trabajo</a:t>
            </a:r>
            <a:endParaRPr dirty="0"/>
          </a:p>
          <a:p>
            <a:pPr marL="49371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Aviso al </a:t>
            </a:r>
            <a:r>
              <a:rPr lang="en-US" sz="1600" b="0" i="0" u="none" strike="noStrike" cap="none" dirty="0" err="1">
                <a:solidFill>
                  <a:schemeClr val="dk1"/>
                </a:solidFill>
                <a:latin typeface="Arial"/>
                <a:ea typeface="Arial"/>
                <a:cs typeface="Arial"/>
                <a:sym typeface="Arial"/>
              </a:rPr>
              <a:t>inicio</a:t>
            </a:r>
            <a:r>
              <a:rPr lang="en-US" sz="1600" b="0" i="0" u="none" strike="noStrike" cap="none" dirty="0">
                <a:solidFill>
                  <a:schemeClr val="dk1"/>
                </a:solidFill>
                <a:latin typeface="Arial"/>
                <a:ea typeface="Arial"/>
                <a:cs typeface="Arial"/>
                <a:sym typeface="Arial"/>
              </a:rPr>
              <a:t> y final del </a:t>
            </a:r>
            <a:r>
              <a:rPr lang="en-US" sz="1600" b="0" i="0" u="none" strike="noStrike" cap="none" dirty="0" err="1">
                <a:solidFill>
                  <a:schemeClr val="dk1"/>
                </a:solidFill>
                <a:latin typeface="Arial"/>
                <a:ea typeface="Arial"/>
                <a:cs typeface="Arial"/>
                <a:sym typeface="Arial"/>
              </a:rPr>
              <a:t>trabajo</a:t>
            </a:r>
            <a:endParaRPr dirty="0"/>
          </a:p>
          <a:p>
            <a:pPr marL="49371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Aviso al </a:t>
            </a:r>
            <a:r>
              <a:rPr lang="en-US" sz="1600" b="0" i="0" u="none" strike="noStrike" cap="none" dirty="0" err="1">
                <a:solidFill>
                  <a:schemeClr val="dk1"/>
                </a:solidFill>
                <a:latin typeface="Arial"/>
                <a:ea typeface="Arial"/>
                <a:cs typeface="Arial"/>
                <a:sym typeface="Arial"/>
              </a:rPr>
              <a:t>movilizarse</a:t>
            </a:r>
            <a:r>
              <a:rPr lang="en-US" sz="1600" b="0" i="0" u="none" strike="noStrike" cap="none" dirty="0">
                <a:solidFill>
                  <a:schemeClr val="dk1"/>
                </a:solidFill>
                <a:latin typeface="Arial"/>
                <a:ea typeface="Arial"/>
                <a:cs typeface="Arial"/>
                <a:sym typeface="Arial"/>
              </a:rPr>
              <a:t> del </a:t>
            </a:r>
            <a:r>
              <a:rPr lang="en-US" sz="1600" b="0" i="0" u="none" strike="noStrike" cap="none" dirty="0" err="1">
                <a:solidFill>
                  <a:schemeClr val="dk1"/>
                </a:solidFill>
                <a:latin typeface="Arial"/>
                <a:ea typeface="Arial"/>
                <a:cs typeface="Arial"/>
                <a:sym typeface="Arial"/>
              </a:rPr>
              <a:t>lugar</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 de campo o </a:t>
            </a:r>
            <a:r>
              <a:rPr lang="en-US" sz="1600" b="0" i="0" u="none" strike="noStrike" cap="none" dirty="0" err="1">
                <a:solidFill>
                  <a:schemeClr val="dk1"/>
                </a:solidFill>
                <a:latin typeface="Arial"/>
                <a:ea typeface="Arial"/>
                <a:cs typeface="Arial"/>
                <a:sym typeface="Arial"/>
              </a:rPr>
              <a:t>hacia</a:t>
            </a:r>
            <a:r>
              <a:rPr lang="en-US" sz="1600" b="0" i="0" u="none" strike="noStrike" cap="none" dirty="0">
                <a:solidFill>
                  <a:schemeClr val="dk1"/>
                </a:solidFill>
                <a:latin typeface="Arial"/>
                <a:ea typeface="Arial"/>
                <a:cs typeface="Arial"/>
                <a:sym typeface="Arial"/>
              </a:rPr>
              <a:t> la base de </a:t>
            </a:r>
            <a:r>
              <a:rPr lang="en-US" sz="1600" b="0" i="0" u="none" strike="noStrike" cap="none" dirty="0" err="1">
                <a:solidFill>
                  <a:schemeClr val="dk1"/>
                </a:solidFill>
                <a:latin typeface="Arial"/>
                <a:ea typeface="Arial"/>
                <a:cs typeface="Arial"/>
                <a:sym typeface="Arial"/>
              </a:rPr>
              <a:t>operaciones</a:t>
            </a:r>
            <a:endParaRPr dirty="0"/>
          </a:p>
          <a:p>
            <a:pPr marL="49371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Establecer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señal</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alarma</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protocolo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respuesta</a:t>
            </a:r>
            <a:endParaRPr dirty="0"/>
          </a:p>
        </p:txBody>
      </p:sp>
      <p:pic>
        <p:nvPicPr>
          <p:cNvPr id="6" name="Picture 5">
            <a:extLst>
              <a:ext uri="{FF2B5EF4-FFF2-40B4-BE49-F238E27FC236}">
                <a16:creationId xmlns:a16="http://schemas.microsoft.com/office/drawing/2014/main" id="{2B4F8565-B959-CD0E-9C5E-4C34DD2CB711}"/>
              </a:ext>
            </a:extLst>
          </p:cNvPr>
          <p:cNvPicPr>
            <a:picLocks noChangeAspect="1"/>
          </p:cNvPicPr>
          <p:nvPr/>
        </p:nvPicPr>
        <p:blipFill>
          <a:blip r:embed="rId3"/>
          <a:srcRect/>
          <a:stretch/>
        </p:blipFill>
        <p:spPr>
          <a:xfrm>
            <a:off x="6875688" y="1339168"/>
            <a:ext cx="1800000" cy="180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p:nvPr/>
        </p:nvSpPr>
        <p:spPr>
          <a:xfrm>
            <a:off x="4738254" y="0"/>
            <a:ext cx="4405745"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10"/>
          <p:cNvSpPr txBox="1"/>
          <p:nvPr/>
        </p:nvSpPr>
        <p:spPr>
          <a:xfrm>
            <a:off x="431800" y="379681"/>
            <a:ext cx="4140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Seguridad en el campo</a:t>
            </a:r>
            <a:endParaRPr/>
          </a:p>
        </p:txBody>
      </p:sp>
      <p:sp>
        <p:nvSpPr>
          <p:cNvPr id="121" name="Google Shape;121;p10"/>
          <p:cNvSpPr txBox="1"/>
          <p:nvPr/>
        </p:nvSpPr>
        <p:spPr>
          <a:xfrm>
            <a:off x="431800" y="2058122"/>
            <a:ext cx="3705825" cy="393206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rPr>
              <a:t>Algunas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recomendaciones</a:t>
            </a:r>
            <a:r>
              <a:rPr lang="en-US" sz="1600" b="1"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endParaRPr dirty="0"/>
          </a:p>
          <a:p>
            <a:pPr marL="342900" marR="0" lvl="0" indent="-342900" algn="l" rtl="0">
              <a:lnSpc>
                <a:spcPct val="100000"/>
              </a:lnSpc>
              <a:spcBef>
                <a:spcPts val="1200"/>
              </a:spcBef>
              <a:spcAft>
                <a:spcPts val="0"/>
              </a:spcAft>
              <a:buClr>
                <a:srgbClr val="000000"/>
              </a:buClr>
              <a:buSzPts val="1600"/>
              <a:buFont typeface="Arial"/>
              <a:buAutoNum type="arabicPeriod" startAt="3"/>
            </a:pPr>
            <a:r>
              <a:rPr lang="en-US" sz="1600" b="0" i="0" u="none" strike="noStrike" cap="none" dirty="0" err="1">
                <a:solidFill>
                  <a:schemeClr val="dk1"/>
                </a:solidFill>
                <a:latin typeface="Arial"/>
                <a:ea typeface="Arial"/>
                <a:cs typeface="Arial"/>
                <a:sym typeface="Arial"/>
              </a:rPr>
              <a:t>Acompañamiento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por</a:t>
            </a:r>
            <a:r>
              <a:rPr lang="en-US" sz="1600" b="0" i="0" u="none" strike="noStrike" cap="none" dirty="0">
                <a:solidFill>
                  <a:schemeClr val="dk1"/>
                </a:solidFill>
                <a:latin typeface="Arial"/>
                <a:ea typeface="Arial"/>
                <a:cs typeface="Arial"/>
                <a:sym typeface="Arial"/>
              </a:rPr>
              <a:t> personal local:</a:t>
            </a:r>
            <a:endParaRPr dirty="0"/>
          </a:p>
          <a:p>
            <a:pPr marL="53816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Autoridades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salud</a:t>
            </a:r>
            <a:r>
              <a:rPr lang="en-US" sz="1600" b="0" i="0" u="none" strike="noStrike" cap="none" dirty="0">
                <a:solidFill>
                  <a:schemeClr val="dk1"/>
                </a:solidFill>
                <a:latin typeface="Arial"/>
                <a:ea typeface="Arial"/>
                <a:cs typeface="Arial"/>
                <a:sym typeface="Arial"/>
              </a:rPr>
              <a:t> o </a:t>
            </a:r>
            <a:r>
              <a:rPr lang="en-US" sz="1600" b="0" i="0" u="none" strike="noStrike" cap="none" dirty="0" err="1">
                <a:solidFill>
                  <a:schemeClr val="dk1"/>
                </a:solidFill>
                <a:latin typeface="Arial"/>
                <a:ea typeface="Arial"/>
                <a:cs typeface="Arial"/>
                <a:sym typeface="Arial"/>
              </a:rPr>
              <a:t>comunitarias</a:t>
            </a:r>
            <a:r>
              <a:rPr lang="en-US" sz="1600" b="0" i="0" u="none" strike="noStrike" cap="none" dirty="0">
                <a:solidFill>
                  <a:schemeClr val="dk1"/>
                </a:solidFill>
                <a:latin typeface="Arial"/>
                <a:ea typeface="Arial"/>
                <a:cs typeface="Arial"/>
                <a:sym typeface="Arial"/>
              </a:rPr>
              <a:t> locales</a:t>
            </a:r>
            <a:endParaRPr dirty="0"/>
          </a:p>
          <a:p>
            <a:pPr marL="53816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Fuerzas</a:t>
            </a:r>
            <a:r>
              <a:rPr lang="en-US" sz="1600" b="0" i="0" u="none" strike="noStrike" cap="none" dirty="0">
                <a:solidFill>
                  <a:schemeClr val="dk1"/>
                </a:solidFill>
                <a:latin typeface="Arial"/>
                <a:ea typeface="Arial"/>
                <a:cs typeface="Arial"/>
                <a:sym typeface="Arial"/>
              </a:rPr>
              <a:t> armadas</a:t>
            </a:r>
            <a:endParaRPr dirty="0"/>
          </a:p>
          <a:p>
            <a:pPr marL="342900" marR="0" lvl="0" indent="-342900" algn="l" rtl="0">
              <a:lnSpc>
                <a:spcPct val="100000"/>
              </a:lnSpc>
              <a:spcBef>
                <a:spcPts val="1200"/>
              </a:spcBef>
              <a:spcAft>
                <a:spcPts val="0"/>
              </a:spcAft>
              <a:buClr>
                <a:srgbClr val="000000"/>
              </a:buClr>
              <a:buSzPts val="1600"/>
              <a:buFont typeface="Arial"/>
              <a:buAutoNum type="arabicPeriod" startAt="4"/>
            </a:pPr>
            <a:r>
              <a:rPr lang="en-US" sz="1600" b="0" i="0" u="none" strike="noStrike" cap="none" dirty="0" err="1">
                <a:solidFill>
                  <a:schemeClr val="dk1"/>
                </a:solidFill>
                <a:latin typeface="Arial"/>
                <a:ea typeface="Arial"/>
                <a:cs typeface="Arial"/>
                <a:sym typeface="Arial"/>
              </a:rPr>
              <a:t>Traslado</a:t>
            </a:r>
            <a:r>
              <a:rPr lang="en-US" sz="1600" b="0" i="0" u="none" strike="noStrike" cap="none" dirty="0">
                <a:solidFill>
                  <a:schemeClr val="dk1"/>
                </a:solidFill>
                <a:latin typeface="Arial"/>
                <a:ea typeface="Arial"/>
                <a:cs typeface="Arial"/>
                <a:sym typeface="Arial"/>
              </a:rPr>
              <a:t>:</a:t>
            </a:r>
            <a:endParaRPr dirty="0"/>
          </a:p>
          <a:p>
            <a:pPr marL="538163" marR="0" lvl="0" indent="-179387"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acuerdo</a:t>
            </a:r>
            <a:r>
              <a:rPr lang="en-US" sz="1600" b="0" i="0" u="none" strike="noStrike" cap="none" dirty="0">
                <a:solidFill>
                  <a:schemeClr val="dk1"/>
                </a:solidFill>
                <a:latin typeface="Arial"/>
                <a:ea typeface="Arial"/>
                <a:cs typeface="Arial"/>
                <a:sym typeface="Arial"/>
              </a:rPr>
              <a:t> a las </a:t>
            </a:r>
            <a:r>
              <a:rPr lang="en-US" sz="1600" b="0" i="0" u="none" strike="noStrike" cap="none" dirty="0" err="1">
                <a:solidFill>
                  <a:schemeClr val="dk1"/>
                </a:solidFill>
                <a:latin typeface="Arial"/>
                <a:ea typeface="Arial"/>
                <a:cs typeface="Arial"/>
                <a:sym typeface="Arial"/>
              </a:rPr>
              <a:t>recomendaciones</a:t>
            </a:r>
            <a:r>
              <a:rPr lang="en-US" sz="1600" b="0" i="0" u="none" strike="noStrike" cap="none" dirty="0">
                <a:solidFill>
                  <a:schemeClr val="dk1"/>
                </a:solidFill>
                <a:latin typeface="Arial"/>
                <a:ea typeface="Arial"/>
                <a:cs typeface="Arial"/>
                <a:sym typeface="Arial"/>
              </a:rPr>
              <a:t> de sus </a:t>
            </a:r>
            <a:r>
              <a:rPr lang="en-US" sz="1600" b="0" i="0" u="none" strike="noStrike" cap="none" dirty="0" err="1">
                <a:solidFill>
                  <a:schemeClr val="dk1"/>
                </a:solidFill>
                <a:latin typeface="Arial"/>
                <a:ea typeface="Arial"/>
                <a:cs typeface="Arial"/>
                <a:sym typeface="Arial"/>
              </a:rPr>
              <a:t>colaboradores</a:t>
            </a:r>
            <a:r>
              <a:rPr lang="en-US" sz="1600" b="0" i="0" u="none" strike="noStrike" cap="none" dirty="0">
                <a:solidFill>
                  <a:schemeClr val="dk1"/>
                </a:solidFill>
                <a:latin typeface="Arial"/>
                <a:ea typeface="Arial"/>
                <a:cs typeface="Arial"/>
                <a:sym typeface="Arial"/>
              </a:rPr>
              <a:t> locales</a:t>
            </a:r>
            <a:endParaRPr dirty="0"/>
          </a:p>
        </p:txBody>
      </p:sp>
      <p:pic>
        <p:nvPicPr>
          <p:cNvPr id="122" name="Google Shape;122;p10"/>
          <p:cNvPicPr preferRelativeResize="0"/>
          <p:nvPr/>
        </p:nvPicPr>
        <p:blipFill rotWithShape="1">
          <a:blip r:embed="rId3">
            <a:alphaModFix/>
          </a:blip>
          <a:srcRect/>
          <a:stretch/>
        </p:blipFill>
        <p:spPr>
          <a:xfrm>
            <a:off x="5354105" y="441325"/>
            <a:ext cx="3229240" cy="1860282"/>
          </a:xfrm>
          <a:prstGeom prst="roundRect">
            <a:avLst>
              <a:gd name="adj" fmla="val 5744"/>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23" name="Google Shape;123;p10"/>
          <p:cNvPicPr preferRelativeResize="0"/>
          <p:nvPr/>
        </p:nvPicPr>
        <p:blipFill rotWithShape="1">
          <a:blip r:embed="rId4">
            <a:alphaModFix/>
          </a:blip>
          <a:srcRect/>
          <a:stretch/>
        </p:blipFill>
        <p:spPr>
          <a:xfrm>
            <a:off x="5354106" y="4376221"/>
            <a:ext cx="3229240" cy="2005529"/>
          </a:xfrm>
          <a:prstGeom prst="roundRect">
            <a:avLst>
              <a:gd name="adj" fmla="val 653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24" name="Google Shape;124;p10"/>
          <p:cNvPicPr preferRelativeResize="0"/>
          <p:nvPr/>
        </p:nvPicPr>
        <p:blipFill rotWithShape="1">
          <a:blip r:embed="rId5">
            <a:alphaModFix/>
          </a:blip>
          <a:srcRect/>
          <a:stretch/>
        </p:blipFill>
        <p:spPr>
          <a:xfrm>
            <a:off x="5354105" y="2434727"/>
            <a:ext cx="3229240" cy="1808375"/>
          </a:xfrm>
          <a:prstGeom prst="roundRect">
            <a:avLst>
              <a:gd name="adj" fmla="val 605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25" name="Google Shape;125;p10"/>
          <p:cNvSpPr/>
          <p:nvPr/>
        </p:nvSpPr>
        <p:spPr>
          <a:xfrm>
            <a:off x="5447910" y="1992121"/>
            <a:ext cx="1867278"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www.commons.wikimedia.org</a:t>
            </a:r>
            <a:endParaRPr dirty="0"/>
          </a:p>
        </p:txBody>
      </p:sp>
      <p:sp>
        <p:nvSpPr>
          <p:cNvPr id="126" name="Google Shape;126;p10"/>
          <p:cNvSpPr/>
          <p:nvPr/>
        </p:nvSpPr>
        <p:spPr>
          <a:xfrm>
            <a:off x="5447910" y="3898805"/>
            <a:ext cx="1212760"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www.youtube.com</a:t>
            </a:r>
            <a:endParaRPr dirty="0"/>
          </a:p>
        </p:txBody>
      </p:sp>
      <p:sp>
        <p:nvSpPr>
          <p:cNvPr id="127" name="Google Shape;127;p10"/>
          <p:cNvSpPr/>
          <p:nvPr/>
        </p:nvSpPr>
        <p:spPr>
          <a:xfrm>
            <a:off x="5441925" y="6067019"/>
            <a:ext cx="2281165"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www.agenciadeprensalimanorte.com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1"/>
          <p:cNvSpPr/>
          <p:nvPr/>
        </p:nvSpPr>
        <p:spPr>
          <a:xfrm>
            <a:off x="4738255" y="0"/>
            <a:ext cx="4405745"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3" name="Google Shape;133;p11"/>
          <p:cNvPicPr preferRelativeResize="0"/>
          <p:nvPr/>
        </p:nvPicPr>
        <p:blipFill rotWithShape="1">
          <a:blip r:embed="rId3">
            <a:alphaModFix/>
          </a:blip>
          <a:srcRect b="14528"/>
          <a:stretch/>
        </p:blipFill>
        <p:spPr>
          <a:xfrm>
            <a:off x="5315097" y="379681"/>
            <a:ext cx="3229240" cy="1860282"/>
          </a:xfrm>
          <a:prstGeom prst="roundRect">
            <a:avLst>
              <a:gd name="adj" fmla="val 608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34" name="Google Shape;134;p11"/>
          <p:cNvPicPr preferRelativeResize="0"/>
          <p:nvPr/>
        </p:nvPicPr>
        <p:blipFill rotWithShape="1">
          <a:blip r:embed="rId4">
            <a:alphaModFix/>
          </a:blip>
          <a:srcRect t="9652" b="6194"/>
          <a:stretch/>
        </p:blipFill>
        <p:spPr>
          <a:xfrm>
            <a:off x="5315097" y="2373083"/>
            <a:ext cx="3229240" cy="1808375"/>
          </a:xfrm>
          <a:prstGeom prst="roundRect">
            <a:avLst>
              <a:gd name="adj" fmla="val 683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35" name="Google Shape;135;p11"/>
          <p:cNvPicPr preferRelativeResize="0"/>
          <p:nvPr/>
        </p:nvPicPr>
        <p:blipFill rotWithShape="1">
          <a:blip r:embed="rId5">
            <a:alphaModFix/>
          </a:blip>
          <a:srcRect l="15301" t="19994" r="20397" b="19993"/>
          <a:stretch/>
        </p:blipFill>
        <p:spPr>
          <a:xfrm>
            <a:off x="5315098" y="4314577"/>
            <a:ext cx="3229239" cy="2005530"/>
          </a:xfrm>
          <a:prstGeom prst="roundRect">
            <a:avLst>
              <a:gd name="adj" fmla="val 6218"/>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36" name="Google Shape;136;p11"/>
          <p:cNvSpPr txBox="1"/>
          <p:nvPr/>
        </p:nvSpPr>
        <p:spPr>
          <a:xfrm>
            <a:off x="431800" y="379681"/>
            <a:ext cx="370582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Salud ocupacional</a:t>
            </a:r>
            <a:endParaRPr/>
          </a:p>
        </p:txBody>
      </p:sp>
      <p:sp>
        <p:nvSpPr>
          <p:cNvPr id="137" name="Google Shape;137;p11"/>
          <p:cNvSpPr/>
          <p:nvPr/>
        </p:nvSpPr>
        <p:spPr>
          <a:xfrm>
            <a:off x="5421544" y="1915885"/>
            <a:ext cx="1388765"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rPr>
              <a:t>www.vectorbase.org</a:t>
            </a:r>
            <a:endParaRPr dirty="0"/>
          </a:p>
        </p:txBody>
      </p:sp>
      <p:sp>
        <p:nvSpPr>
          <p:cNvPr id="138" name="Google Shape;138;p11"/>
          <p:cNvSpPr/>
          <p:nvPr/>
        </p:nvSpPr>
        <p:spPr>
          <a:xfrm>
            <a:off x="5412760" y="3857051"/>
            <a:ext cx="1760929"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www.theodisseyonline.com</a:t>
            </a:r>
            <a:endParaRPr dirty="0"/>
          </a:p>
        </p:txBody>
      </p:sp>
      <p:sp>
        <p:nvSpPr>
          <p:cNvPr id="139" name="Google Shape;139;p11"/>
          <p:cNvSpPr/>
          <p:nvPr/>
        </p:nvSpPr>
        <p:spPr>
          <a:xfrm>
            <a:off x="5412760" y="5990699"/>
            <a:ext cx="1124436" cy="250697"/>
          </a:xfrm>
          <a:prstGeom prst="roundRect">
            <a:avLst>
              <a:gd name="adj" fmla="val 16667"/>
            </a:avLst>
          </a:prstGeom>
          <a:solidFill>
            <a:schemeClr val="lt1">
              <a:alpha val="60000"/>
            </a:schemeClr>
          </a:solidFill>
          <a:ln>
            <a:noFill/>
          </a:ln>
        </p:spPr>
        <p:txBody>
          <a:bodyPr spcFirstLastPara="1" wrap="square" lIns="72000" tIns="36000" rIns="72000" bIns="360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www.nature.com</a:t>
            </a:r>
            <a:endParaRPr/>
          </a:p>
        </p:txBody>
      </p:sp>
      <p:sp>
        <p:nvSpPr>
          <p:cNvPr id="140" name="Google Shape;140;p11"/>
          <p:cNvSpPr txBox="1"/>
          <p:nvPr/>
        </p:nvSpPr>
        <p:spPr>
          <a:xfrm>
            <a:off x="431799" y="1915885"/>
            <a:ext cx="3564004" cy="4465865"/>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dirty="0">
                <a:solidFill>
                  <a:schemeClr val="dk1"/>
                </a:solidFill>
                <a:latin typeface="Arial"/>
                <a:ea typeface="Arial"/>
                <a:cs typeface="Arial"/>
                <a:sym typeface="Arial"/>
              </a:rPr>
              <a:t>El </a:t>
            </a:r>
            <a:r>
              <a:rPr lang="en-US" sz="1600" b="1" i="0" u="none" strike="noStrike" cap="none" dirty="0" err="1">
                <a:solidFill>
                  <a:schemeClr val="dk1"/>
                </a:solidFill>
                <a:latin typeface="Arial"/>
                <a:ea typeface="Arial"/>
                <a:cs typeface="Arial"/>
                <a:sym typeface="Arial"/>
              </a:rPr>
              <a:t>equipo</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en</a:t>
            </a:r>
            <a:r>
              <a:rPr lang="en-US" sz="1600" b="1" i="0" u="none" strike="noStrike" cap="none" dirty="0">
                <a:solidFill>
                  <a:schemeClr val="dk1"/>
                </a:solidFill>
                <a:latin typeface="Arial"/>
                <a:ea typeface="Arial"/>
                <a:cs typeface="Arial"/>
                <a:sym typeface="Arial"/>
              </a:rPr>
              <a:t> campo no </a:t>
            </a:r>
            <a:r>
              <a:rPr lang="en-US" sz="1600" b="1" i="0" u="none" strike="noStrike" cap="none" dirty="0" err="1">
                <a:solidFill>
                  <a:schemeClr val="dk1"/>
                </a:solidFill>
                <a:latin typeface="Arial"/>
                <a:ea typeface="Arial"/>
                <a:cs typeface="Arial"/>
                <a:sym typeface="Arial"/>
              </a:rPr>
              <a:t>debe</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sumar</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casos</a:t>
            </a:r>
            <a:endParaRPr dirty="0"/>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Antes de </a:t>
            </a:r>
            <a:r>
              <a:rPr lang="en-US" sz="1600" b="0" i="0" u="none" strike="noStrike" cap="none" dirty="0" err="1">
                <a:solidFill>
                  <a:schemeClr val="dk1"/>
                </a:solidFill>
                <a:latin typeface="Arial"/>
                <a:ea typeface="Arial"/>
                <a:cs typeface="Arial"/>
                <a:sym typeface="Arial"/>
              </a:rPr>
              <a:t>dirigirse</a:t>
            </a:r>
            <a:r>
              <a:rPr lang="en-US" sz="1600" b="0" i="0" u="none" strike="noStrike" cap="none" dirty="0">
                <a:solidFill>
                  <a:schemeClr val="dk1"/>
                </a:solidFill>
                <a:latin typeface="Arial"/>
                <a:ea typeface="Arial"/>
                <a:cs typeface="Arial"/>
                <a:sym typeface="Arial"/>
              </a:rPr>
              <a:t> a la zona de </a:t>
            </a: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a:t>
            </a:r>
            <a:endParaRPr dirty="0"/>
          </a:p>
          <a:p>
            <a:pPr marL="488950" marR="0" lvl="0" indent="-174625"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Identifique</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riesgos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salud</a:t>
            </a:r>
            <a:r>
              <a:rPr lang="en-US" sz="1600" b="0" i="0" u="none" strike="noStrike" cap="none" dirty="0">
                <a:solidFill>
                  <a:schemeClr val="dk1"/>
                </a:solidFill>
                <a:latin typeface="Arial"/>
                <a:ea typeface="Arial"/>
                <a:cs typeface="Arial"/>
                <a:sym typeface="Arial"/>
              </a:rPr>
              <a:t>, no solo del </a:t>
            </a:r>
            <a:r>
              <a:rPr lang="en-US" sz="1600" b="0" i="0" u="none" strike="noStrike" cap="none" dirty="0" err="1">
                <a:solidFill>
                  <a:schemeClr val="dk1"/>
                </a:solidFill>
                <a:latin typeface="Arial"/>
                <a:ea typeface="Arial"/>
                <a:cs typeface="Arial"/>
                <a:sym typeface="Arial"/>
              </a:rPr>
              <a:t>brote</a:t>
            </a:r>
            <a:endParaRPr dirty="0"/>
          </a:p>
          <a:p>
            <a:pPr marL="600075" lvl="7" indent="-285750">
              <a:spcBef>
                <a:spcPts val="1200"/>
              </a:spcBef>
              <a:buFont typeface="Arial" panose="020B0604020202020204" pitchFamily="34" charset="0"/>
              <a:buChar char="•"/>
            </a:pP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Zona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endémica</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de malaria,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accidentes</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con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animales</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ponzoñosos</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condiciones</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climáticas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600075" lvl="5" indent="-285750">
              <a:spcBef>
                <a:spcPts val="1200"/>
              </a:spcBef>
              <a:buFont typeface="Arial" panose="020B0604020202020204" pitchFamily="34" charset="0"/>
              <a:buChar char="•"/>
            </a:pP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Servirá</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para las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siguientes</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evaluaciones</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de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riesgo</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12"/>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Salud ocupacional</a:t>
            </a:r>
            <a:endParaRPr/>
          </a:p>
        </p:txBody>
      </p:sp>
      <p:sp>
        <p:nvSpPr>
          <p:cNvPr id="147" name="Google Shape;147;p12"/>
          <p:cNvSpPr txBox="1"/>
          <p:nvPr/>
        </p:nvSpPr>
        <p:spPr>
          <a:xfrm>
            <a:off x="431800" y="1377023"/>
            <a:ext cx="2470426" cy="635987"/>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dirty="0">
                <a:solidFill>
                  <a:schemeClr val="dk1"/>
                </a:solidFill>
                <a:latin typeface="Arial"/>
                <a:ea typeface="Arial"/>
                <a:cs typeface="Arial"/>
                <a:sym typeface="Arial"/>
              </a:rPr>
              <a:t>El </a:t>
            </a:r>
            <a:r>
              <a:rPr lang="en-US" sz="1600" b="1" i="0" u="none" strike="noStrike" cap="none" dirty="0" err="1">
                <a:solidFill>
                  <a:schemeClr val="dk1"/>
                </a:solidFill>
                <a:latin typeface="Arial"/>
                <a:ea typeface="Arial"/>
                <a:cs typeface="Arial"/>
                <a:sym typeface="Arial"/>
              </a:rPr>
              <a:t>equipo</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en</a:t>
            </a:r>
            <a:r>
              <a:rPr lang="en-US" sz="1600" b="1" i="0" u="none" strike="noStrike" cap="none" dirty="0">
                <a:solidFill>
                  <a:schemeClr val="dk1"/>
                </a:solidFill>
                <a:latin typeface="Arial"/>
                <a:ea typeface="Arial"/>
                <a:cs typeface="Arial"/>
                <a:sym typeface="Arial"/>
              </a:rPr>
              <a:t> campo no </a:t>
            </a:r>
            <a:r>
              <a:rPr lang="en-US" sz="1600" b="1" i="0" u="none" strike="noStrike" cap="none" dirty="0" err="1">
                <a:solidFill>
                  <a:schemeClr val="dk1"/>
                </a:solidFill>
                <a:latin typeface="Arial"/>
                <a:ea typeface="Arial"/>
                <a:cs typeface="Arial"/>
                <a:sym typeface="Arial"/>
              </a:rPr>
              <a:t>debe</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sumar</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casos</a:t>
            </a:r>
            <a:endParaRPr sz="1200" b="0" i="0" u="none" strike="noStrike" cap="none" dirty="0">
              <a:solidFill>
                <a:schemeClr val="dk1"/>
              </a:solidFill>
              <a:latin typeface="Arial"/>
              <a:ea typeface="Arial"/>
              <a:cs typeface="Arial"/>
              <a:sym typeface="Arial"/>
            </a:endParaRPr>
          </a:p>
        </p:txBody>
      </p:sp>
      <p:sp>
        <p:nvSpPr>
          <p:cNvPr id="149" name="Google Shape;149;p12"/>
          <p:cNvSpPr txBox="1"/>
          <p:nvPr/>
        </p:nvSpPr>
        <p:spPr>
          <a:xfrm>
            <a:off x="431800" y="2215223"/>
            <a:ext cx="3954670" cy="2078481"/>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Antes de </a:t>
            </a:r>
            <a:r>
              <a:rPr lang="en-US" sz="1600" b="0" i="0" u="none" strike="noStrike" cap="none" dirty="0" err="1">
                <a:solidFill>
                  <a:schemeClr val="dk1"/>
                </a:solidFill>
                <a:latin typeface="Arial"/>
                <a:ea typeface="Arial"/>
                <a:cs typeface="Arial"/>
                <a:sym typeface="Arial"/>
              </a:rPr>
              <a:t>dirigirse</a:t>
            </a:r>
            <a:r>
              <a:rPr lang="en-US" sz="1600" b="0" i="0" u="none" strike="noStrike" cap="none" dirty="0">
                <a:solidFill>
                  <a:schemeClr val="dk1"/>
                </a:solidFill>
                <a:latin typeface="Arial"/>
                <a:ea typeface="Arial"/>
                <a:cs typeface="Arial"/>
                <a:sym typeface="Arial"/>
              </a:rPr>
              <a:t> a la zona de </a:t>
            </a: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a:t>
            </a:r>
            <a:endParaRPr dirty="0"/>
          </a:p>
          <a:p>
            <a:pPr marL="488950" marR="0" lvl="0" indent="-174625"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Al </a:t>
            </a:r>
            <a:r>
              <a:rPr lang="en-US" sz="1600" b="0" i="0" u="none" strike="noStrike" cap="none" dirty="0" err="1">
                <a:solidFill>
                  <a:schemeClr val="dk1"/>
                </a:solidFill>
                <a:latin typeface="Arial"/>
                <a:ea typeface="Arial"/>
                <a:cs typeface="Arial"/>
                <a:sym typeface="Arial"/>
              </a:rPr>
              <a:t>formar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equipo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trabajo</a:t>
            </a:r>
            <a:r>
              <a:rPr lang="en-US" sz="1600" b="0" i="0" u="none" strike="noStrike" cap="none" dirty="0">
                <a:solidFill>
                  <a:schemeClr val="dk1"/>
                </a:solidFill>
                <a:latin typeface="Arial"/>
                <a:ea typeface="Arial"/>
                <a:cs typeface="Arial"/>
                <a:sym typeface="Arial"/>
              </a:rPr>
              <a:t>:</a:t>
            </a:r>
            <a:endParaRPr dirty="0"/>
          </a:p>
          <a:p>
            <a:pPr marL="623888" marR="0" lvl="0" indent="-128587" algn="l" rtl="0">
              <a:lnSpc>
                <a:spcPct val="100000"/>
              </a:lnSpc>
              <a:spcBef>
                <a:spcPts val="12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Físicamente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apto</a:t>
            </a:r>
            <a:endParaRPr dirty="0"/>
          </a:p>
          <a:p>
            <a:pPr marL="623888" marR="0" lvl="0" indent="-128587" algn="l" rtl="0">
              <a:lnSpc>
                <a:spcPct val="100000"/>
              </a:lnSpc>
              <a:spcBef>
                <a:spcPts val="6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Conocer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restricciones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específicas</a:t>
            </a:r>
            <a:r>
              <a:rPr lang="en-US" sz="1200" b="0" i="0" u="none" strike="noStrike" cap="none" dirty="0">
                <a:solidFill>
                  <a:schemeClr val="dk1"/>
                </a:solidFill>
                <a:latin typeface="Arial"/>
                <a:ea typeface="Arial"/>
                <a:cs typeface="Arial"/>
                <a:sym typeface="Arial"/>
              </a:rPr>
              <a:t> del personal</a:t>
            </a:r>
            <a:endParaRPr dirty="0"/>
          </a:p>
          <a:p>
            <a:pPr marL="623888" marR="0" lvl="0" indent="-128587" algn="l" rtl="0">
              <a:lnSpc>
                <a:spcPct val="100000"/>
              </a:lnSpc>
              <a:spcBef>
                <a:spcPts val="6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Entrenamiento</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adecuado</a:t>
            </a:r>
            <a:r>
              <a:rPr lang="en-US" sz="1200" b="0" i="0" u="none" strike="noStrike" cap="none" dirty="0">
                <a:solidFill>
                  <a:schemeClr val="dk1"/>
                </a:solidFill>
                <a:latin typeface="Arial"/>
                <a:ea typeface="Arial"/>
                <a:cs typeface="Arial"/>
                <a:sym typeface="Arial"/>
              </a:rPr>
              <a:t> para </a:t>
            </a:r>
            <a:r>
              <a:rPr lang="en-US" sz="1200" b="0" i="0" u="none" strike="noStrike" cap="none" dirty="0" err="1">
                <a:solidFill>
                  <a:schemeClr val="dk1"/>
                </a:solidFill>
                <a:latin typeface="Arial"/>
                <a:ea typeface="Arial"/>
                <a:cs typeface="Arial"/>
                <a:sym typeface="Arial"/>
              </a:rPr>
              <a:t>actividades</a:t>
            </a:r>
            <a:r>
              <a:rPr lang="en-US" sz="1200" b="0" i="0" u="none" strike="noStrike" cap="none" dirty="0">
                <a:solidFill>
                  <a:schemeClr val="dk1"/>
                </a:solidFill>
                <a:latin typeface="Arial"/>
                <a:ea typeface="Arial"/>
                <a:cs typeface="Arial"/>
                <a:sym typeface="Arial"/>
              </a:rPr>
              <a:t> y </a:t>
            </a:r>
            <a:r>
              <a:rPr lang="en-US" sz="1200" b="0" i="0" u="none" strike="noStrike" cap="none" dirty="0" err="1">
                <a:solidFill>
                  <a:schemeClr val="dk1"/>
                </a:solidFill>
                <a:latin typeface="Arial"/>
                <a:ea typeface="Arial"/>
                <a:cs typeface="Arial"/>
                <a:sym typeface="Arial"/>
              </a:rPr>
              <a:t>uso</a:t>
            </a:r>
            <a:r>
              <a:rPr lang="en-US" sz="1200" b="0" i="0" u="none" strike="noStrike" cap="none" dirty="0">
                <a:solidFill>
                  <a:schemeClr val="dk1"/>
                </a:solidFill>
                <a:latin typeface="Arial"/>
                <a:ea typeface="Arial"/>
                <a:cs typeface="Arial"/>
                <a:sym typeface="Arial"/>
              </a:rPr>
              <a:t> de EPP</a:t>
            </a:r>
            <a:endParaRPr dirty="0"/>
          </a:p>
          <a:p>
            <a:pPr marL="623888" marR="0" lvl="0" indent="-128587" algn="l" rtl="0">
              <a:lnSpc>
                <a:spcPct val="100000"/>
              </a:lnSpc>
              <a:spcBef>
                <a:spcPts val="600"/>
              </a:spcBef>
              <a:spcAft>
                <a:spcPts val="0"/>
              </a:spcAft>
              <a:buNone/>
            </a:pP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Evaluaciones</a:t>
            </a:r>
            <a:r>
              <a:rPr lang="en-US" sz="1200" b="0" i="0" u="none" strike="noStrike" cap="none" dirty="0">
                <a:solidFill>
                  <a:schemeClr val="dk1"/>
                </a:solidFill>
                <a:latin typeface="Arial"/>
                <a:ea typeface="Arial"/>
                <a:cs typeface="Arial"/>
                <a:sym typeface="Arial"/>
              </a:rPr>
              <a:t> antes y </a:t>
            </a:r>
            <a:r>
              <a:rPr lang="en-US" sz="1200" b="0" i="0" u="none" strike="noStrike" cap="none" dirty="0" err="1">
                <a:solidFill>
                  <a:schemeClr val="dk1"/>
                </a:solidFill>
                <a:latin typeface="Arial"/>
                <a:ea typeface="Arial"/>
                <a:cs typeface="Arial"/>
                <a:sym typeface="Arial"/>
              </a:rPr>
              <a:t>luego</a:t>
            </a:r>
            <a:r>
              <a:rPr lang="en-US" sz="1200" b="0" i="0" u="none" strike="noStrike" cap="none" dirty="0">
                <a:solidFill>
                  <a:schemeClr val="dk1"/>
                </a:solidFill>
                <a:latin typeface="Arial"/>
                <a:ea typeface="Arial"/>
                <a:cs typeface="Arial"/>
                <a:sym typeface="Arial"/>
              </a:rPr>
              <a:t> de </a:t>
            </a:r>
            <a:r>
              <a:rPr lang="en-US" sz="1200" b="0" i="0" u="none" strike="noStrike" cap="none" dirty="0" err="1">
                <a:solidFill>
                  <a:schemeClr val="dk1"/>
                </a:solidFill>
                <a:latin typeface="Arial"/>
                <a:ea typeface="Arial"/>
                <a:cs typeface="Arial"/>
                <a:sym typeface="Arial"/>
              </a:rPr>
              <a:t>estar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a:t>
            </a:r>
            <a:r>
              <a:rPr lang="en-US" sz="1200" b="0" i="0" u="none" strike="noStrike" cap="none" dirty="0">
                <a:solidFill>
                  <a:schemeClr val="dk1"/>
                </a:solidFill>
                <a:latin typeface="Arial"/>
                <a:ea typeface="Arial"/>
                <a:cs typeface="Arial"/>
                <a:sym typeface="Arial"/>
              </a:rPr>
              <a:t> campo</a:t>
            </a:r>
            <a:endParaRPr dirty="0"/>
          </a:p>
        </p:txBody>
      </p:sp>
      <p:pic>
        <p:nvPicPr>
          <p:cNvPr id="6" name="Picture 5">
            <a:extLst>
              <a:ext uri="{FF2B5EF4-FFF2-40B4-BE49-F238E27FC236}">
                <a16:creationId xmlns:a16="http://schemas.microsoft.com/office/drawing/2014/main" id="{D07A7708-299A-4468-A3DD-5E09AF9E5B0A}"/>
              </a:ext>
            </a:extLst>
          </p:cNvPr>
          <p:cNvPicPr>
            <a:picLocks noChangeAspect="1"/>
          </p:cNvPicPr>
          <p:nvPr/>
        </p:nvPicPr>
        <p:blipFill>
          <a:blip r:embed="rId3"/>
          <a:srcRect/>
          <a:stretch/>
        </p:blipFill>
        <p:spPr>
          <a:xfrm>
            <a:off x="6850516" y="1881188"/>
            <a:ext cx="1861684" cy="1861684"/>
          </a:xfrm>
          <a:prstGeom prst="rect">
            <a:avLst/>
          </a:prstGeom>
        </p:spPr>
      </p:pic>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CD61D-0AF3-4CC7-A348-6FC4AA190888}"/>
</file>

<file path=customXml/itemProps2.xml><?xml version="1.0" encoding="utf-8"?>
<ds:datastoreItem xmlns:ds="http://schemas.openxmlformats.org/officeDocument/2006/customXml" ds:itemID="{318DFCBB-8CD4-49A1-AE7E-5AE0D559543F}"/>
</file>

<file path=docProps/app.xml><?xml version="1.0" encoding="utf-8"?>
<Properties xmlns="http://schemas.openxmlformats.org/officeDocument/2006/extended-properties" xmlns:vt="http://schemas.openxmlformats.org/officeDocument/2006/docPropsVTypes">
  <TotalTime>193</TotalTime>
  <Words>1926</Words>
  <Application>Microsoft Macintosh PowerPoint</Application>
  <PresentationFormat>On-screen Show (4:3)</PresentationFormat>
  <Paragraphs>216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Calibri</vt:lpstr>
      <vt:lpstr>Arial Black</vt:lpstr>
      <vt:lpstr>Arial</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Luciano</cp:lastModifiedBy>
  <cp:revision>7</cp:revision>
  <dcterms:created xsi:type="dcterms:W3CDTF">2000-03-07T14:53:30Z</dcterms:created>
  <dcterms:modified xsi:type="dcterms:W3CDTF">2023-12-18T11:39:14Z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