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3"/>
  </p:sldMasterIdLst>
  <p:notesMasterIdLst>
    <p:notesMasterId r:id="rId47"/>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Lst>
  <p:sldSz cx="9144000" cy="6858000" type="screen4x3"/>
  <p:notesSz cx="6797675" cy="9926638"/>
  <p:embeddedFontLst>
    <p:embeddedFont>
      <p:font typeface="Arial Black" panose="020B0A04020102020204" pitchFamily="34" charset="0"/>
      <p:regular r:id="rId48"/>
      <p:bold r:id="rId49"/>
    </p:embeddedFont>
    <p:embeddedFont>
      <p:font typeface="Arial Narrow" panose="020B0606020202030204" pitchFamily="34" charset="0"/>
      <p:regular r:id="rId50"/>
      <p:bold r:id="rId51"/>
      <p:italic r:id="rId52"/>
      <p:boldItalic r:id="rId53"/>
    </p:embeddedFont>
    <p:embeddedFont>
      <p:font typeface="Calibri" panose="020F0502020204030204" pitchFamily="34" charset="0"/>
      <p:regular r:id="rId54"/>
      <p:bold r:id="rId55"/>
      <p:italic r:id="rId56"/>
      <p:boldItalic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8" roundtripDataSignature="AMtx7mgqv7Nf6SmD32HtDInQ6nYHLGrSU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elley Carmichael"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64FFA23-4B7B-4913-914C-4C16E6499077}">
  <a:tblStyle styleId="{864FFA23-4B7B-4913-914C-4C16E6499077}"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745"/>
  </p:normalViewPr>
  <p:slideViewPr>
    <p:cSldViewPr snapToGrid="0">
      <p:cViewPr varScale="1">
        <p:scale>
          <a:sx n="62" d="100"/>
          <a:sy n="62" d="100"/>
        </p:scale>
        <p:origin x="56" y="864"/>
      </p:cViewPr>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notesMaster" Target="notesMasters/notesMaster1.xml"/><Relationship Id="rId50" Type="http://schemas.openxmlformats.org/officeDocument/2006/relationships/font" Target="fonts/font3.fntdata"/><Relationship Id="rId55" Type="http://schemas.openxmlformats.org/officeDocument/2006/relationships/font" Target="fonts/font8.fntdata"/><Relationship Id="rId63"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font" Target="fonts/font6.fntdata"/><Relationship Id="rId58" Type="http://customschemas.google.com/relationships/presentationmetadata" Target="metadata"/><Relationship Id="rId5" Type="http://schemas.openxmlformats.org/officeDocument/2006/relationships/slide" Target="slides/slide2.xml"/><Relationship Id="rId61" Type="http://schemas.openxmlformats.org/officeDocument/2006/relationships/viewProps" Target="viewProp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font" Target="fonts/font1.fntdata"/><Relationship Id="rId56" Type="http://schemas.openxmlformats.org/officeDocument/2006/relationships/font" Target="fonts/font9.fntdata"/><Relationship Id="rId64" Type="http://schemas.microsoft.com/office/2016/11/relationships/changesInfo" Target="changesInfos/changesInfo1.xml"/><Relationship Id="rId8" Type="http://schemas.openxmlformats.org/officeDocument/2006/relationships/slide" Target="slides/slide5.xml"/><Relationship Id="rId51" Type="http://schemas.openxmlformats.org/officeDocument/2006/relationships/font" Target="fonts/font4.fntdata"/><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commentAuthors" Target="commentAuthor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font" Target="fonts/font7.fntdata"/><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2.fntdata"/><Relationship Id="rId57" Type="http://schemas.openxmlformats.org/officeDocument/2006/relationships/font" Target="fonts/font10.fntdata"/><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font" Target="fonts/font5.fntdata"/><Relationship Id="rId60"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cias,  Jessica (WDC)" userId="b796e54f-30a8-40ce-9827-5fce55017008" providerId="ADAL" clId="{F53BECF5-B74A-4D91-BB3A-49AEA8E3CC0A}"/>
    <pc:docChg chg="modSld">
      <pc:chgData name="Macias,  Jessica (WDC)" userId="b796e54f-30a8-40ce-9827-5fce55017008" providerId="ADAL" clId="{F53BECF5-B74A-4D91-BB3A-49AEA8E3CC0A}" dt="2024-01-10T22:20:09.041" v="8" actId="20577"/>
      <pc:docMkLst>
        <pc:docMk/>
      </pc:docMkLst>
      <pc:sldChg chg="modSp mod">
        <pc:chgData name="Macias,  Jessica (WDC)" userId="b796e54f-30a8-40ce-9827-5fce55017008" providerId="ADAL" clId="{F53BECF5-B74A-4D91-BB3A-49AEA8E3CC0A}" dt="2024-01-10T22:20:09.041" v="8" actId="20577"/>
        <pc:sldMkLst>
          <pc:docMk/>
          <pc:sldMk cId="0" sldId="291"/>
        </pc:sldMkLst>
        <pc:spChg chg="mod">
          <ac:chgData name="Macias,  Jessica (WDC)" userId="b796e54f-30a8-40ce-9827-5fce55017008" providerId="ADAL" clId="{F53BECF5-B74A-4D91-BB3A-49AEA8E3CC0A}" dt="2024-01-10T22:20:09.041" v="8" actId="20577"/>
          <ac:spMkLst>
            <pc:docMk/>
            <pc:sldMk cId="0" sldId="291"/>
            <ac:spMk id="927"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3D6C9D"/>
            </a:solidFill>
            <a:ln>
              <a:noFill/>
            </a:ln>
            <a:effectLst/>
          </c:spPr>
          <c:invertIfNegative val="0"/>
          <c:cat>
            <c:numRef>
              <c:f>Sheet1!$A$2:$A$13</c:f>
              <c:numCache>
                <c:formatCode>General</c:formatCode>
                <c:ptCount val="12"/>
                <c:pt idx="0">
                  <c:v>6</c:v>
                </c:pt>
                <c:pt idx="1">
                  <c:v>13</c:v>
                </c:pt>
                <c:pt idx="2">
                  <c:v>20</c:v>
                </c:pt>
                <c:pt idx="3">
                  <c:v>27</c:v>
                </c:pt>
                <c:pt idx="4">
                  <c:v>4</c:v>
                </c:pt>
                <c:pt idx="5">
                  <c:v>11</c:v>
                </c:pt>
                <c:pt idx="6">
                  <c:v>18</c:v>
                </c:pt>
                <c:pt idx="7">
                  <c:v>25</c:v>
                </c:pt>
                <c:pt idx="8">
                  <c:v>3</c:v>
                </c:pt>
                <c:pt idx="9">
                  <c:v>10</c:v>
                </c:pt>
                <c:pt idx="10">
                  <c:v>17</c:v>
                </c:pt>
                <c:pt idx="11">
                  <c:v>24</c:v>
                </c:pt>
              </c:numCache>
            </c:numRef>
          </c:cat>
          <c:val>
            <c:numRef>
              <c:f>Sheet1!$B$2:$B$13</c:f>
              <c:numCache>
                <c:formatCode>General</c:formatCode>
                <c:ptCount val="12"/>
                <c:pt idx="0">
                  <c:v>1</c:v>
                </c:pt>
                <c:pt idx="1">
                  <c:v>0</c:v>
                </c:pt>
                <c:pt idx="2">
                  <c:v>9</c:v>
                </c:pt>
                <c:pt idx="3">
                  <c:v>7</c:v>
                </c:pt>
                <c:pt idx="4">
                  <c:v>22</c:v>
                </c:pt>
                <c:pt idx="5">
                  <c:v>5</c:v>
                </c:pt>
                <c:pt idx="6">
                  <c:v>15</c:v>
                </c:pt>
                <c:pt idx="7">
                  <c:v>12</c:v>
                </c:pt>
                <c:pt idx="8">
                  <c:v>18</c:v>
                </c:pt>
                <c:pt idx="9">
                  <c:v>4</c:v>
                </c:pt>
                <c:pt idx="10">
                  <c:v>10</c:v>
                </c:pt>
                <c:pt idx="11">
                  <c:v>4</c:v>
                </c:pt>
              </c:numCache>
            </c:numRef>
          </c:val>
          <c:extLst>
            <c:ext xmlns:c16="http://schemas.microsoft.com/office/drawing/2014/chart" uri="{C3380CC4-5D6E-409C-BE32-E72D297353CC}">
              <c16:uniqueId val="{00000000-C069-DB4E-97B5-C03D34F5F19D}"/>
            </c:ext>
          </c:extLst>
        </c:ser>
        <c:dLbls>
          <c:showLegendKey val="0"/>
          <c:showVal val="0"/>
          <c:showCatName val="0"/>
          <c:showSerName val="0"/>
          <c:showPercent val="0"/>
          <c:showBubbleSize val="0"/>
        </c:dLbls>
        <c:gapWidth val="10"/>
        <c:axId val="310423823"/>
        <c:axId val="310728111"/>
      </c:barChart>
      <c:catAx>
        <c:axId val="3104238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10728111"/>
        <c:crosses val="autoZero"/>
        <c:auto val="0"/>
        <c:lblAlgn val="ctr"/>
        <c:lblOffset val="100"/>
        <c:tickMarkSkip val="1"/>
        <c:noMultiLvlLbl val="0"/>
      </c:catAx>
      <c:valAx>
        <c:axId val="310728111"/>
        <c:scaling>
          <c:orientation val="minMax"/>
          <c:max val="3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200" b="0" i="0">
                    <a:latin typeface="Arial" panose="020B0604020202020204" pitchFamily="34" charset="0"/>
                    <a:cs typeface="Arial" panose="020B0604020202020204" pitchFamily="34" charset="0"/>
                  </a:rPr>
                  <a:t>Casos</a:t>
                </a:r>
              </a:p>
            </c:rich>
          </c:tx>
          <c:layout>
            <c:manualLayout>
              <c:xMode val="edge"/>
              <c:yMode val="edge"/>
              <c:x val="0"/>
              <c:y val="0.34917400962283229"/>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104238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13063" cy="461963"/>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13062" cy="461963"/>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890588" y="4694238"/>
            <a:ext cx="5016500" cy="446246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64675"/>
            <a:ext cx="2913063" cy="461963"/>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9464675"/>
            <a:ext cx="2913062" cy="46196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dx.doi.org/10.15585/mmwr.mm6747a5"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dx.doi.org/10.15585/mmwr.mm6742a4" TargetMode="External"/><Relationship Id="rId5" Type="http://schemas.openxmlformats.org/officeDocument/2006/relationships/hyperlink" Target="http://dx.doi.org/10.15585/mmwr.mm6742a1" TargetMode="External"/><Relationship Id="rId4" Type="http://schemas.openxmlformats.org/officeDocument/2006/relationships/hyperlink" Target="http://dx.doi.org/10.15585/mmwr.mm6743a3"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dx.doi.org/10.15585/mmwr.mm6747a5"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dx.doi.org/10.15585/mmwr.mm6742a4" TargetMode="External"/><Relationship Id="rId5" Type="http://schemas.openxmlformats.org/officeDocument/2006/relationships/hyperlink" Target="http://dx.doi.org/10.15585/mmwr.mm6742a1" TargetMode="External"/><Relationship Id="rId4" Type="http://schemas.openxmlformats.org/officeDocument/2006/relationships/hyperlink" Target="http://dx.doi.org/10.15585/mmwr.mm6743a3"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
        <p:cNvGrpSpPr/>
        <p:nvPr/>
      </p:nvGrpSpPr>
      <p:grpSpPr>
        <a:xfrm>
          <a:off x="0" y="0"/>
          <a:ext cx="0" cy="0"/>
          <a:chOff x="0" y="0"/>
          <a:chExt cx="0" cy="0"/>
        </a:xfrm>
      </p:grpSpPr>
      <p:sp>
        <p:nvSpPr>
          <p:cNvPr id="29" name="Google Shape;29;p1: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0" name="Google Shape;30;p1: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3: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46" name="Google Shape;246;p13: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4: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62" name="Google Shape;262;p14: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5: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78" name="Google Shape;278;p15: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6: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94" name="Google Shape;294;p16: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17: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rtl="0">
              <a:spcBef>
                <a:spcPts val="0"/>
              </a:spcBef>
              <a:spcAft>
                <a:spcPts val="0"/>
              </a:spcAft>
            </a:pPr>
            <a:r>
              <a:rPr lang="en-ZA" sz="1800" b="0" i="0" u="none" strike="noStrike" dirty="0" err="1">
                <a:solidFill>
                  <a:srgbClr val="000000"/>
                </a:solidFill>
                <a:effectLst/>
                <a:latin typeface="Times New Roman" panose="02020603050405020304" pitchFamily="18" charset="0"/>
              </a:rPr>
              <a:t>Diferentes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variaciones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según</a:t>
            </a:r>
            <a:r>
              <a:rPr lang="en-ZA" sz="1800" b="0" i="0" u="none" strike="noStrike" dirty="0">
                <a:solidFill>
                  <a:srgbClr val="000000"/>
                </a:solidFill>
                <a:effectLst/>
                <a:latin typeface="Times New Roman" panose="02020603050405020304" pitchFamily="18" charset="0"/>
              </a:rPr>
              <a:t> las </a:t>
            </a:r>
            <a:r>
              <a:rPr lang="en-ZA" sz="1800" b="0" i="0" u="none" strike="noStrike" dirty="0" err="1">
                <a:solidFill>
                  <a:srgbClr val="000000"/>
                </a:solidFill>
                <a:effectLst/>
                <a:latin typeface="Times New Roman" panose="02020603050405020304" pitchFamily="18" charset="0"/>
              </a:rPr>
              <a:t>revistas</a:t>
            </a:r>
            <a:r>
              <a:rPr lang="en-ZA" sz="1800" b="0" i="0" u="none" strike="noStrike" dirty="0">
                <a:solidFill>
                  <a:srgbClr val="000000"/>
                </a:solidFill>
                <a:effectLst/>
                <a:latin typeface="Times New Roman" panose="02020603050405020304" pitchFamily="18" charset="0"/>
              </a:rPr>
              <a:t>, y </a:t>
            </a:r>
            <a:r>
              <a:rPr lang="en-ZA" sz="1800" b="0" i="0" u="none" strike="noStrike" dirty="0" err="1">
                <a:solidFill>
                  <a:srgbClr val="000000"/>
                </a:solidFill>
                <a:effectLst/>
                <a:latin typeface="Times New Roman" panose="02020603050405020304" pitchFamily="18" charset="0"/>
              </a:rPr>
              <a:t>algunas</a:t>
            </a:r>
            <a:r>
              <a:rPr lang="en-ZA" sz="1800" b="0" i="0" u="none" strike="noStrike" dirty="0">
                <a:solidFill>
                  <a:srgbClr val="000000"/>
                </a:solidFill>
                <a:effectLst/>
                <a:latin typeface="Times New Roman" panose="02020603050405020304" pitchFamily="18" charset="0"/>
              </a:rPr>
              <a:t> son </a:t>
            </a:r>
            <a:r>
              <a:rPr lang="en-ZA" sz="1800" b="0" i="0" u="none" strike="noStrike" dirty="0" err="1">
                <a:solidFill>
                  <a:srgbClr val="000000"/>
                </a:solidFill>
                <a:effectLst/>
                <a:latin typeface="Times New Roman" panose="02020603050405020304" pitchFamily="18" charset="0"/>
              </a:rPr>
              <a:t>muy</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específicas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si</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miras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en</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su</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página</a:t>
            </a:r>
            <a:r>
              <a:rPr lang="en-ZA" sz="1800" b="0" i="0" u="none" strike="noStrike" dirty="0">
                <a:solidFill>
                  <a:srgbClr val="000000"/>
                </a:solidFill>
                <a:effectLst/>
                <a:latin typeface="Times New Roman" panose="02020603050405020304" pitchFamily="18" charset="0"/>
              </a:rPr>
              <a:t> web, </a:t>
            </a:r>
            <a:r>
              <a:rPr lang="en-ZA" sz="1800" b="0" i="0" u="none" strike="noStrike" dirty="0" err="1">
                <a:solidFill>
                  <a:srgbClr val="000000"/>
                </a:solidFill>
                <a:effectLst/>
                <a:latin typeface="Times New Roman" panose="02020603050405020304" pitchFamily="18" charset="0"/>
              </a:rPr>
              <a:t>por</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ejemplo</a:t>
            </a:r>
            <a:r>
              <a:rPr lang="en-ZA" sz="1800" b="0" i="0" u="none" strike="noStrike" dirty="0">
                <a:solidFill>
                  <a:srgbClr val="000000"/>
                </a:solidFill>
                <a:effectLst/>
                <a:latin typeface="Times New Roman" panose="02020603050405020304" pitchFamily="18" charset="0"/>
              </a:rPr>
              <a:t>, JAMA.</a:t>
            </a:r>
            <a:endParaRPr lang="en-ZA" b="0" dirty="0">
              <a:effectLst/>
            </a:endParaRPr>
          </a:p>
          <a:p>
            <a:pPr rtl="0">
              <a:spcBef>
                <a:spcPts val="360"/>
              </a:spcBef>
              <a:spcAft>
                <a:spcPts val="0"/>
              </a:spcAft>
            </a:pPr>
            <a:r>
              <a:rPr lang="en-ZA" sz="1800" b="0" i="0" u="none" strike="noStrike" dirty="0">
                <a:solidFill>
                  <a:srgbClr val="000000"/>
                </a:solidFill>
                <a:effectLst/>
                <a:latin typeface="Times New Roman" panose="02020603050405020304" pitchFamily="18" charset="0"/>
              </a:rPr>
              <a:t>- JAMA (Journal of the American Medical Association): </a:t>
            </a:r>
            <a:r>
              <a:rPr lang="en-ZA" sz="1800" b="0" i="0" u="none" strike="noStrike" dirty="0" err="1">
                <a:solidFill>
                  <a:srgbClr val="000000"/>
                </a:solidFill>
                <a:effectLst/>
                <a:latin typeface="Times New Roman" panose="02020603050405020304" pitchFamily="18" charset="0"/>
              </a:rPr>
              <a:t>diferentes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artículos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contribuciones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originales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ensayos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clínicos</a:t>
            </a:r>
            <a:r>
              <a:rPr lang="en-ZA" sz="1800" b="0" i="0" u="none" strike="noStrike" dirty="0">
                <a:solidFill>
                  <a:srgbClr val="000000"/>
                </a:solidFill>
                <a:effectLst/>
                <a:latin typeface="Times New Roman" panose="02020603050405020304" pitchFamily="18" charset="0"/>
              </a:rPr>
              <a:t>, etc.) 3000-3500 palabras; </a:t>
            </a:r>
            <a:r>
              <a:rPr lang="en-ZA" sz="1800" b="0" i="0" u="none" strike="noStrike" dirty="0" err="1">
                <a:solidFill>
                  <a:srgbClr val="000000"/>
                </a:solidFill>
                <a:effectLst/>
                <a:latin typeface="Times New Roman" panose="02020603050405020304" pitchFamily="18" charset="0"/>
              </a:rPr>
              <a:t>informe</a:t>
            </a:r>
            <a:r>
              <a:rPr lang="en-ZA" sz="1800" b="0" i="0" u="none" strike="noStrike" dirty="0">
                <a:solidFill>
                  <a:srgbClr val="000000"/>
                </a:solidFill>
                <a:effectLst/>
                <a:latin typeface="Times New Roman" panose="02020603050405020304" pitchFamily="18" charset="0"/>
              </a:rPr>
              <a:t> breve 1000-1500 palabras, no </a:t>
            </a:r>
            <a:r>
              <a:rPr lang="en-ZA" sz="1800" b="0" i="0" u="none" strike="noStrike" dirty="0" err="1">
                <a:solidFill>
                  <a:srgbClr val="000000"/>
                </a:solidFill>
                <a:effectLst/>
                <a:latin typeface="Times New Roman" panose="02020603050405020304" pitchFamily="18" charset="0"/>
              </a:rPr>
              <a:t>incluir</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resumen</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tablas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figuras</a:t>
            </a:r>
            <a:r>
              <a:rPr lang="en-ZA" sz="1800" b="0" i="0" u="none" strike="noStrike" dirty="0">
                <a:solidFill>
                  <a:srgbClr val="000000"/>
                </a:solidFill>
                <a:effectLst/>
                <a:latin typeface="Times New Roman" panose="02020603050405020304" pitchFamily="18" charset="0"/>
              </a:rPr>
              <a:t> y </a:t>
            </a:r>
            <a:r>
              <a:rPr lang="en-ZA" sz="1800" b="0" i="0" u="none" strike="noStrike" dirty="0" err="1">
                <a:solidFill>
                  <a:srgbClr val="000000"/>
                </a:solidFill>
                <a:effectLst/>
                <a:latin typeface="Times New Roman" panose="02020603050405020304" pitchFamily="18" charset="0"/>
              </a:rPr>
              <a:t>referencias</a:t>
            </a:r>
            <a:endParaRPr lang="en-ZA" b="0" dirty="0">
              <a:effectLst/>
            </a:endParaRPr>
          </a:p>
          <a:p>
            <a:pPr rtl="0">
              <a:spcBef>
                <a:spcPts val="360"/>
              </a:spcBef>
              <a:spcAft>
                <a:spcPts val="0"/>
              </a:spcAft>
            </a:pPr>
            <a:r>
              <a:rPr lang="en-ZA" sz="1800" b="0" i="0" u="none" strike="noStrike" dirty="0">
                <a:solidFill>
                  <a:srgbClr val="000000"/>
                </a:solidFill>
                <a:effectLst/>
                <a:latin typeface="Times New Roman" panose="02020603050405020304" pitchFamily="18" charset="0"/>
              </a:rPr>
              <a:t>- American Journal of Epidemiology: </a:t>
            </a:r>
            <a:r>
              <a:rPr lang="en-ZA" sz="1800" b="0" i="0" u="none" strike="noStrike" dirty="0" err="1">
                <a:solidFill>
                  <a:srgbClr val="000000"/>
                </a:solidFill>
                <a:effectLst/>
                <a:latin typeface="Times New Roman" panose="02020603050405020304" pitchFamily="18" charset="0"/>
              </a:rPr>
              <a:t>Contribución</a:t>
            </a:r>
            <a:r>
              <a:rPr lang="en-ZA" sz="1800" b="0" i="0" u="none" strike="noStrike" dirty="0">
                <a:solidFill>
                  <a:srgbClr val="000000"/>
                </a:solidFill>
                <a:effectLst/>
                <a:latin typeface="Times New Roman" panose="02020603050405020304" pitchFamily="18" charset="0"/>
              </a:rPr>
              <a:t> original, 3500 palabras; </a:t>
            </a:r>
            <a:r>
              <a:rPr lang="en-ZA" sz="1800" b="0" i="0" u="none" strike="noStrike" dirty="0" err="1">
                <a:solidFill>
                  <a:srgbClr val="000000"/>
                </a:solidFill>
                <a:effectLst/>
                <a:latin typeface="Times New Roman" panose="02020603050405020304" pitchFamily="18" charset="0"/>
              </a:rPr>
              <a:t>Reseña</a:t>
            </a:r>
            <a:r>
              <a:rPr lang="en-ZA" sz="1800" b="0" i="0" u="none" strike="noStrike" dirty="0">
                <a:solidFill>
                  <a:srgbClr val="000000"/>
                </a:solidFill>
                <a:effectLst/>
                <a:latin typeface="Times New Roman" panose="02020603050405020304" pitchFamily="18" charset="0"/>
              </a:rPr>
              <a:t> o </a:t>
            </a:r>
            <a:r>
              <a:rPr lang="en-ZA" sz="1800" b="0" i="0" u="none" strike="noStrike" dirty="0" err="1">
                <a:solidFill>
                  <a:srgbClr val="000000"/>
                </a:solidFill>
                <a:effectLst/>
                <a:latin typeface="Times New Roman" panose="02020603050405020304" pitchFamily="18" charset="0"/>
              </a:rPr>
              <a:t>Comentario</a:t>
            </a:r>
            <a:r>
              <a:rPr lang="en-ZA" sz="1800" b="0" i="0" u="none" strike="noStrike" dirty="0">
                <a:solidFill>
                  <a:srgbClr val="000000"/>
                </a:solidFill>
                <a:effectLst/>
                <a:latin typeface="Times New Roman" panose="02020603050405020304" pitchFamily="18" charset="0"/>
              </a:rPr>
              <a:t>, 4.000 palabras; </a:t>
            </a:r>
            <a:r>
              <a:rPr lang="en-ZA" sz="1800" b="0" i="0" u="none" strike="noStrike" dirty="0" err="1">
                <a:solidFill>
                  <a:srgbClr val="000000"/>
                </a:solidFill>
                <a:effectLst/>
                <a:latin typeface="Times New Roman" panose="02020603050405020304" pitchFamily="18" charset="0"/>
              </a:rPr>
              <a:t>Revisión</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enorme</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genoma</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humano</a:t>
            </a:r>
            <a:r>
              <a:rPr lang="en-ZA" sz="1800" b="0" i="0" u="none" strike="noStrike" dirty="0">
                <a:solidFill>
                  <a:srgbClr val="000000"/>
                </a:solidFill>
                <a:effectLst/>
                <a:latin typeface="Times New Roman" panose="02020603050405020304" pitchFamily="18" charset="0"/>
              </a:rPr>
              <a:t>), 5.000 palabras; </a:t>
            </a:r>
            <a:r>
              <a:rPr lang="en-ZA" sz="1800" b="0" i="0" u="none" strike="noStrike" dirty="0" err="1">
                <a:solidFill>
                  <a:srgbClr val="000000"/>
                </a:solidFill>
                <a:effectLst/>
                <a:latin typeface="Times New Roman" panose="02020603050405020304" pitchFamily="18" charset="0"/>
              </a:rPr>
              <a:t>Comentario</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invitado</a:t>
            </a:r>
            <a:r>
              <a:rPr lang="en-ZA" sz="1800" b="0" i="0" u="none" strike="noStrike" dirty="0">
                <a:solidFill>
                  <a:srgbClr val="000000"/>
                </a:solidFill>
                <a:effectLst/>
                <a:latin typeface="Times New Roman" panose="02020603050405020304" pitchFamily="18" charset="0"/>
              </a:rPr>
              <a:t>, 2000 palabras; breve </a:t>
            </a:r>
            <a:r>
              <a:rPr lang="en-ZA" sz="1800" b="0" i="0" u="none" strike="noStrike" dirty="0" err="1">
                <a:solidFill>
                  <a:srgbClr val="000000"/>
                </a:solidFill>
                <a:effectLst/>
                <a:latin typeface="Times New Roman" panose="02020603050405020304" pitchFamily="18" charset="0"/>
              </a:rPr>
              <a:t>informe</a:t>
            </a:r>
            <a:r>
              <a:rPr lang="en-ZA" sz="1800" b="0" i="0" u="none" strike="noStrike" dirty="0">
                <a:solidFill>
                  <a:srgbClr val="000000"/>
                </a:solidFill>
                <a:effectLst/>
                <a:latin typeface="Times New Roman" panose="02020603050405020304" pitchFamily="18" charset="0"/>
              </a:rPr>
              <a:t>, 2.000 palabras; Carta al Editor, 500-600 palabras. Un </a:t>
            </a:r>
            <a:r>
              <a:rPr lang="en-ZA" sz="1800" b="0" i="0" u="none" strike="noStrike" dirty="0" err="1">
                <a:solidFill>
                  <a:srgbClr val="000000"/>
                </a:solidFill>
                <a:effectLst/>
                <a:latin typeface="Times New Roman" panose="02020603050405020304" pitchFamily="18" charset="0"/>
              </a:rPr>
              <a:t>resumen</a:t>
            </a:r>
            <a:r>
              <a:rPr lang="en-ZA" sz="1800" b="0" i="0" u="none" strike="noStrike" dirty="0">
                <a:solidFill>
                  <a:srgbClr val="000000"/>
                </a:solidFill>
                <a:effectLst/>
                <a:latin typeface="Times New Roman" panose="02020603050405020304" pitchFamily="18" charset="0"/>
              </a:rPr>
              <a:t> no </a:t>
            </a:r>
            <a:r>
              <a:rPr lang="en-ZA" sz="1800" b="0" i="0" u="none" strike="noStrike" dirty="0" err="1">
                <a:solidFill>
                  <a:srgbClr val="000000"/>
                </a:solidFill>
                <a:effectLst/>
                <a:latin typeface="Times New Roman" panose="02020603050405020304" pitchFamily="18" charset="0"/>
              </a:rPr>
              <a:t>debe</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exceder</a:t>
            </a:r>
            <a:r>
              <a:rPr lang="en-ZA" sz="1800" b="0" i="0" u="none" strike="noStrike" dirty="0">
                <a:solidFill>
                  <a:srgbClr val="000000"/>
                </a:solidFill>
                <a:effectLst/>
                <a:latin typeface="Times New Roman" panose="02020603050405020304" pitchFamily="18" charset="0"/>
              </a:rPr>
              <a:t> las 200 palabras.</a:t>
            </a:r>
            <a:endParaRPr lang="en-ZA" b="0" dirty="0">
              <a:effectLst/>
            </a:endParaRPr>
          </a:p>
          <a:p>
            <a:pPr rtl="0">
              <a:spcBef>
                <a:spcPts val="360"/>
              </a:spcBef>
              <a:spcAft>
                <a:spcPts val="0"/>
              </a:spcAft>
            </a:pPr>
            <a:r>
              <a:rPr lang="en-ZA" sz="1800" b="0" i="0" u="none" strike="noStrike" dirty="0">
                <a:solidFill>
                  <a:srgbClr val="000000"/>
                </a:solidFill>
                <a:effectLst/>
                <a:latin typeface="Times New Roman" panose="02020603050405020304" pitchFamily="18" charset="0"/>
              </a:rPr>
              <a:t>-International Journal of Epidemiology: </a:t>
            </a:r>
            <a:r>
              <a:rPr lang="en-ZA" sz="1800" b="0" i="0" u="none" strike="noStrike" dirty="0" err="1">
                <a:solidFill>
                  <a:srgbClr val="000000"/>
                </a:solidFill>
                <a:effectLst/>
                <a:latin typeface="Times New Roman" panose="02020603050405020304" pitchFamily="18" charset="0"/>
              </a:rPr>
              <a:t>los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manuscritos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normalmente</a:t>
            </a:r>
            <a:r>
              <a:rPr lang="en-ZA" sz="1800" b="0" i="0" u="none" strike="noStrike" dirty="0">
                <a:solidFill>
                  <a:srgbClr val="000000"/>
                </a:solidFill>
                <a:effectLst/>
                <a:latin typeface="Times New Roman" panose="02020603050405020304" pitchFamily="18" charset="0"/>
              </a:rPr>
              <a:t> no </a:t>
            </a:r>
            <a:r>
              <a:rPr lang="en-ZA" sz="1800" b="0" i="0" u="none" strike="noStrike" dirty="0" err="1">
                <a:solidFill>
                  <a:srgbClr val="000000"/>
                </a:solidFill>
                <a:effectLst/>
                <a:latin typeface="Times New Roman" panose="02020603050405020304" pitchFamily="18" charset="0"/>
              </a:rPr>
              <a:t>deben</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exceder</a:t>
            </a:r>
            <a:r>
              <a:rPr lang="en-ZA" sz="1800" b="0" i="0" u="none" strike="noStrike" dirty="0">
                <a:solidFill>
                  <a:srgbClr val="000000"/>
                </a:solidFill>
                <a:effectLst/>
                <a:latin typeface="Times New Roman" panose="02020603050405020304" pitchFamily="18" charset="0"/>
              </a:rPr>
              <a:t> las 3000 palabras, </a:t>
            </a:r>
            <a:r>
              <a:rPr lang="en-ZA" sz="1800" b="0" i="0" u="none" strike="noStrike" dirty="0" err="1">
                <a:solidFill>
                  <a:srgbClr val="000000"/>
                </a:solidFill>
                <a:effectLst/>
                <a:latin typeface="Times New Roman" panose="02020603050405020304" pitchFamily="18" charset="0"/>
              </a:rPr>
              <a:t>pero</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los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artículos</a:t>
            </a:r>
            <a:r>
              <a:rPr lang="en-ZA" sz="1800" b="0" i="0" u="none" strike="noStrike" dirty="0">
                <a:solidFill>
                  <a:srgbClr val="000000"/>
                </a:solidFill>
                <a:effectLst/>
                <a:latin typeface="Times New Roman" panose="02020603050405020304" pitchFamily="18" charset="0"/>
              </a:rPr>
              <a:t> de </a:t>
            </a:r>
            <a:r>
              <a:rPr lang="en-ZA" sz="1800" b="0" i="0" u="none" strike="noStrike" dirty="0" err="1">
                <a:solidFill>
                  <a:srgbClr val="000000"/>
                </a:solidFill>
                <a:effectLst/>
                <a:latin typeface="Times New Roman" panose="02020603050405020304" pitchFamily="18" charset="0"/>
              </a:rPr>
              <a:t>revisión</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pueden</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tener</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el</a:t>
            </a:r>
            <a:r>
              <a:rPr lang="en-ZA" sz="1800" b="0" i="0" u="none" strike="noStrike" dirty="0">
                <a:solidFill>
                  <a:srgbClr val="000000"/>
                </a:solidFill>
                <a:effectLst/>
                <a:latin typeface="Times New Roman" panose="02020603050405020304" pitchFamily="18" charset="0"/>
              </a:rPr>
              <a:t> doble de </a:t>
            </a:r>
            <a:r>
              <a:rPr lang="en-ZA" sz="1800" b="0" i="0" u="none" strike="noStrike" dirty="0" err="1">
                <a:solidFill>
                  <a:srgbClr val="000000"/>
                </a:solidFill>
                <a:effectLst/>
                <a:latin typeface="Times New Roman" panose="02020603050405020304" pitchFamily="18" charset="0"/>
              </a:rPr>
              <a:t>esta</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extensión</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Vago</a:t>
            </a:r>
            <a:r>
              <a:rPr lang="en-ZA" sz="1800" b="0" i="0" u="none" strike="noStrike" dirty="0">
                <a:solidFill>
                  <a:srgbClr val="000000"/>
                </a:solidFill>
                <a:effectLst/>
                <a:latin typeface="Times New Roman" panose="02020603050405020304" pitchFamily="18" charset="0"/>
              </a:rPr>
              <a:t> con </a:t>
            </a:r>
            <a:r>
              <a:rPr lang="en-ZA" sz="1800" b="0" i="0" u="none" strike="noStrike" dirty="0" err="1">
                <a:solidFill>
                  <a:srgbClr val="000000"/>
                </a:solidFill>
                <a:effectLst/>
                <a:latin typeface="Times New Roman" panose="02020603050405020304" pitchFamily="18" charset="0"/>
              </a:rPr>
              <a:t>extensión</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pero</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muy</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específico</a:t>
            </a:r>
            <a:r>
              <a:rPr lang="en-ZA" sz="1800" b="0" i="0" u="none" strike="noStrike" dirty="0">
                <a:solidFill>
                  <a:srgbClr val="000000"/>
                </a:solidFill>
                <a:effectLst/>
                <a:latin typeface="Times New Roman" panose="02020603050405020304" pitchFamily="18" charset="0"/>
              </a:rPr>
              <a:t> con </a:t>
            </a:r>
            <a:r>
              <a:rPr lang="en-ZA" sz="1800" b="0" i="0" u="none" strike="noStrike" dirty="0" err="1">
                <a:solidFill>
                  <a:srgbClr val="000000"/>
                </a:solidFill>
                <a:effectLst/>
                <a:latin typeface="Times New Roman" panose="02020603050405020304" pitchFamily="18" charset="0"/>
              </a:rPr>
              <a:t>interlineado</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cursiva</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números</a:t>
            </a:r>
            <a:r>
              <a:rPr lang="en-ZA" sz="1800" b="0" i="0" u="none" strike="noStrike" dirty="0">
                <a:solidFill>
                  <a:srgbClr val="000000"/>
                </a:solidFill>
                <a:effectLst/>
                <a:latin typeface="Times New Roman" panose="02020603050405020304" pitchFamily="18" charset="0"/>
              </a:rPr>
              <a:t>, %, etc.</a:t>
            </a:r>
            <a:endParaRPr lang="en-ZA" b="0" dirty="0">
              <a:effectLst/>
            </a:endParaRPr>
          </a:p>
          <a:p>
            <a:pPr rtl="0">
              <a:spcBef>
                <a:spcPts val="360"/>
              </a:spcBef>
              <a:spcAft>
                <a:spcPts val="0"/>
              </a:spcAft>
            </a:pPr>
            <a:r>
              <a:rPr lang="en-ZA" sz="1800" b="0" i="0" u="none" strike="noStrike" dirty="0">
                <a:solidFill>
                  <a:srgbClr val="000000"/>
                </a:solidFill>
                <a:effectLst/>
                <a:latin typeface="Times New Roman" panose="02020603050405020304" pitchFamily="18" charset="0"/>
              </a:rPr>
              <a:t>-</a:t>
            </a:r>
            <a:r>
              <a:rPr lang="en-ZA" sz="1800" b="0" i="0" u="none" strike="noStrike" dirty="0" err="1">
                <a:solidFill>
                  <a:srgbClr val="000000"/>
                </a:solidFill>
                <a:effectLst/>
                <a:latin typeface="Times New Roman" panose="02020603050405020304" pitchFamily="18" charset="0"/>
              </a:rPr>
              <a:t>Enfermedades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infecciosas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emergentes</a:t>
            </a:r>
            <a:r>
              <a:rPr lang="en-ZA" sz="1800" b="0" i="0" u="none" strike="noStrike" dirty="0">
                <a:solidFill>
                  <a:srgbClr val="000000"/>
                </a:solidFill>
                <a:effectLst/>
                <a:latin typeface="Times New Roman" panose="02020603050405020304" pitchFamily="18" charset="0"/>
              </a:rPr>
              <a:t>: la </a:t>
            </a:r>
            <a:r>
              <a:rPr lang="en-ZA" sz="1800" b="0" i="0" u="none" strike="noStrike" dirty="0" err="1">
                <a:solidFill>
                  <a:srgbClr val="000000"/>
                </a:solidFill>
                <a:effectLst/>
                <a:latin typeface="Times New Roman" panose="02020603050405020304" pitchFamily="18" charset="0"/>
              </a:rPr>
              <a:t>mayoría</a:t>
            </a:r>
            <a:r>
              <a:rPr lang="en-ZA" sz="1800" b="0" i="0" u="none" strike="noStrike" dirty="0">
                <a:solidFill>
                  <a:srgbClr val="000000"/>
                </a:solidFill>
                <a:effectLst/>
                <a:latin typeface="Times New Roman" panose="02020603050405020304" pitchFamily="18" charset="0"/>
              </a:rPr>
              <a:t> de </a:t>
            </a:r>
            <a:r>
              <a:rPr lang="en-ZA" sz="1800" b="0" i="0" u="none" strike="noStrike" dirty="0" err="1">
                <a:solidFill>
                  <a:srgbClr val="000000"/>
                </a:solidFill>
                <a:effectLst/>
                <a:latin typeface="Times New Roman" panose="02020603050405020304" pitchFamily="18" charset="0"/>
              </a:rPr>
              <a:t>los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artículos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tienen</a:t>
            </a:r>
            <a:r>
              <a:rPr lang="en-ZA" sz="1800" b="0" i="0" u="none" strike="noStrike" dirty="0">
                <a:solidFill>
                  <a:srgbClr val="000000"/>
                </a:solidFill>
                <a:effectLst/>
                <a:latin typeface="Times New Roman" panose="02020603050405020304" pitchFamily="18" charset="0"/>
              </a:rPr>
              <a:t> hasta 3500 palabras</a:t>
            </a:r>
            <a:endParaRPr lang="en-ZA" b="0" dirty="0">
              <a:effectLst/>
            </a:endParaRPr>
          </a:p>
          <a:p>
            <a:pPr rtl="0">
              <a:spcBef>
                <a:spcPts val="360"/>
              </a:spcBef>
              <a:spcAft>
                <a:spcPts val="0"/>
              </a:spcAft>
            </a:pPr>
            <a:r>
              <a:rPr lang="en-ZA" sz="1800" b="0" i="0" u="none" strike="noStrike" dirty="0">
                <a:solidFill>
                  <a:srgbClr val="000000"/>
                </a:solidFill>
                <a:effectLst/>
                <a:latin typeface="Times New Roman" panose="02020603050405020304" pitchFamily="18" charset="0"/>
              </a:rPr>
              <a:t>-American Journal of Tropical Medicine and Hygiene (ASTM&amp;H): Se </a:t>
            </a:r>
            <a:r>
              <a:rPr lang="en-ZA" sz="1800" b="0" i="0" u="none" strike="noStrike" dirty="0" err="1">
                <a:solidFill>
                  <a:srgbClr val="000000"/>
                </a:solidFill>
                <a:effectLst/>
                <a:latin typeface="Times New Roman" panose="02020603050405020304" pitchFamily="18" charset="0"/>
              </a:rPr>
              <a:t>considerarán</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artículos</a:t>
            </a:r>
            <a:r>
              <a:rPr lang="en-ZA" sz="1800" b="0" i="0" u="none" strike="noStrike" dirty="0">
                <a:solidFill>
                  <a:srgbClr val="000000"/>
                </a:solidFill>
                <a:effectLst/>
                <a:latin typeface="Times New Roman" panose="02020603050405020304" pitchFamily="18" charset="0"/>
              </a:rPr>
              <a:t> de </a:t>
            </a:r>
            <a:r>
              <a:rPr lang="en-ZA" sz="1800" b="0" i="0" u="none" strike="noStrike" dirty="0" err="1">
                <a:solidFill>
                  <a:srgbClr val="000000"/>
                </a:solidFill>
                <a:effectLst/>
                <a:latin typeface="Times New Roman" panose="02020603050405020304" pitchFamily="18" charset="0"/>
              </a:rPr>
              <a:t>investigación</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originales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informes</a:t>
            </a:r>
            <a:r>
              <a:rPr lang="en-ZA" sz="1800" b="0" i="0" u="none" strike="noStrike" dirty="0">
                <a:solidFill>
                  <a:srgbClr val="000000"/>
                </a:solidFill>
                <a:effectLst/>
                <a:latin typeface="Times New Roman" panose="02020603050405020304" pitchFamily="18" charset="0"/>
              </a:rPr>
              <a:t> de </a:t>
            </a:r>
            <a:r>
              <a:rPr lang="en-ZA" sz="1800" b="0" i="0" u="none" strike="noStrike" dirty="0" err="1">
                <a:solidFill>
                  <a:srgbClr val="000000"/>
                </a:solidFill>
                <a:effectLst/>
                <a:latin typeface="Times New Roman" panose="02020603050405020304" pitchFamily="18" charset="0"/>
              </a:rPr>
              <a:t>casos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clínicos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informes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técnicos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revisiones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exhaustivas</a:t>
            </a:r>
            <a:r>
              <a:rPr lang="en-ZA" sz="1800" b="0" i="0" u="none" strike="noStrike" dirty="0">
                <a:solidFill>
                  <a:srgbClr val="000000"/>
                </a:solidFill>
                <a:effectLst/>
                <a:latin typeface="Times New Roman" panose="02020603050405020304" pitchFamily="18" charset="0"/>
              </a:rPr>
              <a:t> y </a:t>
            </a:r>
            <a:r>
              <a:rPr lang="en-ZA" sz="1800" b="0" i="0" u="none" strike="noStrike" dirty="0" err="1">
                <a:solidFill>
                  <a:srgbClr val="000000"/>
                </a:solidFill>
                <a:effectLst/>
                <a:latin typeface="Times New Roman" panose="02020603050405020304" pitchFamily="18" charset="0"/>
              </a:rPr>
              <a:t>autorizadas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ejercicios</a:t>
            </a:r>
            <a:r>
              <a:rPr lang="en-ZA" sz="1800" b="0" i="0" u="none" strike="noStrike" dirty="0">
                <a:solidFill>
                  <a:srgbClr val="000000"/>
                </a:solidFill>
                <a:effectLst/>
                <a:latin typeface="Times New Roman" panose="02020603050405020304" pitchFamily="18" charset="0"/>
              </a:rPr>
              <a:t> de </a:t>
            </a:r>
            <a:r>
              <a:rPr lang="en-ZA" sz="1800" b="0" i="0" u="none" strike="noStrike" dirty="0" err="1">
                <a:solidFill>
                  <a:srgbClr val="000000"/>
                </a:solidFill>
                <a:effectLst/>
                <a:latin typeface="Times New Roman" panose="02020603050405020304" pitchFamily="18" charset="0"/>
              </a:rPr>
              <a:t>diagnóstico</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informes</a:t>
            </a:r>
            <a:r>
              <a:rPr lang="en-ZA" sz="1800" b="0" i="0" u="none" strike="noStrike" dirty="0">
                <a:solidFill>
                  <a:srgbClr val="000000"/>
                </a:solidFill>
                <a:effectLst/>
                <a:latin typeface="Times New Roman" panose="02020603050405020304" pitchFamily="18" charset="0"/>
              </a:rPr>
              <a:t> breves y cartas al editor </a:t>
            </a:r>
            <a:r>
              <a:rPr lang="en-ZA" sz="1800" b="0" i="0" u="none" strike="noStrike" dirty="0" err="1">
                <a:solidFill>
                  <a:srgbClr val="000000"/>
                </a:solidFill>
                <a:effectLst/>
                <a:latin typeface="Times New Roman" panose="02020603050405020304" pitchFamily="18" charset="0"/>
              </a:rPr>
              <a:t>escritas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en</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inglés</a:t>
            </a:r>
            <a:r>
              <a:rPr lang="en-ZA" sz="1800" b="0" i="0" u="none" strike="noStrike" dirty="0">
                <a:solidFill>
                  <a:srgbClr val="000000"/>
                </a:solidFill>
                <a:effectLst/>
                <a:latin typeface="Times New Roman" panose="02020603050405020304" pitchFamily="18" charset="0"/>
              </a:rPr>
              <a:t>.</a:t>
            </a:r>
            <a:endParaRPr lang="en-ZA" b="0" dirty="0">
              <a:effectLst/>
            </a:endParaRPr>
          </a:p>
          <a:p>
            <a:br>
              <a:rPr lang="en-ZA" dirty="0"/>
            </a:br>
            <a:endParaRPr dirty="0"/>
          </a:p>
        </p:txBody>
      </p:sp>
      <p:sp>
        <p:nvSpPr>
          <p:cNvPr id="315" name="Google Shape;315;p17: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18: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74" name="Google Shape;374;p18: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19: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rtl="0">
              <a:spcBef>
                <a:spcPts val="0"/>
              </a:spcBef>
              <a:spcAft>
                <a:spcPts val="0"/>
              </a:spcAft>
            </a:pPr>
            <a:r>
              <a:rPr lang="en-ZA" sz="1800" b="0" i="0" u="none" strike="noStrike" dirty="0">
                <a:solidFill>
                  <a:srgbClr val="000000"/>
                </a:solidFill>
                <a:effectLst/>
                <a:latin typeface="Times New Roman" panose="02020603050405020304" pitchFamily="18" charset="0"/>
              </a:rPr>
              <a:t>Outbreak of Dengue Virus Type 2 — American Samoa, November 2016–October 2018</a:t>
            </a:r>
            <a:endParaRPr lang="en-ZA" b="0" dirty="0">
              <a:effectLst/>
            </a:endParaRPr>
          </a:p>
          <a:p>
            <a:pPr rtl="0">
              <a:spcBef>
                <a:spcPts val="360"/>
              </a:spcBef>
              <a:spcAft>
                <a:spcPts val="0"/>
              </a:spcAft>
            </a:pPr>
            <a:r>
              <a:rPr lang="en-ZA" sz="1800" b="0" i="1" u="none" strike="noStrike" dirty="0">
                <a:solidFill>
                  <a:srgbClr val="000000"/>
                </a:solidFill>
                <a:effectLst/>
                <a:latin typeface="Times New Roman" panose="02020603050405020304" pitchFamily="18" charset="0"/>
              </a:rPr>
              <a:t>Weekly</a:t>
            </a:r>
            <a:r>
              <a:rPr lang="en-ZA" sz="1800" b="0" i="0" u="none" strike="noStrike" dirty="0">
                <a:solidFill>
                  <a:srgbClr val="000000"/>
                </a:solidFill>
                <a:effectLst/>
                <a:latin typeface="Times New Roman" panose="02020603050405020304" pitchFamily="18" charset="0"/>
              </a:rPr>
              <a:t> / November 30, 2018 / 67(47);1319–1322</a:t>
            </a:r>
            <a:endParaRPr lang="en-ZA" b="0" dirty="0">
              <a:effectLst/>
            </a:endParaRPr>
          </a:p>
          <a:p>
            <a:pPr rtl="0">
              <a:spcBef>
                <a:spcPts val="360"/>
              </a:spcBef>
              <a:spcAft>
                <a:spcPts val="0"/>
              </a:spcAft>
            </a:pPr>
            <a:r>
              <a:rPr lang="en-ZA" sz="1800" b="0" i="0" u="none" strike="noStrike" dirty="0">
                <a:solidFill>
                  <a:srgbClr val="000000"/>
                </a:solidFill>
                <a:effectLst/>
                <a:latin typeface="Times New Roman" panose="02020603050405020304" pitchFamily="18" charset="0"/>
              </a:rPr>
              <a:t>Cotter CJ, Tufa AJ, Johnson S, et al. Outbreak of Dengue Virus Type 2 — American Samoa, November 2016–October 2018. MMWR </a:t>
            </a:r>
            <a:r>
              <a:rPr lang="en-ZA" sz="1800" b="0" i="0" u="none" strike="noStrike" dirty="0" err="1">
                <a:solidFill>
                  <a:srgbClr val="000000"/>
                </a:solidFill>
                <a:effectLst/>
                <a:latin typeface="Times New Roman" panose="02020603050405020304" pitchFamily="18" charset="0"/>
              </a:rPr>
              <a:t>Morb</a:t>
            </a:r>
            <a:r>
              <a:rPr lang="en-ZA" sz="1800" b="0" i="0" u="none" strike="noStrike" dirty="0">
                <a:solidFill>
                  <a:srgbClr val="000000"/>
                </a:solidFill>
                <a:effectLst/>
                <a:latin typeface="Times New Roman" panose="02020603050405020304" pitchFamily="18" charset="0"/>
              </a:rPr>
              <a:t> Mortal </a:t>
            </a:r>
            <a:r>
              <a:rPr lang="en-ZA" sz="1800" b="0" i="0" u="none" strike="noStrike" dirty="0" err="1">
                <a:solidFill>
                  <a:srgbClr val="000000"/>
                </a:solidFill>
                <a:effectLst/>
                <a:latin typeface="Times New Roman" panose="02020603050405020304" pitchFamily="18" charset="0"/>
              </a:rPr>
              <a:t>Wkly</a:t>
            </a:r>
            <a:r>
              <a:rPr lang="en-ZA" sz="1800" b="0" i="0" u="none" strike="noStrike" dirty="0">
                <a:solidFill>
                  <a:srgbClr val="000000"/>
                </a:solidFill>
                <a:effectLst/>
                <a:latin typeface="Times New Roman" panose="02020603050405020304" pitchFamily="18" charset="0"/>
              </a:rPr>
              <a:t> Rep 2018;67:1319–1322. DOI: </a:t>
            </a:r>
            <a:r>
              <a:rPr lang="en-ZA" sz="1800" b="0" i="0" u="sng" strike="noStrike" dirty="0">
                <a:solidFill>
                  <a:srgbClr val="000000"/>
                </a:solidFill>
                <a:effectLst/>
                <a:latin typeface="Times New Roman" panose="02020603050405020304" pitchFamily="18" charset="0"/>
                <a:hlinkClick r:id="rId3"/>
              </a:rPr>
              <a:t>http://dx.doi.org/10.15585/mmwr.mm6747a5</a:t>
            </a:r>
            <a:endParaRPr lang="en-ZA" b="0" dirty="0">
              <a:effectLst/>
            </a:endParaRPr>
          </a:p>
          <a:p>
            <a:pPr rtl="0">
              <a:spcBef>
                <a:spcPts val="360"/>
              </a:spcBef>
              <a:spcAft>
                <a:spcPts val="0"/>
              </a:spcAft>
            </a:pPr>
            <a:br>
              <a:rPr lang="en-ZA" b="0" dirty="0">
                <a:effectLst/>
              </a:rPr>
            </a:br>
            <a:r>
              <a:rPr lang="en-ZA" sz="1800" b="0" i="0" u="none" strike="noStrike" dirty="0">
                <a:solidFill>
                  <a:srgbClr val="000000"/>
                </a:solidFill>
                <a:effectLst/>
                <a:latin typeface="Times New Roman" panose="02020603050405020304" pitchFamily="18" charset="0"/>
              </a:rPr>
              <a:t>Hepatitis A Virus Outbreaks Associated with Drug Use and Homelessness — California, Kentucky, Michigan, and Utah, 2017</a:t>
            </a:r>
            <a:endParaRPr lang="en-ZA" b="0" dirty="0">
              <a:effectLst/>
            </a:endParaRPr>
          </a:p>
          <a:p>
            <a:pPr rtl="0">
              <a:spcBef>
                <a:spcPts val="360"/>
              </a:spcBef>
              <a:spcAft>
                <a:spcPts val="0"/>
              </a:spcAft>
            </a:pPr>
            <a:r>
              <a:rPr lang="en-ZA" sz="1800" b="0" i="0" u="none" strike="noStrike" dirty="0">
                <a:solidFill>
                  <a:srgbClr val="000000"/>
                </a:solidFill>
                <a:effectLst/>
                <a:latin typeface="Times New Roman" panose="02020603050405020304" pitchFamily="18" charset="0"/>
              </a:rPr>
              <a:t>Foster M, Ramachandran S, Myatt K, et al. Hepatitis A Virus Outbreaks Associated with Drug Use and Homelessness — California, Kentucky, Michigan, and Utah, 2017. MMWR </a:t>
            </a:r>
            <a:r>
              <a:rPr lang="en-ZA" sz="1800" b="0" i="0" u="none" strike="noStrike" dirty="0" err="1">
                <a:solidFill>
                  <a:srgbClr val="000000"/>
                </a:solidFill>
                <a:effectLst/>
                <a:latin typeface="Times New Roman" panose="02020603050405020304" pitchFamily="18" charset="0"/>
              </a:rPr>
              <a:t>Morb</a:t>
            </a:r>
            <a:r>
              <a:rPr lang="en-ZA" sz="1800" b="0" i="0" u="none" strike="noStrike" dirty="0">
                <a:solidFill>
                  <a:srgbClr val="000000"/>
                </a:solidFill>
                <a:effectLst/>
                <a:latin typeface="Times New Roman" panose="02020603050405020304" pitchFamily="18" charset="0"/>
              </a:rPr>
              <a:t> Mortal </a:t>
            </a:r>
            <a:r>
              <a:rPr lang="en-ZA" sz="1800" b="0" i="0" u="none" strike="noStrike" dirty="0" err="1">
                <a:solidFill>
                  <a:srgbClr val="000000"/>
                </a:solidFill>
                <a:effectLst/>
                <a:latin typeface="Times New Roman" panose="02020603050405020304" pitchFamily="18" charset="0"/>
              </a:rPr>
              <a:t>Wkly</a:t>
            </a:r>
            <a:r>
              <a:rPr lang="en-ZA" sz="1800" b="0" i="0" u="none" strike="noStrike" dirty="0">
                <a:solidFill>
                  <a:srgbClr val="000000"/>
                </a:solidFill>
                <a:effectLst/>
                <a:latin typeface="Times New Roman" panose="02020603050405020304" pitchFamily="18" charset="0"/>
              </a:rPr>
              <a:t> Rep 2018;67:1208–1210. DOI: </a:t>
            </a:r>
            <a:r>
              <a:rPr lang="en-ZA" sz="1800" b="0" i="0" u="sng" strike="noStrike" dirty="0">
                <a:solidFill>
                  <a:srgbClr val="000000"/>
                </a:solidFill>
                <a:effectLst/>
                <a:latin typeface="Times New Roman" panose="02020603050405020304" pitchFamily="18" charset="0"/>
                <a:hlinkClick r:id="rId4"/>
              </a:rPr>
              <a:t>http://dx.doi.org/10.15585/mmwr.mm6743a3</a:t>
            </a:r>
            <a:endParaRPr lang="en-ZA" b="0" dirty="0">
              <a:effectLst/>
            </a:endParaRPr>
          </a:p>
          <a:p>
            <a:pPr rtl="0">
              <a:spcBef>
                <a:spcPts val="360"/>
              </a:spcBef>
              <a:spcAft>
                <a:spcPts val="0"/>
              </a:spcAft>
            </a:pPr>
            <a:br>
              <a:rPr lang="en-ZA" b="0" dirty="0">
                <a:effectLst/>
              </a:rPr>
            </a:br>
            <a:r>
              <a:rPr lang="en-ZA" sz="1800" b="0" i="0" u="none" strike="noStrike" dirty="0">
                <a:solidFill>
                  <a:srgbClr val="000000"/>
                </a:solidFill>
                <a:effectLst/>
                <a:latin typeface="Times New Roman" panose="02020603050405020304" pitchFamily="18" charset="0"/>
              </a:rPr>
              <a:t>Influenza A(H3N2) Variant Virus Outbreak at Three Fairs — Maryland, 2017</a:t>
            </a:r>
            <a:endParaRPr lang="en-ZA" b="0" dirty="0">
              <a:effectLst/>
            </a:endParaRPr>
          </a:p>
          <a:p>
            <a:pPr rtl="0">
              <a:spcBef>
                <a:spcPts val="360"/>
              </a:spcBef>
              <a:spcAft>
                <a:spcPts val="0"/>
              </a:spcAft>
            </a:pPr>
            <a:r>
              <a:rPr lang="en-ZA" sz="1800" b="0" i="0" u="none" strike="noStrike" dirty="0" err="1">
                <a:solidFill>
                  <a:srgbClr val="000000"/>
                </a:solidFill>
                <a:effectLst/>
                <a:latin typeface="Times New Roman" panose="02020603050405020304" pitchFamily="18" charset="0"/>
              </a:rPr>
              <a:t>Duwell</a:t>
            </a:r>
            <a:r>
              <a:rPr lang="en-ZA" sz="1800" b="0" i="0" u="none" strike="noStrike" dirty="0">
                <a:solidFill>
                  <a:srgbClr val="000000"/>
                </a:solidFill>
                <a:effectLst/>
                <a:latin typeface="Times New Roman" panose="02020603050405020304" pitchFamily="18" charset="0"/>
              </a:rPr>
              <a:t> MM, Blythe D, </a:t>
            </a:r>
            <a:r>
              <a:rPr lang="en-ZA" sz="1800" b="0" i="0" u="none" strike="noStrike" dirty="0" err="1">
                <a:solidFill>
                  <a:srgbClr val="000000"/>
                </a:solidFill>
                <a:effectLst/>
                <a:latin typeface="Times New Roman" panose="02020603050405020304" pitchFamily="18" charset="0"/>
              </a:rPr>
              <a:t>Radebaugh</a:t>
            </a:r>
            <a:r>
              <a:rPr lang="en-ZA" sz="1800" b="0" i="0" u="none" strike="noStrike" dirty="0">
                <a:solidFill>
                  <a:srgbClr val="000000"/>
                </a:solidFill>
                <a:effectLst/>
                <a:latin typeface="Times New Roman" panose="02020603050405020304" pitchFamily="18" charset="0"/>
              </a:rPr>
              <a:t> MW, et al. Influenza A(H3N2) Variant Virus Outbreak at Three Fairs — Maryland, 2017. MMWR </a:t>
            </a:r>
            <a:r>
              <a:rPr lang="en-ZA" sz="1800" b="0" i="0" u="none" strike="noStrike" dirty="0" err="1">
                <a:solidFill>
                  <a:srgbClr val="000000"/>
                </a:solidFill>
                <a:effectLst/>
                <a:latin typeface="Times New Roman" panose="02020603050405020304" pitchFamily="18" charset="0"/>
              </a:rPr>
              <a:t>Morb</a:t>
            </a:r>
            <a:r>
              <a:rPr lang="en-ZA" sz="1800" b="0" i="0" u="none" strike="noStrike" dirty="0">
                <a:solidFill>
                  <a:srgbClr val="000000"/>
                </a:solidFill>
                <a:effectLst/>
                <a:latin typeface="Times New Roman" panose="02020603050405020304" pitchFamily="18" charset="0"/>
              </a:rPr>
              <a:t> Mortal </a:t>
            </a:r>
            <a:r>
              <a:rPr lang="en-ZA" sz="1800" b="0" i="0" u="none" strike="noStrike" dirty="0" err="1">
                <a:solidFill>
                  <a:srgbClr val="000000"/>
                </a:solidFill>
                <a:effectLst/>
                <a:latin typeface="Times New Roman" panose="02020603050405020304" pitchFamily="18" charset="0"/>
              </a:rPr>
              <a:t>Wkly</a:t>
            </a:r>
            <a:r>
              <a:rPr lang="en-ZA" sz="1800" b="0" i="0" u="none" strike="noStrike" dirty="0">
                <a:solidFill>
                  <a:srgbClr val="000000"/>
                </a:solidFill>
                <a:effectLst/>
                <a:latin typeface="Times New Roman" panose="02020603050405020304" pitchFamily="18" charset="0"/>
              </a:rPr>
              <a:t> Rep 2018;67:1169–1173. DOI: </a:t>
            </a:r>
            <a:r>
              <a:rPr lang="en-ZA" sz="1800" b="0" i="0" u="sng" strike="noStrike" dirty="0">
                <a:solidFill>
                  <a:srgbClr val="000000"/>
                </a:solidFill>
                <a:effectLst/>
                <a:latin typeface="Times New Roman" panose="02020603050405020304" pitchFamily="18" charset="0"/>
                <a:hlinkClick r:id="rId5"/>
              </a:rPr>
              <a:t>http://dx.doi.org/10.15585/mmwr.mm6742a1</a:t>
            </a:r>
            <a:endParaRPr lang="en-ZA" b="0" dirty="0">
              <a:effectLst/>
            </a:endParaRPr>
          </a:p>
          <a:p>
            <a:pPr rtl="0">
              <a:spcBef>
                <a:spcPts val="360"/>
              </a:spcBef>
              <a:spcAft>
                <a:spcPts val="0"/>
              </a:spcAft>
            </a:pPr>
            <a:br>
              <a:rPr lang="en-ZA" b="0" dirty="0">
                <a:effectLst/>
              </a:rPr>
            </a:br>
            <a:r>
              <a:rPr lang="en-ZA" sz="1800" b="0" i="0" u="none" strike="noStrike" dirty="0">
                <a:solidFill>
                  <a:srgbClr val="000000"/>
                </a:solidFill>
                <a:effectLst/>
                <a:latin typeface="Times New Roman" panose="02020603050405020304" pitchFamily="18" charset="0"/>
              </a:rPr>
              <a:t>Measles Outbreak in a Highly Vaccinated Population — Israel, July–August 2017</a:t>
            </a:r>
            <a:endParaRPr lang="en-ZA" b="0" dirty="0">
              <a:effectLst/>
            </a:endParaRPr>
          </a:p>
          <a:p>
            <a:r>
              <a:rPr lang="en-ZA" sz="1800" b="0" i="0" u="none" strike="noStrike" dirty="0" err="1">
                <a:solidFill>
                  <a:srgbClr val="000000"/>
                </a:solidFill>
                <a:effectLst/>
                <a:latin typeface="Times New Roman" panose="02020603050405020304" pitchFamily="18" charset="0"/>
              </a:rPr>
              <a:t>Avramovich</a:t>
            </a:r>
            <a:r>
              <a:rPr lang="en-ZA" sz="1800" b="0" i="0" u="none" strike="noStrike" dirty="0">
                <a:solidFill>
                  <a:srgbClr val="000000"/>
                </a:solidFill>
                <a:effectLst/>
                <a:latin typeface="Times New Roman" panose="02020603050405020304" pitchFamily="18" charset="0"/>
              </a:rPr>
              <a:t> E, </a:t>
            </a:r>
            <a:r>
              <a:rPr lang="en-ZA" sz="1800" b="0" i="0" u="none" strike="noStrike" dirty="0" err="1">
                <a:solidFill>
                  <a:srgbClr val="000000"/>
                </a:solidFill>
                <a:effectLst/>
                <a:latin typeface="Times New Roman" panose="02020603050405020304" pitchFamily="18" charset="0"/>
              </a:rPr>
              <a:t>Indenbaum</a:t>
            </a:r>
            <a:r>
              <a:rPr lang="en-ZA" sz="1800" b="0" i="0" u="none" strike="noStrike" dirty="0">
                <a:solidFill>
                  <a:srgbClr val="000000"/>
                </a:solidFill>
                <a:effectLst/>
                <a:latin typeface="Times New Roman" panose="02020603050405020304" pitchFamily="18" charset="0"/>
              </a:rPr>
              <a:t> V, Haber M, et al. Measles Outbreak in a Highly Vaccinated Population — Israel, July–August 2017. MMWR </a:t>
            </a:r>
            <a:r>
              <a:rPr lang="en-ZA" sz="1800" b="0" i="0" u="none" strike="noStrike" dirty="0" err="1">
                <a:solidFill>
                  <a:srgbClr val="000000"/>
                </a:solidFill>
                <a:effectLst/>
                <a:latin typeface="Times New Roman" panose="02020603050405020304" pitchFamily="18" charset="0"/>
              </a:rPr>
              <a:t>Morb</a:t>
            </a:r>
            <a:r>
              <a:rPr lang="en-ZA" sz="1800" b="0" i="0" u="none" strike="noStrike" dirty="0">
                <a:solidFill>
                  <a:srgbClr val="000000"/>
                </a:solidFill>
                <a:effectLst/>
                <a:latin typeface="Times New Roman" panose="02020603050405020304" pitchFamily="18" charset="0"/>
              </a:rPr>
              <a:t> Mortal </a:t>
            </a:r>
            <a:r>
              <a:rPr lang="en-ZA" sz="1800" b="0" i="0" u="none" strike="noStrike" dirty="0" err="1">
                <a:solidFill>
                  <a:srgbClr val="000000"/>
                </a:solidFill>
                <a:effectLst/>
                <a:latin typeface="Times New Roman" panose="02020603050405020304" pitchFamily="18" charset="0"/>
              </a:rPr>
              <a:t>Wkly</a:t>
            </a:r>
            <a:r>
              <a:rPr lang="en-ZA" sz="1800" b="0" i="0" u="none" strike="noStrike" dirty="0">
                <a:solidFill>
                  <a:srgbClr val="000000"/>
                </a:solidFill>
                <a:effectLst/>
                <a:latin typeface="Times New Roman" panose="02020603050405020304" pitchFamily="18" charset="0"/>
              </a:rPr>
              <a:t> Rep 2018;67:1186–1188. DOI: </a:t>
            </a:r>
            <a:r>
              <a:rPr lang="en-ZA" sz="1800" b="0" i="0" u="sng" strike="noStrike" dirty="0">
                <a:solidFill>
                  <a:srgbClr val="000000"/>
                </a:solidFill>
                <a:effectLst/>
                <a:latin typeface="Times New Roman" panose="02020603050405020304" pitchFamily="18" charset="0"/>
                <a:hlinkClick r:id="rId6"/>
              </a:rPr>
              <a:t>http://dx.doi.org/10.15585/mmwr.mm6742a4</a:t>
            </a:r>
            <a:endParaRPr dirty="0"/>
          </a:p>
        </p:txBody>
      </p:sp>
      <p:sp>
        <p:nvSpPr>
          <p:cNvPr id="384" name="Google Shape;384;p19: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20: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rtl="0">
              <a:spcBef>
                <a:spcPts val="0"/>
              </a:spcBef>
              <a:spcAft>
                <a:spcPts val="0"/>
              </a:spcAft>
            </a:pPr>
            <a:r>
              <a:rPr lang="en-ZA" sz="1800" b="0" i="0" u="none" strike="noStrike" dirty="0">
                <a:solidFill>
                  <a:srgbClr val="000000"/>
                </a:solidFill>
                <a:effectLst/>
                <a:latin typeface="Times New Roman" panose="02020603050405020304" pitchFamily="18" charset="0"/>
              </a:rPr>
              <a:t>Outbreak of Dengue Virus Type 2 — American Samoa, November 2016–October 2018</a:t>
            </a:r>
            <a:endParaRPr lang="en-ZA" b="0" dirty="0">
              <a:effectLst/>
            </a:endParaRPr>
          </a:p>
          <a:p>
            <a:pPr rtl="0">
              <a:spcBef>
                <a:spcPts val="360"/>
              </a:spcBef>
              <a:spcAft>
                <a:spcPts val="0"/>
              </a:spcAft>
            </a:pPr>
            <a:r>
              <a:rPr lang="en-ZA" sz="1800" b="0" i="1" u="none" strike="noStrike" dirty="0">
                <a:solidFill>
                  <a:srgbClr val="000000"/>
                </a:solidFill>
                <a:effectLst/>
                <a:latin typeface="Times New Roman" panose="02020603050405020304" pitchFamily="18" charset="0"/>
              </a:rPr>
              <a:t>Weekly</a:t>
            </a:r>
            <a:r>
              <a:rPr lang="en-ZA" sz="1800" b="0" i="0" u="none" strike="noStrike" dirty="0">
                <a:solidFill>
                  <a:srgbClr val="000000"/>
                </a:solidFill>
                <a:effectLst/>
                <a:latin typeface="Times New Roman" panose="02020603050405020304" pitchFamily="18" charset="0"/>
              </a:rPr>
              <a:t> / November 30, 2018 / 67(47);1319–1322</a:t>
            </a:r>
            <a:endParaRPr lang="en-ZA" b="0" dirty="0">
              <a:effectLst/>
            </a:endParaRPr>
          </a:p>
          <a:p>
            <a:pPr rtl="0">
              <a:spcBef>
                <a:spcPts val="360"/>
              </a:spcBef>
              <a:spcAft>
                <a:spcPts val="0"/>
              </a:spcAft>
            </a:pPr>
            <a:r>
              <a:rPr lang="en-ZA" sz="1800" b="0" i="0" u="none" strike="noStrike" dirty="0">
                <a:solidFill>
                  <a:srgbClr val="000000"/>
                </a:solidFill>
                <a:effectLst/>
                <a:latin typeface="Times New Roman" panose="02020603050405020304" pitchFamily="18" charset="0"/>
              </a:rPr>
              <a:t>Cotter CJ, Tufa AJ, Johnson S, et al. Outbreak of Dengue Virus Type 2 — American Samoa, November 2016–October 2018. MMWR </a:t>
            </a:r>
            <a:r>
              <a:rPr lang="en-ZA" sz="1800" b="0" i="0" u="none" strike="noStrike" dirty="0" err="1">
                <a:solidFill>
                  <a:srgbClr val="000000"/>
                </a:solidFill>
                <a:effectLst/>
                <a:latin typeface="Times New Roman" panose="02020603050405020304" pitchFamily="18" charset="0"/>
              </a:rPr>
              <a:t>Morb</a:t>
            </a:r>
            <a:r>
              <a:rPr lang="en-ZA" sz="1800" b="0" i="0" u="none" strike="noStrike" dirty="0">
                <a:solidFill>
                  <a:srgbClr val="000000"/>
                </a:solidFill>
                <a:effectLst/>
                <a:latin typeface="Times New Roman" panose="02020603050405020304" pitchFamily="18" charset="0"/>
              </a:rPr>
              <a:t> Mortal </a:t>
            </a:r>
            <a:r>
              <a:rPr lang="en-ZA" sz="1800" b="0" i="0" u="none" strike="noStrike" dirty="0" err="1">
                <a:solidFill>
                  <a:srgbClr val="000000"/>
                </a:solidFill>
                <a:effectLst/>
                <a:latin typeface="Times New Roman" panose="02020603050405020304" pitchFamily="18" charset="0"/>
              </a:rPr>
              <a:t>Wkly</a:t>
            </a:r>
            <a:r>
              <a:rPr lang="en-ZA" sz="1800" b="0" i="0" u="none" strike="noStrike" dirty="0">
                <a:solidFill>
                  <a:srgbClr val="000000"/>
                </a:solidFill>
                <a:effectLst/>
                <a:latin typeface="Times New Roman" panose="02020603050405020304" pitchFamily="18" charset="0"/>
              </a:rPr>
              <a:t> Rep 2018;67:1319–1322. DOI: </a:t>
            </a:r>
            <a:r>
              <a:rPr lang="en-ZA" sz="1800" b="0" i="0" u="sng" strike="noStrike" dirty="0">
                <a:solidFill>
                  <a:srgbClr val="000000"/>
                </a:solidFill>
                <a:effectLst/>
                <a:latin typeface="Times New Roman" panose="02020603050405020304" pitchFamily="18" charset="0"/>
                <a:hlinkClick r:id="rId3"/>
              </a:rPr>
              <a:t>http://dx.doi.org/10.15585/mmwr.mm6747a5</a:t>
            </a:r>
            <a:endParaRPr lang="en-ZA" b="0" dirty="0">
              <a:effectLst/>
            </a:endParaRPr>
          </a:p>
          <a:p>
            <a:pPr rtl="0">
              <a:spcBef>
                <a:spcPts val="360"/>
              </a:spcBef>
              <a:spcAft>
                <a:spcPts val="0"/>
              </a:spcAft>
            </a:pPr>
            <a:br>
              <a:rPr lang="en-ZA" b="0" dirty="0">
                <a:effectLst/>
              </a:rPr>
            </a:br>
            <a:r>
              <a:rPr lang="en-ZA" sz="1800" b="0" i="0" u="none" strike="noStrike" dirty="0">
                <a:solidFill>
                  <a:srgbClr val="000000"/>
                </a:solidFill>
                <a:effectLst/>
                <a:latin typeface="Times New Roman" panose="02020603050405020304" pitchFamily="18" charset="0"/>
              </a:rPr>
              <a:t>Hepatitis A Virus Outbreaks Associated with Drug Use and Homelessness — California, Kentucky, Michigan, and Utah, 2017</a:t>
            </a:r>
            <a:endParaRPr lang="en-ZA" b="0" dirty="0">
              <a:effectLst/>
            </a:endParaRPr>
          </a:p>
          <a:p>
            <a:pPr rtl="0">
              <a:spcBef>
                <a:spcPts val="360"/>
              </a:spcBef>
              <a:spcAft>
                <a:spcPts val="0"/>
              </a:spcAft>
            </a:pPr>
            <a:r>
              <a:rPr lang="en-ZA" sz="1800" b="0" i="0" u="none" strike="noStrike" dirty="0">
                <a:solidFill>
                  <a:srgbClr val="000000"/>
                </a:solidFill>
                <a:effectLst/>
                <a:latin typeface="Times New Roman" panose="02020603050405020304" pitchFamily="18" charset="0"/>
              </a:rPr>
              <a:t>Foster M, Ramachandran S, Myatt K, et al. Hepatitis A Virus Outbreaks Associated with Drug Use and Homelessness — California, Kentucky, Michigan, and Utah, 2017. MMWR </a:t>
            </a:r>
            <a:r>
              <a:rPr lang="en-ZA" sz="1800" b="0" i="0" u="none" strike="noStrike" dirty="0" err="1">
                <a:solidFill>
                  <a:srgbClr val="000000"/>
                </a:solidFill>
                <a:effectLst/>
                <a:latin typeface="Times New Roman" panose="02020603050405020304" pitchFamily="18" charset="0"/>
              </a:rPr>
              <a:t>Morb</a:t>
            </a:r>
            <a:r>
              <a:rPr lang="en-ZA" sz="1800" b="0" i="0" u="none" strike="noStrike" dirty="0">
                <a:solidFill>
                  <a:srgbClr val="000000"/>
                </a:solidFill>
                <a:effectLst/>
                <a:latin typeface="Times New Roman" panose="02020603050405020304" pitchFamily="18" charset="0"/>
              </a:rPr>
              <a:t> Mortal </a:t>
            </a:r>
            <a:r>
              <a:rPr lang="en-ZA" sz="1800" b="0" i="0" u="none" strike="noStrike" dirty="0" err="1">
                <a:solidFill>
                  <a:srgbClr val="000000"/>
                </a:solidFill>
                <a:effectLst/>
                <a:latin typeface="Times New Roman" panose="02020603050405020304" pitchFamily="18" charset="0"/>
              </a:rPr>
              <a:t>Wkly</a:t>
            </a:r>
            <a:r>
              <a:rPr lang="en-ZA" sz="1800" b="0" i="0" u="none" strike="noStrike" dirty="0">
                <a:solidFill>
                  <a:srgbClr val="000000"/>
                </a:solidFill>
                <a:effectLst/>
                <a:latin typeface="Times New Roman" panose="02020603050405020304" pitchFamily="18" charset="0"/>
              </a:rPr>
              <a:t> Rep 2018;67:1208–1210. DOI: </a:t>
            </a:r>
            <a:r>
              <a:rPr lang="en-ZA" sz="1800" b="0" i="0" u="sng" strike="noStrike" dirty="0">
                <a:solidFill>
                  <a:srgbClr val="000000"/>
                </a:solidFill>
                <a:effectLst/>
                <a:latin typeface="Times New Roman" panose="02020603050405020304" pitchFamily="18" charset="0"/>
                <a:hlinkClick r:id="rId4"/>
              </a:rPr>
              <a:t>http://dx.doi.org/10.15585/mmwr.mm6743a3</a:t>
            </a:r>
            <a:endParaRPr lang="en-ZA" b="0" dirty="0">
              <a:effectLst/>
            </a:endParaRPr>
          </a:p>
          <a:p>
            <a:pPr rtl="0">
              <a:spcBef>
                <a:spcPts val="360"/>
              </a:spcBef>
              <a:spcAft>
                <a:spcPts val="0"/>
              </a:spcAft>
            </a:pPr>
            <a:br>
              <a:rPr lang="en-ZA" b="0" dirty="0">
                <a:effectLst/>
              </a:rPr>
            </a:br>
            <a:r>
              <a:rPr lang="en-ZA" sz="1800" b="0" i="0" u="none" strike="noStrike" dirty="0">
                <a:solidFill>
                  <a:srgbClr val="000000"/>
                </a:solidFill>
                <a:effectLst/>
                <a:latin typeface="Times New Roman" panose="02020603050405020304" pitchFamily="18" charset="0"/>
              </a:rPr>
              <a:t>Influenza A(H3N2) Variant Virus Outbreak at Three Fairs — Maryland, 2017</a:t>
            </a:r>
            <a:endParaRPr lang="en-ZA" b="0" dirty="0">
              <a:effectLst/>
            </a:endParaRPr>
          </a:p>
          <a:p>
            <a:pPr rtl="0">
              <a:spcBef>
                <a:spcPts val="360"/>
              </a:spcBef>
              <a:spcAft>
                <a:spcPts val="0"/>
              </a:spcAft>
            </a:pPr>
            <a:r>
              <a:rPr lang="en-ZA" sz="1800" b="0" i="0" u="none" strike="noStrike" dirty="0" err="1">
                <a:solidFill>
                  <a:srgbClr val="000000"/>
                </a:solidFill>
                <a:effectLst/>
                <a:latin typeface="Times New Roman" panose="02020603050405020304" pitchFamily="18" charset="0"/>
              </a:rPr>
              <a:t>Duwell</a:t>
            </a:r>
            <a:r>
              <a:rPr lang="en-ZA" sz="1800" b="0" i="0" u="none" strike="noStrike" dirty="0">
                <a:solidFill>
                  <a:srgbClr val="000000"/>
                </a:solidFill>
                <a:effectLst/>
                <a:latin typeface="Times New Roman" panose="02020603050405020304" pitchFamily="18" charset="0"/>
              </a:rPr>
              <a:t> MM, Blythe D, </a:t>
            </a:r>
            <a:r>
              <a:rPr lang="en-ZA" sz="1800" b="0" i="0" u="none" strike="noStrike" dirty="0" err="1">
                <a:solidFill>
                  <a:srgbClr val="000000"/>
                </a:solidFill>
                <a:effectLst/>
                <a:latin typeface="Times New Roman" panose="02020603050405020304" pitchFamily="18" charset="0"/>
              </a:rPr>
              <a:t>Radebaugh</a:t>
            </a:r>
            <a:r>
              <a:rPr lang="en-ZA" sz="1800" b="0" i="0" u="none" strike="noStrike" dirty="0">
                <a:solidFill>
                  <a:srgbClr val="000000"/>
                </a:solidFill>
                <a:effectLst/>
                <a:latin typeface="Times New Roman" panose="02020603050405020304" pitchFamily="18" charset="0"/>
              </a:rPr>
              <a:t> MW, et al. Influenza A(H3N2) Variant Virus Outbreak at Three Fairs — Maryland, 2017. MMWR </a:t>
            </a:r>
            <a:r>
              <a:rPr lang="en-ZA" sz="1800" b="0" i="0" u="none" strike="noStrike" dirty="0" err="1">
                <a:solidFill>
                  <a:srgbClr val="000000"/>
                </a:solidFill>
                <a:effectLst/>
                <a:latin typeface="Times New Roman" panose="02020603050405020304" pitchFamily="18" charset="0"/>
              </a:rPr>
              <a:t>Morb</a:t>
            </a:r>
            <a:r>
              <a:rPr lang="en-ZA" sz="1800" b="0" i="0" u="none" strike="noStrike" dirty="0">
                <a:solidFill>
                  <a:srgbClr val="000000"/>
                </a:solidFill>
                <a:effectLst/>
                <a:latin typeface="Times New Roman" panose="02020603050405020304" pitchFamily="18" charset="0"/>
              </a:rPr>
              <a:t> Mortal </a:t>
            </a:r>
            <a:r>
              <a:rPr lang="en-ZA" sz="1800" b="0" i="0" u="none" strike="noStrike" dirty="0" err="1">
                <a:solidFill>
                  <a:srgbClr val="000000"/>
                </a:solidFill>
                <a:effectLst/>
                <a:latin typeface="Times New Roman" panose="02020603050405020304" pitchFamily="18" charset="0"/>
              </a:rPr>
              <a:t>Wkly</a:t>
            </a:r>
            <a:r>
              <a:rPr lang="en-ZA" sz="1800" b="0" i="0" u="none" strike="noStrike" dirty="0">
                <a:solidFill>
                  <a:srgbClr val="000000"/>
                </a:solidFill>
                <a:effectLst/>
                <a:latin typeface="Times New Roman" panose="02020603050405020304" pitchFamily="18" charset="0"/>
              </a:rPr>
              <a:t> Rep 2018;67:1169–1173. DOI: </a:t>
            </a:r>
            <a:r>
              <a:rPr lang="en-ZA" sz="1800" b="0" i="0" u="sng" strike="noStrike" dirty="0">
                <a:solidFill>
                  <a:srgbClr val="000000"/>
                </a:solidFill>
                <a:effectLst/>
                <a:latin typeface="Times New Roman" panose="02020603050405020304" pitchFamily="18" charset="0"/>
                <a:hlinkClick r:id="rId5"/>
              </a:rPr>
              <a:t>http://dx.doi.org/10.15585/mmwr.mm6742a1</a:t>
            </a:r>
            <a:endParaRPr lang="en-ZA" b="0" dirty="0">
              <a:effectLst/>
            </a:endParaRPr>
          </a:p>
          <a:p>
            <a:pPr rtl="0">
              <a:spcBef>
                <a:spcPts val="360"/>
              </a:spcBef>
              <a:spcAft>
                <a:spcPts val="0"/>
              </a:spcAft>
            </a:pPr>
            <a:br>
              <a:rPr lang="en-ZA" b="0" dirty="0">
                <a:effectLst/>
              </a:rPr>
            </a:br>
            <a:r>
              <a:rPr lang="en-ZA" sz="1800" b="0" i="0" u="none" strike="noStrike" dirty="0">
                <a:solidFill>
                  <a:srgbClr val="000000"/>
                </a:solidFill>
                <a:effectLst/>
                <a:latin typeface="Times New Roman" panose="02020603050405020304" pitchFamily="18" charset="0"/>
              </a:rPr>
              <a:t>Measles Outbreak in a Highly Vaccinated Population — Israel, July–August 2017</a:t>
            </a:r>
            <a:endParaRPr lang="en-ZA" b="0" dirty="0">
              <a:effectLst/>
            </a:endParaRPr>
          </a:p>
          <a:p>
            <a:r>
              <a:rPr lang="en-ZA" sz="1800" b="0" i="0" u="none" strike="noStrike" dirty="0" err="1">
                <a:solidFill>
                  <a:srgbClr val="000000"/>
                </a:solidFill>
                <a:effectLst/>
                <a:latin typeface="Times New Roman" panose="02020603050405020304" pitchFamily="18" charset="0"/>
              </a:rPr>
              <a:t>Avramovich</a:t>
            </a:r>
            <a:r>
              <a:rPr lang="en-ZA" sz="1800" b="0" i="0" u="none" strike="noStrike" dirty="0">
                <a:solidFill>
                  <a:srgbClr val="000000"/>
                </a:solidFill>
                <a:effectLst/>
                <a:latin typeface="Times New Roman" panose="02020603050405020304" pitchFamily="18" charset="0"/>
              </a:rPr>
              <a:t> E, </a:t>
            </a:r>
            <a:r>
              <a:rPr lang="en-ZA" sz="1800" b="0" i="0" u="none" strike="noStrike" dirty="0" err="1">
                <a:solidFill>
                  <a:srgbClr val="000000"/>
                </a:solidFill>
                <a:effectLst/>
                <a:latin typeface="Times New Roman" panose="02020603050405020304" pitchFamily="18" charset="0"/>
              </a:rPr>
              <a:t>Indenbaum</a:t>
            </a:r>
            <a:r>
              <a:rPr lang="en-ZA" sz="1800" b="0" i="0" u="none" strike="noStrike" dirty="0">
                <a:solidFill>
                  <a:srgbClr val="000000"/>
                </a:solidFill>
                <a:effectLst/>
                <a:latin typeface="Times New Roman" panose="02020603050405020304" pitchFamily="18" charset="0"/>
              </a:rPr>
              <a:t> V, Haber M, et al. Measles Outbreak in a Highly Vaccinated Population — Israel, July–August 2017. MMWR </a:t>
            </a:r>
            <a:r>
              <a:rPr lang="en-ZA" sz="1800" b="0" i="0" u="none" strike="noStrike" dirty="0" err="1">
                <a:solidFill>
                  <a:srgbClr val="000000"/>
                </a:solidFill>
                <a:effectLst/>
                <a:latin typeface="Times New Roman" panose="02020603050405020304" pitchFamily="18" charset="0"/>
              </a:rPr>
              <a:t>Morb</a:t>
            </a:r>
            <a:r>
              <a:rPr lang="en-ZA" sz="1800" b="0" i="0" u="none" strike="noStrike" dirty="0">
                <a:solidFill>
                  <a:srgbClr val="000000"/>
                </a:solidFill>
                <a:effectLst/>
                <a:latin typeface="Times New Roman" panose="02020603050405020304" pitchFamily="18" charset="0"/>
              </a:rPr>
              <a:t> Mortal </a:t>
            </a:r>
            <a:r>
              <a:rPr lang="en-ZA" sz="1800" b="0" i="0" u="none" strike="noStrike" dirty="0" err="1">
                <a:solidFill>
                  <a:srgbClr val="000000"/>
                </a:solidFill>
                <a:effectLst/>
                <a:latin typeface="Times New Roman" panose="02020603050405020304" pitchFamily="18" charset="0"/>
              </a:rPr>
              <a:t>Wkly</a:t>
            </a:r>
            <a:r>
              <a:rPr lang="en-ZA" sz="1800" b="0" i="0" u="none" strike="noStrike" dirty="0">
                <a:solidFill>
                  <a:srgbClr val="000000"/>
                </a:solidFill>
                <a:effectLst/>
                <a:latin typeface="Times New Roman" panose="02020603050405020304" pitchFamily="18" charset="0"/>
              </a:rPr>
              <a:t> Rep 2018;67:1186–1188. DOI: </a:t>
            </a:r>
            <a:r>
              <a:rPr lang="en-ZA" sz="1800" b="0" i="0" u="sng" strike="noStrike" dirty="0">
                <a:solidFill>
                  <a:srgbClr val="000000"/>
                </a:solidFill>
                <a:effectLst/>
                <a:latin typeface="Times New Roman" panose="02020603050405020304" pitchFamily="18" charset="0"/>
                <a:hlinkClick r:id="rId6"/>
              </a:rPr>
              <a:t>http://dx.doi.org/10.15585/mmwr.mm6742a4</a:t>
            </a:r>
            <a:endParaRPr dirty="0"/>
          </a:p>
        </p:txBody>
      </p:sp>
      <p:sp>
        <p:nvSpPr>
          <p:cNvPr id="413" name="Google Shape;413;p20: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21: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indent="-609600" rtl="0">
              <a:spcBef>
                <a:spcPts val="0"/>
              </a:spcBef>
              <a:spcAft>
                <a:spcPts val="0"/>
              </a:spcAft>
            </a:pPr>
            <a:r>
              <a:rPr lang="en-ZA" sz="1800" b="0" i="0" u="none" strike="noStrike" dirty="0" err="1">
                <a:solidFill>
                  <a:srgbClr val="000000"/>
                </a:solidFill>
                <a:effectLst/>
                <a:latin typeface="Times New Roman" panose="02020603050405020304" pitchFamily="18" charset="0"/>
              </a:rPr>
              <a:t>En</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los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informes</a:t>
            </a:r>
            <a:r>
              <a:rPr lang="en-ZA" sz="1800" b="0" i="0" u="none" strike="noStrike" dirty="0">
                <a:solidFill>
                  <a:srgbClr val="000000"/>
                </a:solidFill>
                <a:effectLst/>
                <a:latin typeface="Times New Roman" panose="02020603050405020304" pitchFamily="18" charset="0"/>
              </a:rPr>
              <a:t> que he </a:t>
            </a:r>
            <a:r>
              <a:rPr lang="en-ZA" sz="1800" b="0" i="0" u="none" strike="noStrike" dirty="0" err="1">
                <a:solidFill>
                  <a:srgbClr val="000000"/>
                </a:solidFill>
                <a:effectLst/>
                <a:latin typeface="Times New Roman" panose="02020603050405020304" pitchFamily="18" charset="0"/>
              </a:rPr>
              <a:t>revisado</a:t>
            </a:r>
            <a:r>
              <a:rPr lang="en-ZA" sz="1800" b="0" i="0" u="none" strike="noStrike" dirty="0">
                <a:solidFill>
                  <a:srgbClr val="000000"/>
                </a:solidFill>
                <a:effectLst/>
                <a:latin typeface="Times New Roman" panose="02020603050405020304" pitchFamily="18" charset="0"/>
              </a:rPr>
              <a:t> no </a:t>
            </a:r>
            <a:r>
              <a:rPr lang="en-ZA" sz="1800" b="0" i="0" u="none" strike="noStrike" dirty="0" err="1">
                <a:solidFill>
                  <a:srgbClr val="000000"/>
                </a:solidFill>
                <a:effectLst/>
                <a:latin typeface="Times New Roman" panose="02020603050405020304" pitchFamily="18" charset="0"/>
              </a:rPr>
              <a:t>tener</a:t>
            </a:r>
            <a:r>
              <a:rPr lang="en-ZA" sz="1800" b="0" i="0" u="none" strike="noStrike" dirty="0">
                <a:solidFill>
                  <a:srgbClr val="000000"/>
                </a:solidFill>
                <a:effectLst/>
                <a:latin typeface="Times New Roman" panose="02020603050405020304" pitchFamily="18" charset="0"/>
              </a:rPr>
              <a:t> un </a:t>
            </a:r>
            <a:r>
              <a:rPr lang="en-ZA" sz="1800" b="0" i="0" u="none" strike="noStrike" dirty="0" err="1">
                <a:solidFill>
                  <a:srgbClr val="000000"/>
                </a:solidFill>
                <a:effectLst/>
                <a:latin typeface="Times New Roman" panose="02020603050405020304" pitchFamily="18" charset="0"/>
              </a:rPr>
              <a:t>resumen</a:t>
            </a:r>
            <a:r>
              <a:rPr lang="en-ZA" sz="1800" b="0" i="0" u="none" strike="noStrike" dirty="0">
                <a:solidFill>
                  <a:srgbClr val="000000"/>
                </a:solidFill>
                <a:effectLst/>
                <a:latin typeface="Times New Roman" panose="02020603050405020304" pitchFamily="18" charset="0"/>
              </a:rPr>
              <a:t> o </a:t>
            </a:r>
            <a:r>
              <a:rPr lang="en-ZA" sz="1800" b="0" i="0" u="none" strike="noStrike" dirty="0" err="1">
                <a:solidFill>
                  <a:srgbClr val="000000"/>
                </a:solidFill>
                <a:effectLst/>
                <a:latin typeface="Times New Roman" panose="02020603050405020304" pitchFamily="18" charset="0"/>
              </a:rPr>
              <a:t>tener</a:t>
            </a:r>
            <a:r>
              <a:rPr lang="en-ZA" sz="1800" b="0" i="0" u="none" strike="noStrike" dirty="0">
                <a:solidFill>
                  <a:srgbClr val="000000"/>
                </a:solidFill>
                <a:effectLst/>
                <a:latin typeface="Times New Roman" panose="02020603050405020304" pitchFamily="18" charset="0"/>
              </a:rPr>
              <a:t> un </a:t>
            </a:r>
            <a:r>
              <a:rPr lang="en-ZA" sz="1800" b="0" i="0" u="none" strike="noStrike" dirty="0" err="1">
                <a:solidFill>
                  <a:srgbClr val="000000"/>
                </a:solidFill>
                <a:effectLst/>
                <a:latin typeface="Times New Roman" panose="02020603050405020304" pitchFamily="18" charset="0"/>
              </a:rPr>
              <a:t>resumen</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incompleto</a:t>
            </a:r>
            <a:r>
              <a:rPr lang="en-ZA" sz="1800" b="0" i="0" u="none" strike="noStrike" dirty="0">
                <a:solidFill>
                  <a:srgbClr val="000000"/>
                </a:solidFill>
                <a:effectLst/>
                <a:latin typeface="Times New Roman" panose="02020603050405020304" pitchFamily="18" charset="0"/>
              </a:rPr>
              <a:t> es uno de </a:t>
            </a:r>
            <a:r>
              <a:rPr lang="en-ZA" sz="1800" b="0" i="0" u="none" strike="noStrike" dirty="0" err="1">
                <a:solidFill>
                  <a:srgbClr val="000000"/>
                </a:solidFill>
                <a:effectLst/>
                <a:latin typeface="Times New Roman" panose="02020603050405020304" pitchFamily="18" charset="0"/>
              </a:rPr>
              <a:t>los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errores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más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comunes</a:t>
            </a:r>
            <a:r>
              <a:rPr lang="en-ZA" sz="1800" b="0" i="0" u="none" strike="noStrike" dirty="0">
                <a:solidFill>
                  <a:srgbClr val="000000"/>
                </a:solidFill>
                <a:effectLst/>
                <a:latin typeface="Times New Roman" panose="02020603050405020304" pitchFamily="18" charset="0"/>
              </a:rPr>
              <a:t>, para </a:t>
            </a:r>
            <a:r>
              <a:rPr lang="en-ZA" sz="1800" b="0" i="0" u="none" strike="noStrike" dirty="0" err="1">
                <a:solidFill>
                  <a:srgbClr val="000000"/>
                </a:solidFill>
                <a:effectLst/>
                <a:latin typeface="Times New Roman" panose="02020603050405020304" pitchFamily="18" charset="0"/>
              </a:rPr>
              <a:t>evitar</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esto</a:t>
            </a:r>
            <a:r>
              <a:rPr lang="en-ZA" sz="1800" b="0" i="0" u="none" strike="noStrike" dirty="0">
                <a:solidFill>
                  <a:srgbClr val="000000"/>
                </a:solidFill>
                <a:effectLst/>
                <a:latin typeface="Times New Roman" panose="02020603050405020304" pitchFamily="18" charset="0"/>
              </a:rPr>
              <a:t> se </a:t>
            </a:r>
            <a:r>
              <a:rPr lang="en-ZA" sz="1800" b="0" i="0" u="none" strike="noStrike" dirty="0" err="1">
                <a:solidFill>
                  <a:srgbClr val="000000"/>
                </a:solidFill>
                <a:effectLst/>
                <a:latin typeface="Times New Roman" panose="02020603050405020304" pitchFamily="18" charset="0"/>
              </a:rPr>
              <a:t>colocan</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subtitulos</a:t>
            </a:r>
            <a:r>
              <a:rPr lang="en-ZA" sz="1800" b="0" i="0" u="none" strike="noStrike" dirty="0">
                <a:solidFill>
                  <a:srgbClr val="000000"/>
                </a:solidFill>
                <a:effectLst/>
                <a:latin typeface="Times New Roman" panose="02020603050405020304" pitchFamily="18" charset="0"/>
              </a:rPr>
              <a:t> de </a:t>
            </a:r>
            <a:r>
              <a:rPr lang="en-ZA" sz="1800" b="0" i="0" u="none" strike="noStrike" dirty="0" err="1">
                <a:solidFill>
                  <a:srgbClr val="000000"/>
                </a:solidFill>
                <a:effectLst/>
                <a:latin typeface="Times New Roman" panose="02020603050405020304" pitchFamily="18" charset="0"/>
              </a:rPr>
              <a:t>cada</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una</a:t>
            </a:r>
            <a:r>
              <a:rPr lang="en-ZA" sz="1800" b="0" i="0" u="none" strike="noStrike" dirty="0">
                <a:solidFill>
                  <a:srgbClr val="000000"/>
                </a:solidFill>
                <a:effectLst/>
                <a:latin typeface="Times New Roman" panose="02020603050405020304" pitchFamily="18" charset="0"/>
              </a:rPr>
              <a:t> de las </a:t>
            </a:r>
            <a:r>
              <a:rPr lang="en-ZA" sz="1800" b="0" i="0" u="none" strike="noStrike" dirty="0" err="1">
                <a:solidFill>
                  <a:srgbClr val="000000"/>
                </a:solidFill>
                <a:effectLst/>
                <a:latin typeface="Times New Roman" panose="02020603050405020304" pitchFamily="18" charset="0"/>
              </a:rPr>
              <a:t>partes</a:t>
            </a:r>
            <a:r>
              <a:rPr lang="en-ZA" sz="1800" b="0" i="0" u="none" strike="noStrike" dirty="0">
                <a:solidFill>
                  <a:srgbClr val="000000"/>
                </a:solidFill>
                <a:effectLst/>
                <a:latin typeface="Times New Roman" panose="02020603050405020304" pitchFamily="18" charset="0"/>
              </a:rPr>
              <a:t> del </a:t>
            </a:r>
            <a:r>
              <a:rPr lang="en-ZA" sz="1800" b="0" i="0" u="none" strike="noStrike" dirty="0" err="1">
                <a:solidFill>
                  <a:srgbClr val="000000"/>
                </a:solidFill>
                <a:effectLst/>
                <a:latin typeface="Times New Roman" panose="02020603050405020304" pitchFamily="18" charset="0"/>
              </a:rPr>
              <a:t>articulo</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introduccion</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metodos</a:t>
            </a:r>
            <a:r>
              <a:rPr lang="en-ZA" sz="1800" b="0" i="0" u="none" strike="noStrike" dirty="0">
                <a:solidFill>
                  <a:srgbClr val="000000"/>
                </a:solidFill>
                <a:effectLst/>
                <a:latin typeface="Times New Roman" panose="02020603050405020304" pitchFamily="18" charset="0"/>
              </a:rPr>
              <a:t>, etc.</a:t>
            </a:r>
            <a:endParaRPr lang="en-ZA" b="0" dirty="0">
              <a:effectLst/>
            </a:endParaRPr>
          </a:p>
          <a:p>
            <a:pPr rtl="0">
              <a:spcBef>
                <a:spcPts val="360"/>
              </a:spcBef>
              <a:spcAft>
                <a:spcPts val="0"/>
              </a:spcAft>
            </a:pPr>
            <a:r>
              <a:rPr lang="en-ZA" sz="1800" b="0" i="0" u="none" strike="noStrike" dirty="0">
                <a:solidFill>
                  <a:srgbClr val="000000"/>
                </a:solidFill>
                <a:effectLst/>
                <a:latin typeface="Times New Roman" panose="02020603050405020304" pitchFamily="18" charset="0"/>
              </a:rPr>
              <a:t>- La </a:t>
            </a:r>
            <a:r>
              <a:rPr lang="en-ZA" sz="1800" b="0" i="0" u="none" strike="noStrike" dirty="0" err="1">
                <a:solidFill>
                  <a:srgbClr val="000000"/>
                </a:solidFill>
                <a:effectLst/>
                <a:latin typeface="Times New Roman" panose="02020603050405020304" pitchFamily="18" charset="0"/>
              </a:rPr>
              <a:t>literatura</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científica</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aprovecha</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el</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resumen</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como</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el</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estilo</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abreviado</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elegido</a:t>
            </a:r>
            <a:r>
              <a:rPr lang="en-ZA" sz="1800" b="0" i="0" u="none" strike="noStrike" dirty="0">
                <a:solidFill>
                  <a:srgbClr val="000000"/>
                </a:solidFill>
                <a:effectLst/>
                <a:latin typeface="Times New Roman" panose="02020603050405020304" pitchFamily="18" charset="0"/>
              </a:rPr>
              <a:t> para </a:t>
            </a:r>
            <a:r>
              <a:rPr lang="en-ZA" sz="1800" b="0" i="0" u="none" strike="noStrike" dirty="0" err="1">
                <a:solidFill>
                  <a:srgbClr val="000000"/>
                </a:solidFill>
                <a:effectLst/>
                <a:latin typeface="Times New Roman" panose="02020603050405020304" pitchFamily="18" charset="0"/>
              </a:rPr>
              <a:t>comunicar</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investigaciones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complejas</a:t>
            </a:r>
            <a:r>
              <a:rPr lang="en-ZA" sz="1800" b="0" i="0" u="none" strike="noStrike" dirty="0">
                <a:solidFill>
                  <a:srgbClr val="000000"/>
                </a:solidFill>
                <a:effectLst/>
                <a:latin typeface="Times New Roman" panose="02020603050405020304" pitchFamily="18" charset="0"/>
              </a:rPr>
              <a:t>.</a:t>
            </a:r>
            <a:endParaRPr lang="en-ZA" b="0" dirty="0">
              <a:effectLst/>
            </a:endParaRPr>
          </a:p>
          <a:p>
            <a:pPr rtl="0">
              <a:spcBef>
                <a:spcPts val="360"/>
              </a:spcBef>
              <a:spcAft>
                <a:spcPts val="0"/>
              </a:spcAft>
            </a:pP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Muchas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organizaciones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utilizan</a:t>
            </a:r>
            <a:r>
              <a:rPr lang="en-ZA" sz="1800" b="0" i="0" u="none" strike="noStrike" dirty="0">
                <a:solidFill>
                  <a:srgbClr val="000000"/>
                </a:solidFill>
                <a:effectLst/>
                <a:latin typeface="Times New Roman" panose="02020603050405020304" pitchFamily="18" charset="0"/>
              </a:rPr>
              <a:t> un </a:t>
            </a:r>
            <a:r>
              <a:rPr lang="en-ZA" sz="1800" b="0" i="0" u="none" strike="noStrike" dirty="0" err="1">
                <a:solidFill>
                  <a:srgbClr val="000000"/>
                </a:solidFill>
                <a:effectLst/>
                <a:latin typeface="Times New Roman" panose="02020603050405020304" pitchFamily="18" charset="0"/>
              </a:rPr>
              <a:t>resumen</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como</a:t>
            </a:r>
            <a:r>
              <a:rPr lang="en-ZA" sz="1800" b="0" i="0" u="none" strike="noStrike" dirty="0">
                <a:solidFill>
                  <a:srgbClr val="000000"/>
                </a:solidFill>
                <a:effectLst/>
                <a:latin typeface="Times New Roman" panose="02020603050405020304" pitchFamily="18" charset="0"/>
              </a:rPr>
              <a:t> base para </a:t>
            </a:r>
            <a:r>
              <a:rPr lang="en-ZA" sz="1800" b="0" i="0" u="none" strike="noStrike" dirty="0" err="1">
                <a:solidFill>
                  <a:srgbClr val="000000"/>
                </a:solidFill>
                <a:effectLst/>
                <a:latin typeface="Times New Roman" panose="02020603050405020304" pitchFamily="18" charset="0"/>
              </a:rPr>
              <a:t>seleccionar</a:t>
            </a:r>
            <a:r>
              <a:rPr lang="en-ZA" sz="1800" b="0" i="0" u="none" strike="noStrike" dirty="0">
                <a:solidFill>
                  <a:srgbClr val="000000"/>
                </a:solidFill>
                <a:effectLst/>
                <a:latin typeface="Times New Roman" panose="02020603050405020304" pitchFamily="18" charset="0"/>
              </a:rPr>
              <a:t> la </a:t>
            </a:r>
            <a:r>
              <a:rPr lang="en-ZA" sz="1800" b="0" i="0" u="none" strike="noStrike" dirty="0" err="1">
                <a:solidFill>
                  <a:srgbClr val="000000"/>
                </a:solidFill>
                <a:effectLst/>
                <a:latin typeface="Times New Roman" panose="02020603050405020304" pitchFamily="18" charset="0"/>
              </a:rPr>
              <a:t>investigación</a:t>
            </a:r>
            <a:r>
              <a:rPr lang="en-ZA" sz="1800" b="0" i="0" u="none" strike="noStrike" dirty="0">
                <a:solidFill>
                  <a:srgbClr val="000000"/>
                </a:solidFill>
                <a:effectLst/>
                <a:latin typeface="Times New Roman" panose="02020603050405020304" pitchFamily="18" charset="0"/>
              </a:rPr>
              <a:t> que se </a:t>
            </a:r>
            <a:r>
              <a:rPr lang="en-ZA" sz="1800" b="0" i="0" u="none" strike="noStrike" dirty="0" err="1">
                <a:solidFill>
                  <a:srgbClr val="000000"/>
                </a:solidFill>
                <a:effectLst/>
                <a:latin typeface="Times New Roman" panose="02020603050405020304" pitchFamily="18" charset="0"/>
              </a:rPr>
              <a:t>propone</a:t>
            </a:r>
            <a:r>
              <a:rPr lang="en-ZA" sz="1800" b="0" i="0" u="none" strike="noStrike" dirty="0">
                <a:solidFill>
                  <a:srgbClr val="000000"/>
                </a:solidFill>
                <a:effectLst/>
                <a:latin typeface="Times New Roman" panose="02020603050405020304" pitchFamily="18" charset="0"/>
              </a:rPr>
              <a:t> para </a:t>
            </a:r>
            <a:r>
              <a:rPr lang="en-ZA" sz="1800" b="0" i="0" u="none" strike="noStrike" dirty="0" err="1">
                <a:solidFill>
                  <a:srgbClr val="000000"/>
                </a:solidFill>
                <a:effectLst/>
                <a:latin typeface="Times New Roman" panose="02020603050405020304" pitchFamily="18" charset="0"/>
              </a:rPr>
              <a:t>presentaciones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carteles</a:t>
            </a:r>
            <a:r>
              <a:rPr lang="en-ZA" sz="1800" b="0" i="0" u="none" strike="noStrike" dirty="0">
                <a:solidFill>
                  <a:srgbClr val="000000"/>
                </a:solidFill>
                <a:effectLst/>
                <a:latin typeface="Times New Roman" panose="02020603050405020304" pitchFamily="18" charset="0"/>
              </a:rPr>
              <a:t>, etc.</a:t>
            </a:r>
            <a:endParaRPr lang="en-ZA" b="0" dirty="0">
              <a:effectLst/>
            </a:endParaRPr>
          </a:p>
          <a:p>
            <a:pPr rtl="0">
              <a:spcBef>
                <a:spcPts val="360"/>
              </a:spcBef>
              <a:spcAft>
                <a:spcPts val="0"/>
              </a:spcAft>
            </a:pPr>
            <a:r>
              <a:rPr lang="en-ZA" sz="1800" b="0" i="0" u="none" strike="noStrike" dirty="0">
                <a:solidFill>
                  <a:srgbClr val="000000"/>
                </a:solidFill>
                <a:effectLst/>
                <a:latin typeface="Times New Roman" panose="02020603050405020304" pitchFamily="18" charset="0"/>
              </a:rPr>
              <a:t>- La </a:t>
            </a:r>
            <a:r>
              <a:rPr lang="en-ZA" sz="1800" b="0" i="0" u="none" strike="noStrike" dirty="0" err="1">
                <a:solidFill>
                  <a:srgbClr val="000000"/>
                </a:solidFill>
                <a:effectLst/>
                <a:latin typeface="Times New Roman" panose="02020603050405020304" pitchFamily="18" charset="0"/>
              </a:rPr>
              <a:t>mayoría</a:t>
            </a:r>
            <a:r>
              <a:rPr lang="en-ZA" sz="1800" b="0" i="0" u="none" strike="noStrike" dirty="0">
                <a:solidFill>
                  <a:srgbClr val="000000"/>
                </a:solidFill>
                <a:effectLst/>
                <a:latin typeface="Times New Roman" panose="02020603050405020304" pitchFamily="18" charset="0"/>
              </a:rPr>
              <a:t> de </a:t>
            </a:r>
            <a:r>
              <a:rPr lang="en-ZA" sz="1800" b="0" i="0" u="none" strike="noStrike" dirty="0" err="1">
                <a:solidFill>
                  <a:srgbClr val="000000"/>
                </a:solidFill>
                <a:effectLst/>
                <a:latin typeface="Times New Roman" panose="02020603050405020304" pitchFamily="18" charset="0"/>
              </a:rPr>
              <a:t>los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motores</a:t>
            </a:r>
            <a:r>
              <a:rPr lang="en-ZA" sz="1800" b="0" i="0" u="none" strike="noStrike" dirty="0">
                <a:solidFill>
                  <a:srgbClr val="000000"/>
                </a:solidFill>
                <a:effectLst/>
                <a:latin typeface="Times New Roman" panose="02020603050405020304" pitchFamily="18" charset="0"/>
              </a:rPr>
              <a:t> de </a:t>
            </a:r>
            <a:r>
              <a:rPr lang="en-ZA" sz="1800" b="0" i="0" u="none" strike="noStrike" dirty="0" err="1">
                <a:solidFill>
                  <a:srgbClr val="000000"/>
                </a:solidFill>
                <a:effectLst/>
                <a:latin typeface="Times New Roman" panose="02020603050405020304" pitchFamily="18" charset="0"/>
              </a:rPr>
              <a:t>búsqueda</a:t>
            </a:r>
            <a:r>
              <a:rPr lang="en-ZA" sz="1800" b="0" i="0" u="none" strike="noStrike" dirty="0">
                <a:solidFill>
                  <a:srgbClr val="000000"/>
                </a:solidFill>
                <a:effectLst/>
                <a:latin typeface="Times New Roman" panose="02020603050405020304" pitchFamily="18" charset="0"/>
              </a:rPr>
              <a:t> de bases de </a:t>
            </a:r>
            <a:r>
              <a:rPr lang="en-ZA" sz="1800" b="0" i="0" u="none" strike="noStrike" dirty="0" err="1">
                <a:solidFill>
                  <a:srgbClr val="000000"/>
                </a:solidFill>
                <a:effectLst/>
                <a:latin typeface="Times New Roman" panose="02020603050405020304" pitchFamily="18" charset="0"/>
              </a:rPr>
              <a:t>datos</a:t>
            </a:r>
            <a:r>
              <a:rPr lang="en-ZA" sz="1800" b="0" i="0" u="none" strike="noStrike" dirty="0">
                <a:solidFill>
                  <a:srgbClr val="000000"/>
                </a:solidFill>
                <a:effectLst/>
                <a:latin typeface="Times New Roman" panose="02020603050405020304" pitchFamily="18" charset="0"/>
              </a:rPr>
              <a:t> de </a:t>
            </a:r>
            <a:r>
              <a:rPr lang="en-ZA" sz="1800" b="0" i="0" u="none" strike="noStrike" dirty="0" err="1">
                <a:solidFill>
                  <a:srgbClr val="000000"/>
                </a:solidFill>
                <a:effectLst/>
                <a:latin typeface="Times New Roman" panose="02020603050405020304" pitchFamily="18" charset="0"/>
              </a:rPr>
              <a:t>literatura</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indexan</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los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resúmenes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en</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lugar</a:t>
            </a:r>
            <a:r>
              <a:rPr lang="en-ZA" sz="1800" b="0" i="0" u="none" strike="noStrike" dirty="0">
                <a:solidFill>
                  <a:srgbClr val="000000"/>
                </a:solidFill>
                <a:effectLst/>
                <a:latin typeface="Times New Roman" panose="02020603050405020304" pitchFamily="18" charset="0"/>
              </a:rPr>
              <a:t> de </a:t>
            </a:r>
            <a:r>
              <a:rPr lang="en-ZA" sz="1800" b="0" i="0" u="none" strike="noStrike" dirty="0" err="1">
                <a:solidFill>
                  <a:srgbClr val="000000"/>
                </a:solidFill>
                <a:effectLst/>
                <a:latin typeface="Times New Roman" panose="02020603050405020304" pitchFamily="18" charset="0"/>
              </a:rPr>
              <a:t>proporcionar</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el</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texto</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completo</a:t>
            </a:r>
            <a:r>
              <a:rPr lang="en-ZA" sz="1800" b="0" i="0" u="none" strike="noStrike" dirty="0">
                <a:solidFill>
                  <a:srgbClr val="000000"/>
                </a:solidFill>
                <a:effectLst/>
                <a:latin typeface="Times New Roman" panose="02020603050405020304" pitchFamily="18" charset="0"/>
              </a:rPr>
              <a:t> del </a:t>
            </a:r>
            <a:r>
              <a:rPr lang="en-ZA" sz="1800" b="0" i="0" u="none" strike="noStrike" dirty="0" err="1">
                <a:solidFill>
                  <a:srgbClr val="000000"/>
                </a:solidFill>
                <a:effectLst/>
                <a:latin typeface="Times New Roman" panose="02020603050405020304" pitchFamily="18" charset="0"/>
              </a:rPr>
              <a:t>artículo</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por</a:t>
            </a:r>
            <a:r>
              <a:rPr lang="en-ZA" sz="1800" b="0" i="0" u="none" strike="noStrike" dirty="0">
                <a:solidFill>
                  <a:srgbClr val="000000"/>
                </a:solidFill>
                <a:effectLst/>
                <a:latin typeface="Times New Roman" panose="02020603050405020304" pitchFamily="18" charset="0"/>
              </a:rPr>
              <a:t> lo tanto, </a:t>
            </a:r>
            <a:r>
              <a:rPr lang="en-ZA" sz="1800" b="0" i="0" u="none" strike="noStrike" dirty="0" err="1">
                <a:solidFill>
                  <a:srgbClr val="000000"/>
                </a:solidFill>
                <a:effectLst/>
                <a:latin typeface="Times New Roman" panose="02020603050405020304" pitchFamily="18" charset="0"/>
              </a:rPr>
              <a:t>el</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resumen</a:t>
            </a:r>
            <a:r>
              <a:rPr lang="en-ZA" sz="1800" b="0" i="0" u="none" strike="noStrike" dirty="0">
                <a:solidFill>
                  <a:srgbClr val="000000"/>
                </a:solidFill>
                <a:effectLst/>
                <a:latin typeface="Times New Roman" panose="02020603050405020304" pitchFamily="18" charset="0"/>
              </a:rPr>
              <a:t> es un punto de </a:t>
            </a:r>
            <a:r>
              <a:rPr lang="en-ZA" sz="1800" b="0" i="0" u="none" strike="noStrike" dirty="0" err="1">
                <a:solidFill>
                  <a:srgbClr val="000000"/>
                </a:solidFill>
                <a:effectLst/>
                <a:latin typeface="Times New Roman" panose="02020603050405020304" pitchFamily="18" charset="0"/>
              </a:rPr>
              <a:t>venta</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importante</a:t>
            </a:r>
            <a:r>
              <a:rPr lang="en-ZA" sz="1800" b="0" i="0" u="none" strike="noStrike" dirty="0">
                <a:solidFill>
                  <a:srgbClr val="000000"/>
                </a:solidFill>
                <a:effectLst/>
                <a:latin typeface="Times New Roman" panose="02020603050405020304" pitchFamily="18" charset="0"/>
              </a:rPr>
              <a:t> para la </a:t>
            </a:r>
            <a:r>
              <a:rPr lang="en-ZA" sz="1800" b="0" i="0" u="none" strike="noStrike" dirty="0" err="1">
                <a:solidFill>
                  <a:srgbClr val="000000"/>
                </a:solidFill>
                <a:effectLst/>
                <a:latin typeface="Times New Roman" panose="02020603050405020304" pitchFamily="18" charset="0"/>
              </a:rPr>
              <a:t>reimpresión</a:t>
            </a:r>
            <a:r>
              <a:rPr lang="en-ZA" sz="1800" b="0" i="0" u="none" strike="noStrike" dirty="0">
                <a:solidFill>
                  <a:srgbClr val="000000"/>
                </a:solidFill>
                <a:effectLst/>
                <a:latin typeface="Times New Roman" panose="02020603050405020304" pitchFamily="18" charset="0"/>
              </a:rPr>
              <a:t> o la </a:t>
            </a:r>
            <a:r>
              <a:rPr lang="en-ZA" sz="1800" b="0" i="0" u="none" strike="noStrike" dirty="0" err="1">
                <a:solidFill>
                  <a:srgbClr val="000000"/>
                </a:solidFill>
                <a:effectLst/>
                <a:latin typeface="Times New Roman" panose="02020603050405020304" pitchFamily="18" charset="0"/>
              </a:rPr>
              <a:t>versión</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electrónica</a:t>
            </a:r>
            <a:r>
              <a:rPr lang="en-ZA" sz="1800" b="0" i="0" u="none" strike="noStrike" dirty="0">
                <a:solidFill>
                  <a:srgbClr val="000000"/>
                </a:solidFill>
                <a:effectLst/>
                <a:latin typeface="Times New Roman" panose="02020603050405020304" pitchFamily="18" charset="0"/>
              </a:rPr>
              <a:t> del </a:t>
            </a:r>
            <a:r>
              <a:rPr lang="en-ZA" sz="1800" b="0" i="0" u="none" strike="noStrike" dirty="0" err="1">
                <a:solidFill>
                  <a:srgbClr val="000000"/>
                </a:solidFill>
                <a:effectLst/>
                <a:latin typeface="Times New Roman" panose="02020603050405020304" pitchFamily="18" charset="0"/>
              </a:rPr>
              <a:t>texto</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completo</a:t>
            </a:r>
            <a:r>
              <a:rPr lang="en-ZA" sz="1800" b="0" i="0" u="none" strike="noStrike" dirty="0">
                <a:solidFill>
                  <a:srgbClr val="000000"/>
                </a:solidFill>
                <a:effectLst/>
                <a:latin typeface="Times New Roman" panose="02020603050405020304" pitchFamily="18" charset="0"/>
              </a:rPr>
              <a:t>.</a:t>
            </a:r>
            <a:endParaRPr lang="en-ZA" b="0" dirty="0">
              <a:effectLst/>
            </a:endParaRPr>
          </a:p>
          <a:p>
            <a:pPr rtl="0">
              <a:spcBef>
                <a:spcPts val="360"/>
              </a:spcBef>
              <a:spcAft>
                <a:spcPts val="0"/>
              </a:spcAft>
            </a:pPr>
            <a:r>
              <a:rPr lang="en-ZA" sz="1800" b="0" i="0" u="none" strike="noStrike" dirty="0">
                <a:solidFill>
                  <a:srgbClr val="000000"/>
                </a:solidFill>
                <a:effectLst/>
                <a:latin typeface="Times New Roman" panose="02020603050405020304" pitchFamily="18" charset="0"/>
              </a:rPr>
              <a:t>- Un </a:t>
            </a:r>
            <a:r>
              <a:rPr lang="en-ZA" sz="1800" b="0" i="0" u="none" strike="noStrike" dirty="0" err="1">
                <a:solidFill>
                  <a:srgbClr val="000000"/>
                </a:solidFill>
                <a:effectLst/>
                <a:latin typeface="Times New Roman" panose="02020603050405020304" pitchFamily="18" charset="0"/>
              </a:rPr>
              <a:t>resumen</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permite</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tamizar</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grandes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cantidades</a:t>
            </a:r>
            <a:r>
              <a:rPr lang="en-ZA" sz="1800" b="0" i="0" u="none" strike="noStrike" dirty="0">
                <a:solidFill>
                  <a:srgbClr val="000000"/>
                </a:solidFill>
                <a:effectLst/>
                <a:latin typeface="Times New Roman" panose="02020603050405020304" pitchFamily="18" charset="0"/>
              </a:rPr>
              <a:t> de </a:t>
            </a:r>
            <a:r>
              <a:rPr lang="en-ZA" sz="1800" b="0" i="0" u="none" strike="noStrike" dirty="0" err="1">
                <a:solidFill>
                  <a:srgbClr val="000000"/>
                </a:solidFill>
                <a:effectLst/>
                <a:latin typeface="Times New Roman" panose="02020603050405020304" pitchFamily="18" charset="0"/>
              </a:rPr>
              <a:t>artículos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en</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los</a:t>
            </a:r>
            <a:r>
              <a:rPr lang="en-ZA" sz="1800" b="0" i="0" u="none" strike="noStrike" dirty="0">
                <a:solidFill>
                  <a:srgbClr val="000000"/>
                </a:solidFill>
                <a:effectLst/>
                <a:latin typeface="Times New Roman" panose="02020603050405020304" pitchFamily="18" charset="0"/>
              </a:rPr>
              <a:t> que </a:t>
            </a:r>
            <a:r>
              <a:rPr lang="en-ZA" sz="1800" b="0" i="0" u="none" strike="noStrike" dirty="0" err="1">
                <a:solidFill>
                  <a:srgbClr val="000000"/>
                </a:solidFill>
                <a:effectLst/>
                <a:latin typeface="Times New Roman" panose="02020603050405020304" pitchFamily="18" charset="0"/>
              </a:rPr>
              <a:t>el</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investigador</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puede</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tener</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más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confianza</a:t>
            </a:r>
            <a:r>
              <a:rPr lang="en-ZA" sz="1800" b="0" i="0" u="none" strike="noStrike" dirty="0">
                <a:solidFill>
                  <a:srgbClr val="000000"/>
                </a:solidFill>
                <a:effectLst/>
                <a:latin typeface="Times New Roman" panose="02020603050405020304" pitchFamily="18" charset="0"/>
              </a:rPr>
              <a:t> de que </a:t>
            </a:r>
            <a:r>
              <a:rPr lang="en-ZA" sz="1800" b="0" i="0" u="none" strike="noStrike" dirty="0" err="1">
                <a:solidFill>
                  <a:srgbClr val="000000"/>
                </a:solidFill>
                <a:effectLst/>
                <a:latin typeface="Times New Roman" panose="02020603050405020304" pitchFamily="18" charset="0"/>
              </a:rPr>
              <a:t>serán</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relevantes</a:t>
            </a:r>
            <a:r>
              <a:rPr lang="en-ZA" sz="1800" b="0" i="0" u="none" strike="noStrike" dirty="0">
                <a:solidFill>
                  <a:srgbClr val="000000"/>
                </a:solidFill>
                <a:effectLst/>
                <a:latin typeface="Times New Roman" panose="02020603050405020304" pitchFamily="18" charset="0"/>
              </a:rPr>
              <a:t> para </a:t>
            </a:r>
            <a:r>
              <a:rPr lang="en-ZA" sz="1800" b="0" i="0" u="none" strike="noStrike" dirty="0" err="1">
                <a:solidFill>
                  <a:srgbClr val="000000"/>
                </a:solidFill>
                <a:effectLst/>
                <a:latin typeface="Times New Roman" panose="02020603050405020304" pitchFamily="18" charset="0"/>
              </a:rPr>
              <a:t>su</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investigación</a:t>
            </a:r>
            <a:r>
              <a:rPr lang="en-ZA" sz="1800" b="0" i="0" u="none" strike="noStrike" dirty="0">
                <a:solidFill>
                  <a:srgbClr val="000000"/>
                </a:solidFill>
                <a:effectLst/>
                <a:latin typeface="Times New Roman" panose="02020603050405020304" pitchFamily="18" charset="0"/>
              </a:rPr>
              <a:t>. Una </a:t>
            </a:r>
            <a:r>
              <a:rPr lang="en-ZA" sz="1800" b="0" i="0" u="none" strike="noStrike" dirty="0" err="1">
                <a:solidFill>
                  <a:srgbClr val="000000"/>
                </a:solidFill>
                <a:effectLst/>
                <a:latin typeface="Times New Roman" panose="02020603050405020304" pitchFamily="18" charset="0"/>
              </a:rPr>
              <a:t>vez</a:t>
            </a:r>
            <a:r>
              <a:rPr lang="en-ZA" sz="1800" b="0" i="0" u="none" strike="noStrike" dirty="0">
                <a:solidFill>
                  <a:srgbClr val="000000"/>
                </a:solidFill>
                <a:effectLst/>
                <a:latin typeface="Times New Roman" panose="02020603050405020304" pitchFamily="18" charset="0"/>
              </a:rPr>
              <a:t> que </a:t>
            </a:r>
            <a:r>
              <a:rPr lang="en-ZA" sz="1800" b="0" i="0" u="none" strike="noStrike" dirty="0" err="1">
                <a:solidFill>
                  <a:srgbClr val="000000"/>
                </a:solidFill>
                <a:effectLst/>
                <a:latin typeface="Times New Roman" panose="02020603050405020304" pitchFamily="18" charset="0"/>
              </a:rPr>
              <a:t>los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trabajos</a:t>
            </a:r>
            <a:r>
              <a:rPr lang="en-ZA" sz="1800" b="0" i="0" u="none" strike="noStrike" dirty="0">
                <a:solidFill>
                  <a:srgbClr val="000000"/>
                </a:solidFill>
                <a:effectLst/>
                <a:latin typeface="Times New Roman" panose="02020603050405020304" pitchFamily="18" charset="0"/>
              </a:rPr>
              <a:t> se </a:t>
            </a:r>
            <a:r>
              <a:rPr lang="en-ZA" sz="1800" b="0" i="0" u="none" strike="noStrike" dirty="0" err="1">
                <a:solidFill>
                  <a:srgbClr val="000000"/>
                </a:solidFill>
                <a:effectLst/>
                <a:latin typeface="Times New Roman" panose="02020603050405020304" pitchFamily="18" charset="0"/>
              </a:rPr>
              <a:t>eligen</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en</a:t>
            </a:r>
            <a:r>
              <a:rPr lang="en-ZA" sz="1800" b="0" i="0" u="none" strike="noStrike" dirty="0">
                <a:solidFill>
                  <a:srgbClr val="000000"/>
                </a:solidFill>
                <a:effectLst/>
                <a:latin typeface="Times New Roman" panose="02020603050405020304" pitchFamily="18" charset="0"/>
              </a:rPr>
              <a:t> base al </a:t>
            </a:r>
            <a:r>
              <a:rPr lang="en-ZA" sz="1800" b="0" i="0" u="none" strike="noStrike" dirty="0" err="1">
                <a:solidFill>
                  <a:srgbClr val="000000"/>
                </a:solidFill>
                <a:effectLst/>
                <a:latin typeface="Times New Roman" panose="02020603050405020304" pitchFamily="18" charset="0"/>
              </a:rPr>
              <a:t>resumen</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deben</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leerse</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cuidadosamente</a:t>
            </a:r>
            <a:r>
              <a:rPr lang="en-ZA" sz="1800" b="0" i="0" u="none" strike="noStrike" dirty="0">
                <a:solidFill>
                  <a:srgbClr val="000000"/>
                </a:solidFill>
                <a:effectLst/>
                <a:latin typeface="Times New Roman" panose="02020603050405020304" pitchFamily="18" charset="0"/>
              </a:rPr>
              <a:t> para </a:t>
            </a:r>
            <a:r>
              <a:rPr lang="en-ZA" sz="1800" b="0" i="0" u="none" strike="noStrike" dirty="0" err="1">
                <a:solidFill>
                  <a:srgbClr val="000000"/>
                </a:solidFill>
                <a:effectLst/>
                <a:latin typeface="Times New Roman" panose="02020603050405020304" pitchFamily="18" charset="0"/>
              </a:rPr>
              <a:t>evaluar</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su</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relevancia</a:t>
            </a:r>
            <a:r>
              <a:rPr lang="en-ZA" sz="1800" b="0" i="0" u="none" strike="noStrike" dirty="0">
                <a:solidFill>
                  <a:srgbClr val="000000"/>
                </a:solidFill>
                <a:effectLst/>
                <a:latin typeface="Times New Roman" panose="02020603050405020304" pitchFamily="18" charset="0"/>
              </a:rPr>
              <a:t>. Sin embargo, las </a:t>
            </a:r>
            <a:r>
              <a:rPr lang="en-ZA" sz="1800" b="0" i="0" u="none" strike="noStrike" dirty="0" err="1">
                <a:solidFill>
                  <a:srgbClr val="000000"/>
                </a:solidFill>
                <a:effectLst/>
                <a:latin typeface="Times New Roman" panose="02020603050405020304" pitchFamily="18" charset="0"/>
              </a:rPr>
              <a:t>citas</a:t>
            </a:r>
            <a:r>
              <a:rPr lang="en-ZA" sz="1800" b="0" i="0" u="none" strike="noStrike" dirty="0">
                <a:solidFill>
                  <a:srgbClr val="000000"/>
                </a:solidFill>
                <a:effectLst/>
                <a:latin typeface="Times New Roman" panose="02020603050405020304" pitchFamily="18" charset="0"/>
              </a:rPr>
              <a:t> de </a:t>
            </a:r>
            <a:r>
              <a:rPr lang="en-ZA" sz="1800" b="0" i="0" u="none" strike="noStrike" dirty="0" err="1">
                <a:solidFill>
                  <a:srgbClr val="000000"/>
                </a:solidFill>
                <a:effectLst/>
                <a:latin typeface="Times New Roman" panose="02020603050405020304" pitchFamily="18" charset="0"/>
              </a:rPr>
              <a:t>referencia</a:t>
            </a:r>
            <a:r>
              <a:rPr lang="en-ZA" sz="1800" b="0" i="0" u="none" strike="noStrike" dirty="0">
                <a:solidFill>
                  <a:srgbClr val="000000"/>
                </a:solidFill>
                <a:effectLst/>
                <a:latin typeface="Times New Roman" panose="02020603050405020304" pitchFamily="18" charset="0"/>
              </a:rPr>
              <a:t> no se </a:t>
            </a:r>
            <a:r>
              <a:rPr lang="en-ZA" sz="1800" b="0" i="0" u="none" strike="noStrike" dirty="0" err="1">
                <a:solidFill>
                  <a:srgbClr val="000000"/>
                </a:solidFill>
                <a:effectLst/>
                <a:latin typeface="Times New Roman" panose="02020603050405020304" pitchFamily="18" charset="0"/>
              </a:rPr>
              <a:t>deben</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basar</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únicamente</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en</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el</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resumen</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sino</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en</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el</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artículo</a:t>
            </a:r>
            <a:r>
              <a:rPr lang="en-ZA" sz="1800" b="0" i="0" u="none" strike="noStrike" dirty="0">
                <a:solidFill>
                  <a:srgbClr val="000000"/>
                </a:solidFill>
                <a:effectLst/>
                <a:latin typeface="Times New Roman" panose="02020603050405020304" pitchFamily="18" charset="0"/>
              </a:rPr>
              <a:t>.</a:t>
            </a:r>
            <a:endParaRPr lang="en-ZA" b="0" dirty="0">
              <a:effectLst/>
            </a:endParaRPr>
          </a:p>
          <a:p>
            <a:pPr rtl="0">
              <a:spcBef>
                <a:spcPts val="360"/>
              </a:spcBef>
              <a:spcAft>
                <a:spcPts val="0"/>
              </a:spcAft>
            </a:pPr>
            <a:r>
              <a:rPr lang="en-ZA" sz="1800" b="0" i="0" u="none" strike="noStrike" dirty="0">
                <a:solidFill>
                  <a:srgbClr val="000000"/>
                </a:solidFill>
                <a:effectLst/>
                <a:latin typeface="Times New Roman" panose="02020603050405020304" pitchFamily="18" charset="0"/>
              </a:rPr>
              <a:t>- La </a:t>
            </a:r>
            <a:r>
              <a:rPr lang="en-ZA" sz="1800" b="0" i="0" u="none" strike="noStrike" dirty="0" err="1">
                <a:solidFill>
                  <a:srgbClr val="000000"/>
                </a:solidFill>
                <a:effectLst/>
                <a:latin typeface="Times New Roman" panose="02020603050405020304" pitchFamily="18" charset="0"/>
              </a:rPr>
              <a:t>duración</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depende</a:t>
            </a:r>
            <a:r>
              <a:rPr lang="en-ZA" sz="1800" b="0" i="0" u="none" strike="noStrike" dirty="0">
                <a:solidFill>
                  <a:srgbClr val="000000"/>
                </a:solidFill>
                <a:effectLst/>
                <a:latin typeface="Times New Roman" panose="02020603050405020304" pitchFamily="18" charset="0"/>
              </a:rPr>
              <a:t> de la </a:t>
            </a:r>
            <a:r>
              <a:rPr lang="en-ZA" sz="1800" b="0" i="0" u="none" strike="noStrike" dirty="0" err="1">
                <a:solidFill>
                  <a:srgbClr val="000000"/>
                </a:solidFill>
                <a:effectLst/>
                <a:latin typeface="Times New Roman" panose="02020603050405020304" pitchFamily="18" charset="0"/>
              </a:rPr>
              <a:t>revista</a:t>
            </a:r>
            <a:r>
              <a:rPr lang="en-ZA" sz="1800" b="0" i="0" u="none" strike="noStrike" dirty="0">
                <a:solidFill>
                  <a:srgbClr val="000000"/>
                </a:solidFill>
                <a:effectLst/>
                <a:latin typeface="Times New Roman" panose="02020603050405020304" pitchFamily="18" charset="0"/>
              </a:rPr>
              <a:t>. Un </a:t>
            </a:r>
            <a:r>
              <a:rPr lang="en-ZA" sz="1800" b="0" i="0" u="none" strike="noStrike" dirty="0" err="1">
                <a:solidFill>
                  <a:srgbClr val="000000"/>
                </a:solidFill>
                <a:effectLst/>
                <a:latin typeface="Times New Roman" panose="02020603050405020304" pitchFamily="18" charset="0"/>
              </a:rPr>
              <a:t>resumen</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puede</a:t>
            </a:r>
            <a:r>
              <a:rPr lang="en-ZA" sz="1800" b="0" i="0" u="none" strike="noStrike" dirty="0">
                <a:solidFill>
                  <a:srgbClr val="000000"/>
                </a:solidFill>
                <a:effectLst/>
                <a:latin typeface="Times New Roman" panose="02020603050405020304" pitchFamily="18" charset="0"/>
              </a:rPr>
              <a:t> o no </a:t>
            </a:r>
            <a:r>
              <a:rPr lang="en-ZA" sz="1800" b="0" i="0" u="none" strike="noStrike" dirty="0" err="1">
                <a:solidFill>
                  <a:srgbClr val="000000"/>
                </a:solidFill>
                <a:effectLst/>
                <a:latin typeface="Times New Roman" panose="02020603050405020304" pitchFamily="18" charset="0"/>
              </a:rPr>
              <a:t>tener</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el</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título</a:t>
            </a:r>
            <a:r>
              <a:rPr lang="en-ZA" sz="1800" b="0" i="0" u="none" strike="noStrike" dirty="0">
                <a:solidFill>
                  <a:srgbClr val="000000"/>
                </a:solidFill>
                <a:effectLst/>
                <a:latin typeface="Times New Roman" panose="02020603050405020304" pitchFamily="18" charset="0"/>
              </a:rPr>
              <a:t> de </a:t>
            </a:r>
            <a:r>
              <a:rPr lang="en-ZA" sz="1800" b="0" i="0" u="none" strike="noStrike" dirty="0" err="1">
                <a:solidFill>
                  <a:srgbClr val="000000"/>
                </a:solidFill>
                <a:effectLst/>
                <a:latin typeface="Times New Roman" panose="02020603050405020304" pitchFamily="18" charset="0"/>
              </a:rPr>
              <a:t>sección</a:t>
            </a:r>
            <a:r>
              <a:rPr lang="en-ZA" sz="1800" b="0" i="0" u="none" strike="noStrike" dirty="0">
                <a:solidFill>
                  <a:srgbClr val="000000"/>
                </a:solidFill>
                <a:effectLst/>
                <a:latin typeface="Times New Roman" panose="02020603050405020304" pitchFamily="18" charset="0"/>
              </a:rPr>
              <a:t> de "</a:t>
            </a:r>
            <a:r>
              <a:rPr lang="en-ZA" sz="1800" b="0" i="0" u="none" strike="noStrike" dirty="0" err="1">
                <a:solidFill>
                  <a:srgbClr val="000000"/>
                </a:solidFill>
                <a:effectLst/>
                <a:latin typeface="Times New Roman" panose="02020603050405020304" pitchFamily="18" charset="0"/>
              </a:rPr>
              <a:t>resumen</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explícitamente</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enumerado</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como</a:t>
            </a:r>
            <a:r>
              <a:rPr lang="en-ZA" sz="1800" b="0" i="0" u="none" strike="noStrike" dirty="0">
                <a:solidFill>
                  <a:srgbClr val="000000"/>
                </a:solidFill>
                <a:effectLst/>
                <a:latin typeface="Times New Roman" panose="02020603050405020304" pitchFamily="18" charset="0"/>
              </a:rPr>
              <a:t> un </a:t>
            </a:r>
            <a:r>
              <a:rPr lang="en-ZA" sz="1800" b="0" i="0" u="none" strike="noStrike" dirty="0" err="1">
                <a:solidFill>
                  <a:srgbClr val="000000"/>
                </a:solidFill>
                <a:effectLst/>
                <a:latin typeface="Times New Roman" panose="02020603050405020304" pitchFamily="18" charset="0"/>
              </a:rPr>
              <a:t>antecedente</a:t>
            </a:r>
            <a:r>
              <a:rPr lang="en-ZA" sz="1800" b="0" i="0" u="none" strike="noStrike" dirty="0">
                <a:solidFill>
                  <a:srgbClr val="000000"/>
                </a:solidFill>
                <a:effectLst/>
                <a:latin typeface="Times New Roman" panose="02020603050405020304" pitchFamily="18" charset="0"/>
              </a:rPr>
              <a:t> del </a:t>
            </a:r>
            <a:r>
              <a:rPr lang="en-ZA" sz="1800" b="0" i="0" u="none" strike="noStrike" dirty="0" err="1">
                <a:solidFill>
                  <a:srgbClr val="000000"/>
                </a:solidFill>
                <a:effectLst/>
                <a:latin typeface="Times New Roman" panose="02020603050405020304" pitchFamily="18" charset="0"/>
              </a:rPr>
              <a:t>contenido</a:t>
            </a:r>
            <a:r>
              <a:rPr lang="en-ZA" sz="1800" b="0" i="0" u="none" strike="noStrike" dirty="0">
                <a:solidFill>
                  <a:srgbClr val="000000"/>
                </a:solidFill>
                <a:effectLst/>
                <a:latin typeface="Times New Roman" panose="02020603050405020304" pitchFamily="18" charset="0"/>
              </a:rPr>
              <a:t>, sin embargo, </a:t>
            </a:r>
            <a:r>
              <a:rPr lang="en-ZA" sz="1800" b="0" i="0" u="none" strike="noStrike" dirty="0" err="1">
                <a:solidFill>
                  <a:srgbClr val="000000"/>
                </a:solidFill>
                <a:effectLst/>
                <a:latin typeface="Times New Roman" panose="02020603050405020304" pitchFamily="18" charset="0"/>
              </a:rPr>
              <a:t>generalmente</a:t>
            </a:r>
            <a:r>
              <a:rPr lang="en-ZA" sz="1800" b="0" i="0" u="none" strike="noStrike" dirty="0">
                <a:solidFill>
                  <a:srgbClr val="000000"/>
                </a:solidFill>
                <a:effectLst/>
                <a:latin typeface="Times New Roman" panose="02020603050405020304" pitchFamily="18" charset="0"/>
              </a:rPr>
              <a:t> se </a:t>
            </a:r>
            <a:r>
              <a:rPr lang="en-ZA" sz="1800" b="0" i="0" u="none" strike="noStrike" dirty="0" err="1">
                <a:solidFill>
                  <a:srgbClr val="000000"/>
                </a:solidFill>
                <a:effectLst/>
                <a:latin typeface="Times New Roman" panose="02020603050405020304" pitchFamily="18" charset="0"/>
              </a:rPr>
              <a:t>seccionan</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lógicamente</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como</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una</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descripción</a:t>
            </a:r>
            <a:r>
              <a:rPr lang="en-ZA" sz="1800" b="0" i="0" u="none" strike="noStrike" dirty="0">
                <a:solidFill>
                  <a:srgbClr val="000000"/>
                </a:solidFill>
                <a:effectLst/>
                <a:latin typeface="Times New Roman" panose="02020603050405020304" pitchFamily="18" charset="0"/>
              </a:rPr>
              <a:t> general de lo que </a:t>
            </a:r>
            <a:r>
              <a:rPr lang="en-ZA" sz="1800" b="0" i="0" u="none" strike="noStrike" dirty="0" err="1">
                <a:solidFill>
                  <a:srgbClr val="000000"/>
                </a:solidFill>
                <a:effectLst/>
                <a:latin typeface="Times New Roman" panose="02020603050405020304" pitchFamily="18" charset="0"/>
              </a:rPr>
              <a:t>aparece</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en</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el</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documento</a:t>
            </a:r>
            <a:r>
              <a:rPr lang="en-ZA" sz="1800" b="0" i="0" u="none" strike="noStrike" dirty="0">
                <a:solidFill>
                  <a:srgbClr val="000000"/>
                </a:solidFill>
                <a:effectLst/>
                <a:latin typeface="Times New Roman" panose="02020603050405020304" pitchFamily="18" charset="0"/>
              </a:rPr>
              <a:t>.(</a:t>
            </a:r>
            <a:r>
              <a:rPr lang="en-ZA" sz="1800" b="0" i="0" u="none" strike="noStrike" dirty="0" err="1">
                <a:solidFill>
                  <a:srgbClr val="000000"/>
                </a:solidFill>
                <a:effectLst/>
                <a:latin typeface="Times New Roman" panose="02020603050405020304" pitchFamily="18" charset="0"/>
              </a:rPr>
              <a:t>e.j</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cualquiera</a:t>
            </a:r>
            <a:r>
              <a:rPr lang="en-ZA" sz="1800" b="0" i="0" u="none" strike="noStrike" dirty="0">
                <a:solidFill>
                  <a:srgbClr val="000000"/>
                </a:solidFill>
                <a:effectLst/>
                <a:latin typeface="Times New Roman" panose="02020603050405020304" pitchFamily="18" charset="0"/>
              </a:rPr>
              <a:t> de </a:t>
            </a:r>
            <a:r>
              <a:rPr lang="en-ZA" sz="1800" b="0" i="0" u="none" strike="noStrike" dirty="0" err="1">
                <a:solidFill>
                  <a:srgbClr val="000000"/>
                </a:solidFill>
                <a:effectLst/>
                <a:latin typeface="Times New Roman" panose="02020603050405020304" pitchFamily="18" charset="0"/>
              </a:rPr>
              <a:t>los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siguientes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Antecedentes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Introducción</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Objetivos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Métodos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Resultados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Conclusiones</a:t>
            </a:r>
            <a:r>
              <a:rPr lang="en-ZA" sz="1800" b="0" i="0" u="none" strike="noStrike" dirty="0">
                <a:solidFill>
                  <a:srgbClr val="000000"/>
                </a:solidFill>
                <a:effectLst/>
                <a:latin typeface="Times New Roman" panose="02020603050405020304" pitchFamily="18" charset="0"/>
              </a:rPr>
              <a:t>).</a:t>
            </a:r>
            <a:endParaRPr lang="en-ZA" b="0" dirty="0">
              <a:effectLst/>
            </a:endParaRPr>
          </a:p>
          <a:p>
            <a:br>
              <a:rPr lang="en-ZA" dirty="0"/>
            </a:br>
            <a:endParaRPr dirty="0"/>
          </a:p>
        </p:txBody>
      </p:sp>
      <p:sp>
        <p:nvSpPr>
          <p:cNvPr id="442" name="Google Shape;442;p21: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22: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54" name="Google Shape;454;p22: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Google Shape;34;p6: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5" name="Google Shape;35;p6: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p23: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94" name="Google Shape;494;p23: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24: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06" name="Google Shape;506;p24: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p25: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18" name="Google Shape;518;p25: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p26: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39" name="Google Shape;539;p26: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p27: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ZA" sz="1800" b="0" i="0" u="none" strike="noStrike" dirty="0" err="1">
                <a:solidFill>
                  <a:srgbClr val="000000"/>
                </a:solidFill>
                <a:effectLst/>
                <a:latin typeface="Times New Roman" panose="02020603050405020304" pitchFamily="18" charset="0"/>
              </a:rPr>
              <a:t>Notar</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en</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este</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ejemplo</a:t>
            </a:r>
            <a:r>
              <a:rPr lang="en-ZA" sz="1800" b="0" i="0" u="none" strike="noStrike" dirty="0">
                <a:solidFill>
                  <a:srgbClr val="000000"/>
                </a:solidFill>
                <a:effectLst/>
                <a:latin typeface="Times New Roman" panose="02020603050405020304" pitchFamily="18" charset="0"/>
              </a:rPr>
              <a:t> que no es </a:t>
            </a:r>
            <a:r>
              <a:rPr lang="en-ZA" sz="1800" b="0" i="0" u="none" strike="noStrike" dirty="0" err="1">
                <a:solidFill>
                  <a:srgbClr val="000000"/>
                </a:solidFill>
                <a:effectLst/>
                <a:latin typeface="Times New Roman" panose="02020603050405020304" pitchFamily="18" charset="0"/>
              </a:rPr>
              <a:t>necesario</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listar</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todas</a:t>
            </a:r>
            <a:r>
              <a:rPr lang="en-ZA" sz="1800" b="0" i="0" u="none" strike="noStrike" dirty="0">
                <a:solidFill>
                  <a:srgbClr val="000000"/>
                </a:solidFill>
                <a:effectLst/>
                <a:latin typeface="Times New Roman" panose="02020603050405020304" pitchFamily="18" charset="0"/>
              </a:rPr>
              <a:t> las </a:t>
            </a:r>
            <a:r>
              <a:rPr lang="en-ZA" sz="1800" b="0" i="0" u="none" strike="noStrike" dirty="0" err="1">
                <a:solidFill>
                  <a:srgbClr val="000000"/>
                </a:solidFill>
                <a:effectLst/>
                <a:latin typeface="Times New Roman" panose="02020603050405020304" pitchFamily="18" charset="0"/>
              </a:rPr>
              <a:t>instituciones</a:t>
            </a:r>
            <a:r>
              <a:rPr lang="en-ZA" sz="1800" b="0" i="0" u="none" strike="noStrike" dirty="0">
                <a:solidFill>
                  <a:srgbClr val="000000"/>
                </a:solidFill>
                <a:effectLst/>
                <a:latin typeface="Times New Roman" panose="02020603050405020304" pitchFamily="18" charset="0"/>
              </a:rPr>
              <a:t> que </a:t>
            </a:r>
            <a:r>
              <a:rPr lang="en-ZA" sz="1800" b="0" i="0" u="none" strike="noStrike" dirty="0" err="1">
                <a:solidFill>
                  <a:srgbClr val="000000"/>
                </a:solidFill>
                <a:effectLst/>
                <a:latin typeface="Times New Roman" panose="02020603050405020304" pitchFamily="18" charset="0"/>
              </a:rPr>
              <a:t>participaron</a:t>
            </a:r>
            <a:r>
              <a:rPr lang="en-ZA" sz="1800" b="0" i="0" u="none" strike="noStrike" dirty="0">
                <a:solidFill>
                  <a:srgbClr val="000000"/>
                </a:solidFill>
                <a:effectLst/>
                <a:latin typeface="Times New Roman" panose="02020603050405020304" pitchFamily="18" charset="0"/>
              </a:rPr>
              <a:t>. Si se </a:t>
            </a:r>
            <a:r>
              <a:rPr lang="en-ZA" sz="1800" b="0" i="0" u="none" strike="noStrike" dirty="0" err="1">
                <a:solidFill>
                  <a:srgbClr val="000000"/>
                </a:solidFill>
                <a:effectLst/>
                <a:latin typeface="Times New Roman" panose="02020603050405020304" pitchFamily="18" charset="0"/>
              </a:rPr>
              <a:t>desea</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puede</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incluirse</a:t>
            </a:r>
            <a:r>
              <a:rPr lang="en-ZA" sz="1800" b="0" i="0" u="none" strike="noStrike" dirty="0">
                <a:solidFill>
                  <a:srgbClr val="000000"/>
                </a:solidFill>
                <a:effectLst/>
                <a:latin typeface="Times New Roman" panose="02020603050405020304" pitchFamily="18" charset="0"/>
              </a:rPr>
              <a:t> a las </a:t>
            </a:r>
            <a:r>
              <a:rPr lang="en-ZA" sz="1800" b="0" i="0" u="none" strike="noStrike" dirty="0" err="1">
                <a:solidFill>
                  <a:srgbClr val="000000"/>
                </a:solidFill>
                <a:effectLst/>
                <a:latin typeface="Times New Roman" panose="02020603050405020304" pitchFamily="18" charset="0"/>
              </a:rPr>
              <a:t>instituciones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una</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por</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una</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en</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los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agradecimientos</a:t>
            </a:r>
            <a:r>
              <a:rPr lang="en-ZA" sz="1800" b="0" i="0" u="none" strike="noStrike" dirty="0">
                <a:solidFill>
                  <a:srgbClr val="000000"/>
                </a:solidFill>
                <a:effectLst/>
                <a:latin typeface="Times New Roman" panose="02020603050405020304" pitchFamily="18" charset="0"/>
              </a:rPr>
              <a:t> o </a:t>
            </a:r>
            <a:r>
              <a:rPr lang="en-ZA" sz="1800" b="0" i="0" u="none" strike="noStrike" dirty="0" err="1">
                <a:solidFill>
                  <a:srgbClr val="000000"/>
                </a:solidFill>
                <a:effectLst/>
                <a:latin typeface="Times New Roman" panose="02020603050405020304" pitchFamily="18" charset="0"/>
              </a:rPr>
              <a:t>reconocimientos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pero</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listarlos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aquí</a:t>
            </a:r>
            <a:r>
              <a:rPr lang="en-ZA" sz="1800" b="0" i="0" u="none" strike="noStrike" dirty="0">
                <a:solidFill>
                  <a:srgbClr val="000000"/>
                </a:solidFill>
                <a:effectLst/>
                <a:latin typeface="Times New Roman" panose="02020603050405020304" pitchFamily="18" charset="0"/>
              </a:rPr>
              <a:t> no es </a:t>
            </a:r>
            <a:r>
              <a:rPr lang="en-ZA" sz="1800" b="0" i="0" u="none" strike="noStrike" dirty="0" err="1">
                <a:solidFill>
                  <a:srgbClr val="000000"/>
                </a:solidFill>
                <a:effectLst/>
                <a:latin typeface="Times New Roman" panose="02020603050405020304" pitchFamily="18" charset="0"/>
              </a:rPr>
              <a:t>relevante</a:t>
            </a:r>
            <a:r>
              <a:rPr lang="en-ZA" sz="1800" b="0" i="0" u="none" strike="noStrike" dirty="0">
                <a:solidFill>
                  <a:srgbClr val="000000"/>
                </a:solidFill>
                <a:effectLst/>
                <a:latin typeface="Times New Roman" panose="02020603050405020304" pitchFamily="18" charset="0"/>
              </a:rPr>
              <a:t>.</a:t>
            </a:r>
            <a:endParaRPr dirty="0"/>
          </a:p>
        </p:txBody>
      </p:sp>
      <p:sp>
        <p:nvSpPr>
          <p:cNvPr id="561" name="Google Shape;561;p27: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p28: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79" name="Google Shape;579;p28: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p29: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90" name="Google Shape;590;p29: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p30: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16" name="Google Shape;616;p30: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p31: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ZA" sz="1800" b="0" i="0" u="none" strike="noStrike" dirty="0" err="1">
                <a:solidFill>
                  <a:srgbClr val="000000"/>
                </a:solidFill>
                <a:effectLst/>
                <a:latin typeface="Times New Roman" panose="02020603050405020304" pitchFamily="18" charset="0"/>
              </a:rPr>
              <a:t>Describa</a:t>
            </a:r>
            <a:r>
              <a:rPr lang="en-ZA" sz="1800" b="0" i="0" u="none" strike="noStrike" dirty="0">
                <a:solidFill>
                  <a:srgbClr val="000000"/>
                </a:solidFill>
                <a:effectLst/>
                <a:latin typeface="Times New Roman" panose="02020603050405020304" pitchFamily="18" charset="0"/>
              </a:rPr>
              <a:t> las </a:t>
            </a:r>
            <a:r>
              <a:rPr lang="en-ZA" sz="1800" b="0" i="0" u="none" strike="noStrike" dirty="0" err="1">
                <a:solidFill>
                  <a:srgbClr val="000000"/>
                </a:solidFill>
                <a:effectLst/>
                <a:latin typeface="Times New Roman" panose="02020603050405020304" pitchFamily="18" charset="0"/>
              </a:rPr>
              <a:t>técnicas</a:t>
            </a:r>
            <a:r>
              <a:rPr lang="en-ZA" sz="1800" b="0" i="0" u="none" strike="noStrike" dirty="0">
                <a:solidFill>
                  <a:srgbClr val="000000"/>
                </a:solidFill>
                <a:effectLst/>
                <a:latin typeface="Times New Roman" panose="02020603050405020304" pitchFamily="18" charset="0"/>
              </a:rPr>
              <a:t> y </a:t>
            </a:r>
            <a:r>
              <a:rPr lang="en-ZA" sz="1800" b="0" i="0" u="none" strike="noStrike" dirty="0" err="1">
                <a:solidFill>
                  <a:srgbClr val="000000"/>
                </a:solidFill>
                <a:effectLst/>
                <a:latin typeface="Times New Roman" panose="02020603050405020304" pitchFamily="18" charset="0"/>
              </a:rPr>
              <a:t>herramientas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usadas</a:t>
            </a:r>
            <a:r>
              <a:rPr lang="en-ZA" sz="1800" b="0" i="0" u="none" strike="noStrike" dirty="0">
                <a:solidFill>
                  <a:srgbClr val="000000"/>
                </a:solidFill>
                <a:effectLst/>
                <a:latin typeface="Times New Roman" panose="02020603050405020304" pitchFamily="18" charset="0"/>
              </a:rPr>
              <a:t> para </a:t>
            </a:r>
            <a:r>
              <a:rPr lang="en-ZA" sz="1800" b="0" i="0" u="none" strike="noStrike" dirty="0" err="1">
                <a:solidFill>
                  <a:srgbClr val="000000"/>
                </a:solidFill>
                <a:effectLst/>
                <a:latin typeface="Times New Roman" panose="02020603050405020304" pitchFamily="18" charset="0"/>
              </a:rPr>
              <a:t>recoger</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datos</a:t>
            </a:r>
            <a:r>
              <a:rPr lang="en-ZA" sz="1800" b="0" i="0" u="none" strike="noStrike" dirty="0">
                <a:solidFill>
                  <a:srgbClr val="000000"/>
                </a:solidFill>
                <a:effectLst/>
                <a:latin typeface="Times New Roman" panose="02020603050405020304" pitchFamily="18" charset="0"/>
              </a:rPr>
              <a:t> para </a:t>
            </a:r>
            <a:r>
              <a:rPr lang="en-ZA" sz="1800" b="0" i="0" u="none" strike="noStrike" dirty="0" err="1">
                <a:solidFill>
                  <a:srgbClr val="000000"/>
                </a:solidFill>
                <a:effectLst/>
                <a:latin typeface="Times New Roman" panose="02020603050405020304" pitchFamily="18" charset="0"/>
              </a:rPr>
              <a:t>cada</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objetivo</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específico</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los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métodos</a:t>
            </a:r>
            <a:r>
              <a:rPr lang="en-ZA" sz="1800" b="0" i="0" u="none" strike="noStrike" dirty="0">
                <a:solidFill>
                  <a:srgbClr val="000000"/>
                </a:solidFill>
                <a:effectLst/>
                <a:latin typeface="Times New Roman" panose="02020603050405020304" pitchFamily="18" charset="0"/>
              </a:rPr>
              <a:t> para la </a:t>
            </a:r>
            <a:r>
              <a:rPr lang="en-ZA" sz="1800" b="0" i="0" u="none" strike="noStrike" dirty="0" err="1">
                <a:solidFill>
                  <a:srgbClr val="000000"/>
                </a:solidFill>
                <a:effectLst/>
                <a:latin typeface="Times New Roman" panose="02020603050405020304" pitchFamily="18" charset="0"/>
              </a:rPr>
              <a:t>identificación</a:t>
            </a:r>
            <a:r>
              <a:rPr lang="en-ZA" sz="1800" b="0" i="0" u="none" strike="noStrike" dirty="0">
                <a:solidFill>
                  <a:srgbClr val="000000"/>
                </a:solidFill>
                <a:effectLst/>
                <a:latin typeface="Times New Roman" panose="02020603050405020304" pitchFamily="18" charset="0"/>
              </a:rPr>
              <a:t> de </a:t>
            </a:r>
            <a:r>
              <a:rPr lang="en-ZA" sz="1800" b="0" i="0" u="none" strike="noStrike" dirty="0" err="1">
                <a:solidFill>
                  <a:srgbClr val="000000"/>
                </a:solidFill>
                <a:effectLst/>
                <a:latin typeface="Times New Roman" panose="02020603050405020304" pitchFamily="18" charset="0"/>
              </a:rPr>
              <a:t>casos</a:t>
            </a:r>
            <a:r>
              <a:rPr lang="en-ZA" sz="1800" b="0" i="0" u="none" strike="noStrike" dirty="0">
                <a:solidFill>
                  <a:srgbClr val="000000"/>
                </a:solidFill>
                <a:effectLst/>
                <a:latin typeface="Times New Roman" panose="02020603050405020304" pitchFamily="18" charset="0"/>
              </a:rPr>
              <a:t> y </a:t>
            </a:r>
            <a:r>
              <a:rPr lang="en-ZA" sz="1800" b="0" i="0" u="none" strike="noStrike" dirty="0" err="1">
                <a:solidFill>
                  <a:srgbClr val="000000"/>
                </a:solidFill>
                <a:effectLst/>
                <a:latin typeface="Times New Roman" panose="02020603050405020304" pitchFamily="18" charset="0"/>
              </a:rPr>
              <a:t>el</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grupo</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seleccionado</a:t>
            </a:r>
            <a:r>
              <a:rPr lang="en-ZA" sz="1800" b="0" i="0" u="none" strike="noStrike" dirty="0">
                <a:solidFill>
                  <a:srgbClr val="000000"/>
                </a:solidFill>
                <a:effectLst/>
                <a:latin typeface="Times New Roman" panose="02020603050405020304" pitchFamily="18" charset="0"/>
              </a:rPr>
              <a:t> para la </a:t>
            </a:r>
            <a:r>
              <a:rPr lang="en-ZA" sz="1800" b="0" i="0" u="none" strike="noStrike" dirty="0" err="1">
                <a:solidFill>
                  <a:srgbClr val="000000"/>
                </a:solidFill>
                <a:effectLst/>
                <a:latin typeface="Times New Roman" panose="02020603050405020304" pitchFamily="18" charset="0"/>
              </a:rPr>
              <a:t>comparación</a:t>
            </a:r>
            <a:endParaRPr dirty="0"/>
          </a:p>
        </p:txBody>
      </p:sp>
      <p:sp>
        <p:nvSpPr>
          <p:cNvPr id="638" name="Google Shape;638;p31: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p32: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49" name="Google Shape;649;p32: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2: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6" name="Google Shape;46;p2: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Google Shape;684;p33: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85" name="Google Shape;685;p33: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9"/>
        <p:cNvGrpSpPr/>
        <p:nvPr/>
      </p:nvGrpSpPr>
      <p:grpSpPr>
        <a:xfrm>
          <a:off x="0" y="0"/>
          <a:ext cx="0" cy="0"/>
          <a:chOff x="0" y="0"/>
          <a:chExt cx="0" cy="0"/>
        </a:xfrm>
      </p:grpSpPr>
      <p:sp>
        <p:nvSpPr>
          <p:cNvPr id="720" name="Google Shape;720;p34: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21" name="Google Shape;721;p34: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2"/>
        <p:cNvGrpSpPr/>
        <p:nvPr/>
      </p:nvGrpSpPr>
      <p:grpSpPr>
        <a:xfrm>
          <a:off x="0" y="0"/>
          <a:ext cx="0" cy="0"/>
          <a:chOff x="0" y="0"/>
          <a:chExt cx="0" cy="0"/>
        </a:xfrm>
      </p:grpSpPr>
      <p:sp>
        <p:nvSpPr>
          <p:cNvPr id="753" name="Google Shape;753;p35: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54" name="Google Shape;754;p35: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p:cNvGrpSpPr/>
        <p:nvPr/>
      </p:nvGrpSpPr>
      <p:grpSpPr>
        <a:xfrm>
          <a:off x="0" y="0"/>
          <a:ext cx="0" cy="0"/>
          <a:chOff x="0" y="0"/>
          <a:chExt cx="0" cy="0"/>
        </a:xfrm>
      </p:grpSpPr>
      <p:sp>
        <p:nvSpPr>
          <p:cNvPr id="768" name="Google Shape;768;p36: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ZA" sz="1800" b="0" i="0" u="none" strike="noStrike" dirty="0" err="1">
                <a:solidFill>
                  <a:srgbClr val="000000"/>
                </a:solidFill>
                <a:effectLst/>
                <a:latin typeface="Times New Roman" panose="02020603050405020304" pitchFamily="18" charset="0"/>
              </a:rPr>
              <a:t>Esta</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sugerencia</a:t>
            </a:r>
            <a:r>
              <a:rPr lang="en-ZA" sz="1800" b="0" i="0" u="none" strike="noStrike" dirty="0">
                <a:solidFill>
                  <a:srgbClr val="000000"/>
                </a:solidFill>
                <a:effectLst/>
                <a:latin typeface="Times New Roman" panose="02020603050405020304" pitchFamily="18" charset="0"/>
              </a:rPr>
              <a:t> de </a:t>
            </a:r>
            <a:r>
              <a:rPr lang="en-ZA" sz="1800" b="0" i="0" u="none" strike="noStrike" dirty="0" err="1">
                <a:solidFill>
                  <a:srgbClr val="000000"/>
                </a:solidFill>
                <a:effectLst/>
                <a:latin typeface="Times New Roman" panose="02020603050405020304" pitchFamily="18" charset="0"/>
              </a:rPr>
              <a:t>subtítulos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depende</a:t>
            </a:r>
            <a:r>
              <a:rPr lang="en-ZA" sz="1800" b="0" i="0" u="none" strike="noStrike" dirty="0">
                <a:solidFill>
                  <a:srgbClr val="000000"/>
                </a:solidFill>
                <a:effectLst/>
                <a:latin typeface="Times New Roman" panose="02020603050405020304" pitchFamily="18" charset="0"/>
              </a:rPr>
              <a:t> del </a:t>
            </a:r>
            <a:r>
              <a:rPr lang="en-ZA" sz="1800" b="0" i="0" u="none" strike="noStrike" dirty="0" err="1">
                <a:solidFill>
                  <a:srgbClr val="000000"/>
                </a:solidFill>
                <a:effectLst/>
                <a:latin typeface="Times New Roman" panose="02020603050405020304" pitchFamily="18" charset="0"/>
              </a:rPr>
              <a:t>brote</a:t>
            </a:r>
            <a:r>
              <a:rPr lang="en-ZA" sz="1800" b="0" i="0" u="none" strike="noStrike" dirty="0">
                <a:solidFill>
                  <a:srgbClr val="000000"/>
                </a:solidFill>
                <a:effectLst/>
                <a:latin typeface="Times New Roman" panose="02020603050405020304" pitchFamily="18" charset="0"/>
              </a:rPr>
              <a:t> a </a:t>
            </a:r>
            <a:r>
              <a:rPr lang="en-ZA" sz="1800" b="0" i="0" u="none" strike="noStrike" dirty="0" err="1">
                <a:solidFill>
                  <a:srgbClr val="000000"/>
                </a:solidFill>
                <a:effectLst/>
                <a:latin typeface="Times New Roman" panose="02020603050405020304" pitchFamily="18" charset="0"/>
              </a:rPr>
              <a:t>reportar</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pero</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puede</a:t>
            </a:r>
            <a:r>
              <a:rPr lang="en-ZA" sz="1800" b="0" i="0" u="none" strike="noStrike" dirty="0">
                <a:solidFill>
                  <a:srgbClr val="000000"/>
                </a:solidFill>
                <a:effectLst/>
                <a:latin typeface="Times New Roman" panose="02020603050405020304" pitchFamily="18" charset="0"/>
              </a:rPr>
              <a:t> ser </a:t>
            </a:r>
            <a:r>
              <a:rPr lang="en-ZA" sz="1800" b="0" i="0" u="none" strike="noStrike" dirty="0" err="1">
                <a:solidFill>
                  <a:srgbClr val="000000"/>
                </a:solidFill>
                <a:effectLst/>
                <a:latin typeface="Times New Roman" panose="02020603050405020304" pitchFamily="18" charset="0"/>
              </a:rPr>
              <a:t>una</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buena</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guía</a:t>
            </a:r>
            <a:r>
              <a:rPr lang="en-ZA" sz="1800" b="0" i="0" u="none" strike="noStrike" dirty="0">
                <a:solidFill>
                  <a:srgbClr val="000000"/>
                </a:solidFill>
                <a:effectLst/>
                <a:latin typeface="Times New Roman" panose="02020603050405020304" pitchFamily="18" charset="0"/>
              </a:rPr>
              <a:t>. Los </a:t>
            </a:r>
            <a:r>
              <a:rPr lang="en-ZA" sz="1800" b="0" i="0" u="none" strike="noStrike" dirty="0" err="1">
                <a:solidFill>
                  <a:srgbClr val="000000"/>
                </a:solidFill>
                <a:effectLst/>
                <a:latin typeface="Times New Roman" panose="02020603050405020304" pitchFamily="18" charset="0"/>
              </a:rPr>
              <a:t>subtítulos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deben</a:t>
            </a:r>
            <a:r>
              <a:rPr lang="en-ZA" sz="1800" b="0" i="0" u="none" strike="noStrike" dirty="0">
                <a:solidFill>
                  <a:srgbClr val="000000"/>
                </a:solidFill>
                <a:effectLst/>
                <a:latin typeface="Times New Roman" panose="02020603050405020304" pitchFamily="18" charset="0"/>
              </a:rPr>
              <a:t> ser </a:t>
            </a:r>
            <a:r>
              <a:rPr lang="en-ZA" sz="1800" b="0" i="0" u="none" strike="noStrike" dirty="0" err="1">
                <a:solidFill>
                  <a:srgbClr val="000000"/>
                </a:solidFill>
                <a:effectLst/>
                <a:latin typeface="Times New Roman" panose="02020603050405020304" pitchFamily="18" charset="0"/>
              </a:rPr>
              <a:t>coherentes</a:t>
            </a:r>
            <a:r>
              <a:rPr lang="en-ZA" sz="1800" b="0" i="0" u="none" strike="noStrike" dirty="0">
                <a:solidFill>
                  <a:srgbClr val="000000"/>
                </a:solidFill>
                <a:effectLst/>
                <a:latin typeface="Times New Roman" panose="02020603050405020304" pitchFamily="18" charset="0"/>
              </a:rPr>
              <a:t> con lo que se ha </a:t>
            </a:r>
            <a:r>
              <a:rPr lang="en-ZA" sz="1800" b="0" i="0" u="none" strike="noStrike" dirty="0" err="1">
                <a:solidFill>
                  <a:srgbClr val="000000"/>
                </a:solidFill>
                <a:effectLst/>
                <a:latin typeface="Times New Roman" panose="02020603050405020304" pitchFamily="18" charset="0"/>
              </a:rPr>
              <a:t>presentado</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en</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los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objetivos</a:t>
            </a:r>
            <a:r>
              <a:rPr lang="en-ZA" sz="1800" b="0" i="0" u="none" strike="noStrike" dirty="0">
                <a:solidFill>
                  <a:srgbClr val="000000"/>
                </a:solidFill>
                <a:effectLst/>
                <a:latin typeface="Times New Roman" panose="02020603050405020304" pitchFamily="18" charset="0"/>
              </a:rPr>
              <a:t> de la </a:t>
            </a:r>
            <a:r>
              <a:rPr lang="en-ZA" sz="1800" b="0" i="0" u="none" strike="noStrike" dirty="0" err="1">
                <a:solidFill>
                  <a:srgbClr val="000000"/>
                </a:solidFill>
                <a:effectLst/>
                <a:latin typeface="Times New Roman" panose="02020603050405020304" pitchFamily="18" charset="0"/>
              </a:rPr>
              <a:t>investigación</a:t>
            </a:r>
            <a:r>
              <a:rPr lang="en-ZA" sz="1800" b="0" i="0" u="none" strike="noStrike" dirty="0">
                <a:solidFill>
                  <a:srgbClr val="000000"/>
                </a:solidFill>
                <a:effectLst/>
                <a:latin typeface="Times New Roman" panose="02020603050405020304" pitchFamily="18" charset="0"/>
              </a:rPr>
              <a:t> y </a:t>
            </a:r>
            <a:r>
              <a:rPr lang="en-ZA" sz="1800" b="0" i="0" u="none" strike="noStrike" dirty="0" err="1">
                <a:solidFill>
                  <a:srgbClr val="000000"/>
                </a:solidFill>
                <a:effectLst/>
                <a:latin typeface="Times New Roman" panose="02020603050405020304" pitchFamily="18" charset="0"/>
              </a:rPr>
              <a:t>los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métodos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descritos</a:t>
            </a:r>
            <a:r>
              <a:rPr lang="en-ZA" sz="1800" b="0" i="0" u="none" strike="noStrike" dirty="0">
                <a:solidFill>
                  <a:srgbClr val="000000"/>
                </a:solidFill>
                <a:effectLst/>
                <a:latin typeface="Times New Roman" panose="02020603050405020304" pitchFamily="18" charset="0"/>
              </a:rPr>
              <a:t>.</a:t>
            </a:r>
            <a:endParaRPr dirty="0"/>
          </a:p>
        </p:txBody>
      </p:sp>
      <p:sp>
        <p:nvSpPr>
          <p:cNvPr id="769" name="Google Shape;769;p36: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3"/>
        <p:cNvGrpSpPr/>
        <p:nvPr/>
      </p:nvGrpSpPr>
      <p:grpSpPr>
        <a:xfrm>
          <a:off x="0" y="0"/>
          <a:ext cx="0" cy="0"/>
          <a:chOff x="0" y="0"/>
          <a:chExt cx="0" cy="0"/>
        </a:xfrm>
      </p:grpSpPr>
      <p:sp>
        <p:nvSpPr>
          <p:cNvPr id="834" name="Google Shape;834;p37: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835" name="Google Shape;835;p37: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6"/>
        <p:cNvGrpSpPr/>
        <p:nvPr/>
      </p:nvGrpSpPr>
      <p:grpSpPr>
        <a:xfrm>
          <a:off x="0" y="0"/>
          <a:ext cx="0" cy="0"/>
          <a:chOff x="0" y="0"/>
          <a:chExt cx="0" cy="0"/>
        </a:xfrm>
      </p:grpSpPr>
      <p:sp>
        <p:nvSpPr>
          <p:cNvPr id="907" name="Google Shape;907;p38: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ZA" sz="1800" b="0" i="0" u="none" strike="noStrike" dirty="0">
                <a:solidFill>
                  <a:srgbClr val="000000"/>
                </a:solidFill>
                <a:effectLst/>
                <a:latin typeface="Times New Roman" panose="02020603050405020304" pitchFamily="18" charset="0"/>
              </a:rPr>
              <a:t>Un </a:t>
            </a:r>
            <a:r>
              <a:rPr lang="en-ZA" sz="1800" b="0" i="0" u="none" strike="noStrike" dirty="0" err="1">
                <a:solidFill>
                  <a:srgbClr val="000000"/>
                </a:solidFill>
                <a:effectLst/>
                <a:latin typeface="Times New Roman" panose="02020603050405020304" pitchFamily="18" charset="0"/>
              </a:rPr>
              <a:t>ejemplo</a:t>
            </a:r>
            <a:r>
              <a:rPr lang="en-ZA" sz="1800" b="0" i="0" u="none" strike="noStrike" dirty="0">
                <a:solidFill>
                  <a:srgbClr val="000000"/>
                </a:solidFill>
                <a:effectLst/>
                <a:latin typeface="Times New Roman" panose="02020603050405020304" pitchFamily="18" charset="0"/>
              </a:rPr>
              <a:t> de </a:t>
            </a:r>
            <a:r>
              <a:rPr lang="en-ZA" sz="1800" b="0" i="0" u="none" strike="noStrike" dirty="0" err="1">
                <a:solidFill>
                  <a:srgbClr val="000000"/>
                </a:solidFill>
                <a:effectLst/>
                <a:latin typeface="Times New Roman" panose="02020603050405020304" pitchFamily="18" charset="0"/>
              </a:rPr>
              <a:t>cómo</a:t>
            </a:r>
            <a:r>
              <a:rPr lang="en-ZA" sz="1800" b="0" i="0" u="none" strike="noStrike" dirty="0">
                <a:solidFill>
                  <a:srgbClr val="000000"/>
                </a:solidFill>
                <a:effectLst/>
                <a:latin typeface="Times New Roman" panose="02020603050405020304" pitchFamily="18" charset="0"/>
              </a:rPr>
              <a:t> se </a:t>
            </a:r>
            <a:r>
              <a:rPr lang="en-ZA" sz="1800" b="0" i="0" u="none" strike="noStrike" dirty="0" err="1">
                <a:solidFill>
                  <a:srgbClr val="000000"/>
                </a:solidFill>
                <a:effectLst/>
                <a:latin typeface="Times New Roman" panose="02020603050405020304" pitchFamily="18" charset="0"/>
              </a:rPr>
              <a:t>pueden</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presentar</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los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casos</a:t>
            </a:r>
            <a:r>
              <a:rPr lang="en-ZA" sz="1800" b="0" i="0" u="none" strike="noStrike" dirty="0">
                <a:solidFill>
                  <a:srgbClr val="000000"/>
                </a:solidFill>
                <a:effectLst/>
                <a:latin typeface="Times New Roman" panose="02020603050405020304" pitchFamily="18" charset="0"/>
              </a:rPr>
              <a:t> de </a:t>
            </a:r>
            <a:r>
              <a:rPr lang="en-ZA" sz="1800" b="0" i="0" u="none" strike="noStrike" dirty="0" err="1">
                <a:solidFill>
                  <a:srgbClr val="000000"/>
                </a:solidFill>
                <a:effectLst/>
                <a:latin typeface="Times New Roman" panose="02020603050405020304" pitchFamily="18" charset="0"/>
              </a:rPr>
              <a:t>acuerdo</a:t>
            </a:r>
            <a:r>
              <a:rPr lang="en-ZA" sz="1800" b="0" i="0" u="none" strike="noStrike" dirty="0">
                <a:solidFill>
                  <a:srgbClr val="000000"/>
                </a:solidFill>
                <a:effectLst/>
                <a:latin typeface="Times New Roman" panose="02020603050405020304" pitchFamily="18" charset="0"/>
              </a:rPr>
              <a:t> a la </a:t>
            </a:r>
            <a:r>
              <a:rPr lang="en-ZA" sz="1800" b="0" i="0" u="none" strike="noStrike" dirty="0" err="1">
                <a:solidFill>
                  <a:srgbClr val="000000"/>
                </a:solidFill>
                <a:effectLst/>
                <a:latin typeface="Times New Roman" panose="02020603050405020304" pitchFamily="18" charset="0"/>
              </a:rPr>
              <a:t>técnica</a:t>
            </a:r>
            <a:r>
              <a:rPr lang="en-ZA" sz="1800" b="0" i="0" u="none" strike="noStrike" dirty="0">
                <a:solidFill>
                  <a:srgbClr val="000000"/>
                </a:solidFill>
                <a:effectLst/>
                <a:latin typeface="Times New Roman" panose="02020603050405020304" pitchFamily="18" charset="0"/>
              </a:rPr>
              <a:t> de </a:t>
            </a:r>
            <a:r>
              <a:rPr lang="en-ZA" sz="1800" b="0" i="0" u="none" strike="noStrike" dirty="0" err="1">
                <a:solidFill>
                  <a:srgbClr val="000000"/>
                </a:solidFill>
                <a:effectLst/>
                <a:latin typeface="Times New Roman" panose="02020603050405020304" pitchFamily="18" charset="0"/>
              </a:rPr>
              <a:t>búsqueda</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utilizada</a:t>
            </a:r>
            <a:endParaRPr dirty="0"/>
          </a:p>
        </p:txBody>
      </p:sp>
      <p:sp>
        <p:nvSpPr>
          <p:cNvPr id="908" name="Google Shape;908;p38: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4"/>
        <p:cNvGrpSpPr/>
        <p:nvPr/>
      </p:nvGrpSpPr>
      <p:grpSpPr>
        <a:xfrm>
          <a:off x="0" y="0"/>
          <a:ext cx="0" cy="0"/>
          <a:chOff x="0" y="0"/>
          <a:chExt cx="0" cy="0"/>
        </a:xfrm>
      </p:grpSpPr>
      <p:sp>
        <p:nvSpPr>
          <p:cNvPr id="915" name="Google Shape;915;p39: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rtl="0">
              <a:spcBef>
                <a:spcPts val="0"/>
              </a:spcBef>
              <a:spcAft>
                <a:spcPts val="0"/>
              </a:spcAft>
            </a:pPr>
            <a:r>
              <a:rPr lang="en-ZA" sz="1800" b="0" i="0" u="none" strike="noStrike" dirty="0" err="1">
                <a:solidFill>
                  <a:srgbClr val="000000"/>
                </a:solidFill>
                <a:effectLst/>
                <a:latin typeface="Times New Roman" panose="02020603050405020304" pitchFamily="18" charset="0"/>
              </a:rPr>
              <a:t>Ejemplo</a:t>
            </a:r>
            <a:r>
              <a:rPr lang="en-ZA" sz="1800" b="0" i="0" u="none" strike="noStrike" dirty="0">
                <a:solidFill>
                  <a:srgbClr val="000000"/>
                </a:solidFill>
                <a:effectLst/>
                <a:latin typeface="Times New Roman" panose="02020603050405020304" pitchFamily="18" charset="0"/>
              </a:rPr>
              <a:t>:</a:t>
            </a:r>
            <a:endParaRPr lang="en-ZA" b="0" dirty="0">
              <a:effectLst/>
            </a:endParaRPr>
          </a:p>
          <a:p>
            <a:pPr rtl="0">
              <a:spcBef>
                <a:spcPts val="360"/>
              </a:spcBef>
              <a:spcAft>
                <a:spcPts val="0"/>
              </a:spcAft>
            </a:pPr>
            <a:r>
              <a:rPr lang="en-ZA" sz="1800" b="0" i="0" u="none" strike="noStrike" dirty="0">
                <a:solidFill>
                  <a:srgbClr val="000000"/>
                </a:solidFill>
                <a:effectLst/>
                <a:latin typeface="Times New Roman" panose="02020603050405020304" pitchFamily="18" charset="0"/>
              </a:rPr>
              <a:t>Noten </a:t>
            </a:r>
            <a:r>
              <a:rPr lang="en-ZA" sz="1800" b="0" i="0" u="none" strike="noStrike" dirty="0" err="1">
                <a:solidFill>
                  <a:srgbClr val="000000"/>
                </a:solidFill>
                <a:effectLst/>
                <a:latin typeface="Times New Roman" panose="02020603050405020304" pitchFamily="18" charset="0"/>
              </a:rPr>
              <a:t>como</a:t>
            </a:r>
            <a:r>
              <a:rPr lang="en-ZA" sz="1800" b="0" i="0" u="none" strike="noStrike" dirty="0">
                <a:solidFill>
                  <a:srgbClr val="000000"/>
                </a:solidFill>
                <a:effectLst/>
                <a:latin typeface="Times New Roman" panose="02020603050405020304" pitchFamily="18" charset="0"/>
              </a:rPr>
              <a:t> se </a:t>
            </a:r>
            <a:r>
              <a:rPr lang="en-ZA" sz="1800" b="0" i="0" u="none" strike="noStrike" dirty="0" err="1">
                <a:solidFill>
                  <a:srgbClr val="000000"/>
                </a:solidFill>
                <a:effectLst/>
                <a:latin typeface="Times New Roman" panose="02020603050405020304" pitchFamily="18" charset="0"/>
              </a:rPr>
              <a:t>usa</a:t>
            </a:r>
            <a:r>
              <a:rPr lang="en-ZA" sz="1800" b="0" i="0" u="none" strike="noStrike" dirty="0">
                <a:solidFill>
                  <a:srgbClr val="000000"/>
                </a:solidFill>
                <a:effectLst/>
                <a:latin typeface="Times New Roman" panose="02020603050405020304" pitchFamily="18" charset="0"/>
              </a:rPr>
              <a:t> la </a:t>
            </a:r>
            <a:r>
              <a:rPr lang="en-ZA" sz="1800" b="0" i="0" u="none" strike="noStrike" dirty="0" err="1">
                <a:solidFill>
                  <a:srgbClr val="000000"/>
                </a:solidFill>
                <a:effectLst/>
                <a:latin typeface="Times New Roman" panose="02020603050405020304" pitchFamily="18" charset="0"/>
              </a:rPr>
              <a:t>curva</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epidémica</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también</a:t>
            </a:r>
            <a:r>
              <a:rPr lang="en-ZA" sz="1800" b="0" i="0" u="none" strike="noStrike" dirty="0">
                <a:solidFill>
                  <a:srgbClr val="000000"/>
                </a:solidFill>
                <a:effectLst/>
                <a:latin typeface="Times New Roman" panose="02020603050405020304" pitchFamily="18" charset="0"/>
              </a:rPr>
              <a:t> para </a:t>
            </a:r>
            <a:r>
              <a:rPr lang="en-ZA" sz="1800" b="0" i="0" u="none" strike="noStrike" dirty="0" err="1">
                <a:solidFill>
                  <a:srgbClr val="000000"/>
                </a:solidFill>
                <a:effectLst/>
                <a:latin typeface="Times New Roman" panose="02020603050405020304" pitchFamily="18" charset="0"/>
              </a:rPr>
              <a:t>mostrar</a:t>
            </a:r>
            <a:r>
              <a:rPr lang="en-ZA" sz="1800" b="0" i="0" u="none" strike="noStrike" dirty="0">
                <a:solidFill>
                  <a:srgbClr val="000000"/>
                </a:solidFill>
                <a:effectLst/>
                <a:latin typeface="Times New Roman" panose="02020603050405020304" pitchFamily="18" charset="0"/>
              </a:rPr>
              <a:t> las </a:t>
            </a:r>
            <a:r>
              <a:rPr lang="en-ZA" sz="1800" b="0" i="0" u="none" strike="noStrike" dirty="0" err="1">
                <a:solidFill>
                  <a:srgbClr val="000000"/>
                </a:solidFill>
                <a:effectLst/>
                <a:latin typeface="Times New Roman" panose="02020603050405020304" pitchFamily="18" charset="0"/>
              </a:rPr>
              <a:t>actividades</a:t>
            </a:r>
            <a:r>
              <a:rPr lang="en-ZA" sz="1800" b="0" i="0" u="none" strike="noStrike" dirty="0">
                <a:solidFill>
                  <a:srgbClr val="000000"/>
                </a:solidFill>
                <a:effectLst/>
                <a:latin typeface="Times New Roman" panose="02020603050405020304" pitchFamily="18" charset="0"/>
              </a:rPr>
              <a:t> de </a:t>
            </a:r>
            <a:r>
              <a:rPr lang="en-ZA" sz="1800" b="0" i="0" u="none" strike="noStrike" dirty="0" err="1">
                <a:solidFill>
                  <a:srgbClr val="000000"/>
                </a:solidFill>
                <a:effectLst/>
                <a:latin typeface="Times New Roman" panose="02020603050405020304" pitchFamily="18" charset="0"/>
              </a:rPr>
              <a:t>intervención</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en</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los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resultados</a:t>
            </a:r>
            <a:r>
              <a:rPr lang="en-ZA" sz="1800" b="0" i="0" u="none" strike="noStrike" dirty="0">
                <a:solidFill>
                  <a:srgbClr val="000000"/>
                </a:solidFill>
                <a:effectLst/>
                <a:latin typeface="Times New Roman" panose="02020603050405020304" pitchFamily="18" charset="0"/>
              </a:rPr>
              <a:t>. </a:t>
            </a:r>
            <a:endParaRPr lang="en-ZA" b="0" dirty="0">
              <a:effectLst/>
            </a:endParaRPr>
          </a:p>
          <a:p>
            <a:pPr rtl="0">
              <a:spcBef>
                <a:spcPts val="360"/>
              </a:spcBef>
              <a:spcAft>
                <a:spcPts val="0"/>
              </a:spcAft>
            </a:pPr>
            <a:r>
              <a:rPr lang="en-ZA" sz="1800" b="0" i="0" u="none" strike="noStrike" dirty="0">
                <a:solidFill>
                  <a:srgbClr val="000000"/>
                </a:solidFill>
                <a:effectLst/>
                <a:latin typeface="Times New Roman" panose="02020603050405020304" pitchFamily="18" charset="0"/>
              </a:rPr>
              <a:t>Paper: Measles Outbreak – Southwestern Utah, 1996. MMWR Vol 46, N°33 1-9.</a:t>
            </a:r>
            <a:endParaRPr lang="en-ZA" b="0" dirty="0">
              <a:effectLst/>
            </a:endParaRPr>
          </a:p>
          <a:p>
            <a:br>
              <a:rPr lang="en-ZA" dirty="0"/>
            </a:br>
            <a:endParaRPr dirty="0"/>
          </a:p>
        </p:txBody>
      </p:sp>
      <p:sp>
        <p:nvSpPr>
          <p:cNvPr id="916" name="Google Shape;916;p39: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2"/>
        <p:cNvGrpSpPr/>
        <p:nvPr/>
      </p:nvGrpSpPr>
      <p:grpSpPr>
        <a:xfrm>
          <a:off x="0" y="0"/>
          <a:ext cx="0" cy="0"/>
          <a:chOff x="0" y="0"/>
          <a:chExt cx="0" cy="0"/>
        </a:xfrm>
      </p:grpSpPr>
      <p:sp>
        <p:nvSpPr>
          <p:cNvPr id="933" name="Google Shape;933;p40: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934" name="Google Shape;934;p40: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3"/>
        <p:cNvGrpSpPr/>
        <p:nvPr/>
      </p:nvGrpSpPr>
      <p:grpSpPr>
        <a:xfrm>
          <a:off x="0" y="0"/>
          <a:ext cx="0" cy="0"/>
          <a:chOff x="0" y="0"/>
          <a:chExt cx="0" cy="0"/>
        </a:xfrm>
      </p:grpSpPr>
      <p:sp>
        <p:nvSpPr>
          <p:cNvPr id="954" name="Google Shape;954;p41: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955" name="Google Shape;955;p41: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7"/>
        <p:cNvGrpSpPr/>
        <p:nvPr/>
      </p:nvGrpSpPr>
      <p:grpSpPr>
        <a:xfrm>
          <a:off x="0" y="0"/>
          <a:ext cx="0" cy="0"/>
          <a:chOff x="0" y="0"/>
          <a:chExt cx="0" cy="0"/>
        </a:xfrm>
      </p:grpSpPr>
      <p:sp>
        <p:nvSpPr>
          <p:cNvPr id="968" name="Google Shape;968;p42: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ZA" sz="1800" b="0" i="0" u="none" strike="noStrike" dirty="0" err="1">
                <a:solidFill>
                  <a:srgbClr val="000000"/>
                </a:solidFill>
                <a:effectLst/>
                <a:latin typeface="Times New Roman" panose="02020603050405020304" pitchFamily="18" charset="0"/>
              </a:rPr>
              <a:t>Sugerencias</a:t>
            </a:r>
            <a:r>
              <a:rPr lang="en-ZA" sz="1800" b="0" i="0" u="none" strike="noStrike" dirty="0">
                <a:solidFill>
                  <a:srgbClr val="000000"/>
                </a:solidFill>
                <a:effectLst/>
                <a:latin typeface="Times New Roman" panose="02020603050405020304" pitchFamily="18" charset="0"/>
              </a:rPr>
              <a:t> para </a:t>
            </a:r>
            <a:r>
              <a:rPr lang="en-ZA" sz="1800" b="0" i="0" u="none" strike="noStrike" dirty="0" err="1">
                <a:solidFill>
                  <a:srgbClr val="000000"/>
                </a:solidFill>
                <a:effectLst/>
                <a:latin typeface="Times New Roman" panose="02020603050405020304" pitchFamily="18" charset="0"/>
              </a:rPr>
              <a:t>los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párrafos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en</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sí</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Fíjense</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en</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el</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último</a:t>
            </a:r>
            <a:r>
              <a:rPr lang="en-ZA" sz="1800" b="0" i="0" u="none" strike="noStrike" dirty="0">
                <a:solidFill>
                  <a:srgbClr val="000000"/>
                </a:solidFill>
                <a:effectLst/>
                <a:latin typeface="Times New Roman" panose="02020603050405020304" pitchFamily="18" charset="0"/>
              </a:rPr>
              <a:t> punto, ¿</a:t>
            </a:r>
            <a:r>
              <a:rPr lang="en-ZA" sz="1800" b="0" i="0" u="none" strike="noStrike" dirty="0" err="1">
                <a:solidFill>
                  <a:srgbClr val="000000"/>
                </a:solidFill>
                <a:effectLst/>
                <a:latin typeface="Times New Roman" panose="02020603050405020304" pitchFamily="18" charset="0"/>
              </a:rPr>
              <a:t>recuerdan</a:t>
            </a:r>
            <a:r>
              <a:rPr lang="en-ZA" sz="1800" b="0" i="0" u="none" strike="noStrike" dirty="0">
                <a:solidFill>
                  <a:srgbClr val="000000"/>
                </a:solidFill>
                <a:effectLst/>
                <a:latin typeface="Times New Roman" panose="02020603050405020304" pitchFamily="18" charset="0"/>
              </a:rPr>
              <a:t> que </a:t>
            </a:r>
            <a:r>
              <a:rPr lang="en-ZA" sz="1800" b="0" i="0" u="none" strike="noStrike" dirty="0" err="1">
                <a:solidFill>
                  <a:srgbClr val="000000"/>
                </a:solidFill>
                <a:effectLst/>
                <a:latin typeface="Times New Roman" panose="02020603050405020304" pitchFamily="18" charset="0"/>
              </a:rPr>
              <a:t>en</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nuestros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resultados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ya</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hemos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indicado</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qué</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acciones</a:t>
            </a:r>
            <a:r>
              <a:rPr lang="en-ZA" sz="1800" b="0" i="0" u="none" strike="noStrike" dirty="0">
                <a:solidFill>
                  <a:srgbClr val="000000"/>
                </a:solidFill>
                <a:effectLst/>
                <a:latin typeface="Times New Roman" panose="02020603050405020304" pitchFamily="18" charset="0"/>
              </a:rPr>
              <a:t> de </a:t>
            </a:r>
            <a:r>
              <a:rPr lang="en-ZA" sz="1800" b="0" i="0" u="none" strike="noStrike" dirty="0" err="1">
                <a:solidFill>
                  <a:srgbClr val="000000"/>
                </a:solidFill>
                <a:effectLst/>
                <a:latin typeface="Times New Roman" panose="02020603050405020304" pitchFamily="18" charset="0"/>
              </a:rPr>
              <a:t>intervención</a:t>
            </a:r>
            <a:r>
              <a:rPr lang="en-ZA" sz="1800" b="0" i="0" u="none" strike="noStrike" dirty="0">
                <a:solidFill>
                  <a:srgbClr val="000000"/>
                </a:solidFill>
                <a:effectLst/>
                <a:latin typeface="Times New Roman" panose="02020603050405020304" pitchFamily="18" charset="0"/>
              </a:rPr>
              <a:t> se </a:t>
            </a:r>
            <a:r>
              <a:rPr lang="en-ZA" sz="1800" b="0" i="0" u="none" strike="noStrike" dirty="0" err="1">
                <a:solidFill>
                  <a:srgbClr val="000000"/>
                </a:solidFill>
                <a:effectLst/>
                <a:latin typeface="Times New Roman" panose="02020603050405020304" pitchFamily="18" charset="0"/>
              </a:rPr>
              <a:t>llevaron</a:t>
            </a:r>
            <a:r>
              <a:rPr lang="en-ZA" sz="1800" b="0" i="0" u="none" strike="noStrike" dirty="0">
                <a:solidFill>
                  <a:srgbClr val="000000"/>
                </a:solidFill>
                <a:effectLst/>
                <a:latin typeface="Times New Roman" panose="02020603050405020304" pitchFamily="18" charset="0"/>
              </a:rPr>
              <a:t> a </a:t>
            </a:r>
            <a:r>
              <a:rPr lang="en-ZA" sz="1800" b="0" i="0" u="none" strike="noStrike" dirty="0" err="1">
                <a:solidFill>
                  <a:srgbClr val="000000"/>
                </a:solidFill>
                <a:effectLst/>
                <a:latin typeface="Times New Roman" panose="02020603050405020304" pitchFamily="18" charset="0"/>
              </a:rPr>
              <a:t>cabo</a:t>
            </a:r>
            <a:r>
              <a:rPr lang="en-ZA" sz="1800" b="0" i="0" u="none" strike="noStrike" dirty="0">
                <a:solidFill>
                  <a:srgbClr val="000000"/>
                </a:solidFill>
                <a:effectLst/>
                <a:latin typeface="Times New Roman" panose="02020603050405020304" pitchFamily="18" charset="0"/>
              </a:rPr>
              <a:t>? Este es </a:t>
            </a:r>
            <a:r>
              <a:rPr lang="en-ZA" sz="1800" b="0" i="0" u="none" strike="noStrike" dirty="0" err="1">
                <a:solidFill>
                  <a:srgbClr val="000000"/>
                </a:solidFill>
                <a:effectLst/>
                <a:latin typeface="Times New Roman" panose="02020603050405020304" pitchFamily="18" charset="0"/>
              </a:rPr>
              <a:t>el</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momento</a:t>
            </a:r>
            <a:r>
              <a:rPr lang="en-ZA" sz="1800" b="0" i="0" u="none" strike="noStrike" dirty="0">
                <a:solidFill>
                  <a:srgbClr val="000000"/>
                </a:solidFill>
                <a:effectLst/>
                <a:latin typeface="Times New Roman" panose="02020603050405020304" pitchFamily="18" charset="0"/>
              </a:rPr>
              <a:t> de </a:t>
            </a:r>
            <a:r>
              <a:rPr lang="en-ZA" sz="1800" b="0" i="0" u="none" strike="noStrike" dirty="0" err="1">
                <a:solidFill>
                  <a:srgbClr val="000000"/>
                </a:solidFill>
                <a:effectLst/>
                <a:latin typeface="Times New Roman" panose="02020603050405020304" pitchFamily="18" charset="0"/>
              </a:rPr>
              <a:t>evaluar</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si</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han</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sido</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efectivas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en</a:t>
            </a:r>
            <a:r>
              <a:rPr lang="en-ZA" sz="1800" b="0" i="0" u="none" strike="noStrike" dirty="0">
                <a:solidFill>
                  <a:srgbClr val="000000"/>
                </a:solidFill>
                <a:effectLst/>
                <a:latin typeface="Times New Roman" panose="02020603050405020304" pitchFamily="18" charset="0"/>
              </a:rPr>
              <a:t> base a </a:t>
            </a:r>
            <a:r>
              <a:rPr lang="en-ZA" sz="1800" b="0" i="0" u="none" strike="noStrike" dirty="0" err="1">
                <a:solidFill>
                  <a:srgbClr val="000000"/>
                </a:solidFill>
                <a:effectLst/>
                <a:latin typeface="Times New Roman" panose="02020603050405020304" pitchFamily="18" charset="0"/>
              </a:rPr>
              <a:t>los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hallazgos</a:t>
            </a:r>
            <a:r>
              <a:rPr lang="en-ZA" sz="1800" b="0" i="0" u="none" strike="noStrike" dirty="0">
                <a:solidFill>
                  <a:srgbClr val="000000"/>
                </a:solidFill>
                <a:effectLst/>
                <a:latin typeface="Times New Roman" panose="02020603050405020304" pitchFamily="18" charset="0"/>
              </a:rPr>
              <a:t> que hay y </a:t>
            </a:r>
            <a:r>
              <a:rPr lang="en-ZA" sz="1800" b="0" i="0" u="none" strike="noStrike" dirty="0" err="1">
                <a:solidFill>
                  <a:srgbClr val="000000"/>
                </a:solidFill>
                <a:effectLst/>
                <a:latin typeface="Times New Roman" panose="02020603050405020304" pitchFamily="18" charset="0"/>
              </a:rPr>
              <a:t>cuáles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pueden</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recomendarse</a:t>
            </a:r>
            <a:r>
              <a:rPr lang="en-ZA" sz="1800" b="0" i="0" u="none" strike="noStrike" dirty="0">
                <a:solidFill>
                  <a:srgbClr val="000000"/>
                </a:solidFill>
                <a:effectLst/>
                <a:latin typeface="Times New Roman" panose="02020603050405020304" pitchFamily="18" charset="0"/>
              </a:rPr>
              <a:t> para </a:t>
            </a:r>
            <a:r>
              <a:rPr lang="en-ZA" sz="1800" b="0" i="0" u="none" strike="noStrike" dirty="0" err="1">
                <a:solidFill>
                  <a:srgbClr val="000000"/>
                </a:solidFill>
                <a:effectLst/>
                <a:latin typeface="Times New Roman" panose="02020603050405020304" pitchFamily="18" charset="0"/>
              </a:rPr>
              <a:t>el</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futuro</a:t>
            </a:r>
            <a:r>
              <a:rPr lang="en-ZA" sz="1800" b="0" i="0" u="none" strike="noStrike" dirty="0">
                <a:solidFill>
                  <a:srgbClr val="000000"/>
                </a:solidFill>
                <a:effectLst/>
                <a:latin typeface="Times New Roman" panose="02020603050405020304" pitchFamily="18" charset="0"/>
              </a:rPr>
              <a:t>.</a:t>
            </a:r>
            <a:endParaRPr dirty="0"/>
          </a:p>
        </p:txBody>
      </p:sp>
      <p:sp>
        <p:nvSpPr>
          <p:cNvPr id="969" name="Google Shape;969;p42: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7: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98" name="Google Shape;98;p7: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1"/>
        <p:cNvGrpSpPr/>
        <p:nvPr/>
      </p:nvGrpSpPr>
      <p:grpSpPr>
        <a:xfrm>
          <a:off x="0" y="0"/>
          <a:ext cx="0" cy="0"/>
          <a:chOff x="0" y="0"/>
          <a:chExt cx="0" cy="0"/>
        </a:xfrm>
      </p:grpSpPr>
      <p:sp>
        <p:nvSpPr>
          <p:cNvPr id="982" name="Google Shape;982;p43: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983" name="Google Shape;983;p43: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1"/>
        <p:cNvGrpSpPr/>
        <p:nvPr/>
      </p:nvGrpSpPr>
      <p:grpSpPr>
        <a:xfrm>
          <a:off x="0" y="0"/>
          <a:ext cx="0" cy="0"/>
          <a:chOff x="0" y="0"/>
          <a:chExt cx="0" cy="0"/>
        </a:xfrm>
      </p:grpSpPr>
      <p:sp>
        <p:nvSpPr>
          <p:cNvPr id="1002" name="Google Shape;1002;p44: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003" name="Google Shape;1003;p44: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1"/>
        <p:cNvGrpSpPr/>
        <p:nvPr/>
      </p:nvGrpSpPr>
      <p:grpSpPr>
        <a:xfrm>
          <a:off x="0" y="0"/>
          <a:ext cx="0" cy="0"/>
          <a:chOff x="0" y="0"/>
          <a:chExt cx="0" cy="0"/>
        </a:xfrm>
      </p:grpSpPr>
      <p:sp>
        <p:nvSpPr>
          <p:cNvPr id="1022" name="Google Shape;1022;p45: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023" name="Google Shape;1023;p45: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5"/>
        <p:cNvGrpSpPr/>
        <p:nvPr/>
      </p:nvGrpSpPr>
      <p:grpSpPr>
        <a:xfrm>
          <a:off x="0" y="0"/>
          <a:ext cx="0" cy="0"/>
          <a:chOff x="0" y="0"/>
          <a:chExt cx="0" cy="0"/>
        </a:xfrm>
      </p:grpSpPr>
      <p:sp>
        <p:nvSpPr>
          <p:cNvPr id="1036" name="Google Shape;1036;p46: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037" name="Google Shape;1037;p46: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8: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rtl="0">
              <a:spcBef>
                <a:spcPts val="0"/>
              </a:spcBef>
              <a:spcAft>
                <a:spcPts val="0"/>
              </a:spcAft>
            </a:pPr>
            <a:r>
              <a:rPr lang="en-ZA" sz="1800" b="0" i="0" u="none" strike="noStrike" dirty="0">
                <a:solidFill>
                  <a:srgbClr val="000000"/>
                </a:solidFill>
                <a:effectLst/>
                <a:latin typeface="Times New Roman" panose="02020603050405020304" pitchFamily="18" charset="0"/>
              </a:rPr>
              <a:t>- Los fines de </a:t>
            </a:r>
            <a:r>
              <a:rPr lang="en-ZA" sz="1800" b="0" i="0" u="none" strike="noStrike" dirty="0" err="1">
                <a:solidFill>
                  <a:srgbClr val="000000"/>
                </a:solidFill>
                <a:effectLst/>
                <a:latin typeface="Times New Roman" panose="02020603050405020304" pitchFamily="18" charset="0"/>
              </a:rPr>
              <a:t>los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informes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influyen</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decididamente</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en</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el</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contenido</a:t>
            </a:r>
            <a:r>
              <a:rPr lang="en-ZA" sz="1800" b="0" i="0" u="none" strike="noStrike" dirty="0">
                <a:solidFill>
                  <a:srgbClr val="000000"/>
                </a:solidFill>
                <a:effectLst/>
                <a:latin typeface="Times New Roman" panose="02020603050405020304" pitchFamily="18" charset="0"/>
              </a:rPr>
              <a:t> y </a:t>
            </a:r>
            <a:r>
              <a:rPr lang="en-ZA" sz="1800" b="0" i="0" u="none" strike="noStrike" dirty="0" err="1">
                <a:solidFill>
                  <a:srgbClr val="000000"/>
                </a:solidFill>
                <a:effectLst/>
                <a:latin typeface="Times New Roman" panose="02020603050405020304" pitchFamily="18" charset="0"/>
              </a:rPr>
              <a:t>grado</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técnico</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necesario</a:t>
            </a:r>
            <a:r>
              <a:rPr lang="en-ZA" sz="1800" b="0" i="0" u="none" strike="noStrike" dirty="0">
                <a:solidFill>
                  <a:srgbClr val="000000"/>
                </a:solidFill>
                <a:effectLst/>
                <a:latin typeface="Times New Roman" panose="02020603050405020304" pitchFamily="18" charset="0"/>
              </a:rPr>
              <a:t>.</a:t>
            </a:r>
            <a:endParaRPr lang="en-ZA" b="0" dirty="0">
              <a:effectLst/>
            </a:endParaRPr>
          </a:p>
          <a:p>
            <a:pPr rtl="0">
              <a:spcBef>
                <a:spcPts val="360"/>
              </a:spcBef>
              <a:spcAft>
                <a:spcPts val="0"/>
              </a:spcAft>
            </a:pPr>
            <a:r>
              <a:rPr lang="en-ZA" sz="1800" b="0" i="0" u="none" strike="noStrike" dirty="0">
                <a:solidFill>
                  <a:srgbClr val="000000"/>
                </a:solidFill>
                <a:effectLst/>
                <a:latin typeface="Times New Roman" panose="02020603050405020304" pitchFamily="18" charset="0"/>
              </a:rPr>
              <a:t>- Es </a:t>
            </a:r>
            <a:r>
              <a:rPr lang="en-ZA" sz="1800" b="0" i="0" u="none" strike="noStrike" dirty="0" err="1">
                <a:solidFill>
                  <a:srgbClr val="000000"/>
                </a:solidFill>
                <a:effectLst/>
                <a:latin typeface="Times New Roman" panose="02020603050405020304" pitchFamily="18" charset="0"/>
              </a:rPr>
              <a:t>importante</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saber</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quién</a:t>
            </a:r>
            <a:r>
              <a:rPr lang="en-ZA" sz="1800" b="0" i="0" u="none" strike="noStrike" dirty="0">
                <a:solidFill>
                  <a:srgbClr val="000000"/>
                </a:solidFill>
                <a:effectLst/>
                <a:latin typeface="Times New Roman" panose="02020603050405020304" pitchFamily="18" charset="0"/>
              </a:rPr>
              <a:t> es </a:t>
            </a:r>
            <a:r>
              <a:rPr lang="en-ZA" sz="1800" b="0" i="0" u="none" strike="noStrike" dirty="0" err="1">
                <a:solidFill>
                  <a:srgbClr val="000000"/>
                </a:solidFill>
                <a:effectLst/>
                <a:latin typeface="Times New Roman" panose="02020603050405020304" pitchFamily="18" charset="0"/>
              </a:rPr>
              <a:t>el</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público</a:t>
            </a:r>
            <a:r>
              <a:rPr lang="en-ZA" sz="1800" b="0" i="0" u="none" strike="noStrike" dirty="0">
                <a:solidFill>
                  <a:srgbClr val="000000"/>
                </a:solidFill>
                <a:effectLst/>
                <a:latin typeface="Times New Roman" panose="02020603050405020304" pitchFamily="18" charset="0"/>
              </a:rPr>
              <a:t> lector del </a:t>
            </a:r>
            <a:r>
              <a:rPr lang="en-ZA" sz="1800" b="0" i="0" u="none" strike="noStrike" dirty="0" err="1">
                <a:solidFill>
                  <a:srgbClr val="000000"/>
                </a:solidFill>
                <a:effectLst/>
                <a:latin typeface="Times New Roman" panose="02020603050405020304" pitchFamily="18" charset="0"/>
              </a:rPr>
              <a:t>informe</a:t>
            </a:r>
            <a:r>
              <a:rPr lang="en-ZA" sz="1800" b="0" i="0" u="none" strike="noStrike" dirty="0">
                <a:solidFill>
                  <a:srgbClr val="000000"/>
                </a:solidFill>
                <a:effectLst/>
                <a:latin typeface="Times New Roman" panose="02020603050405020304" pitchFamily="18" charset="0"/>
              </a:rPr>
              <a:t>. A </a:t>
            </a:r>
            <a:r>
              <a:rPr lang="en-ZA" sz="1800" b="0" i="0" u="none" strike="noStrike" dirty="0" err="1">
                <a:solidFill>
                  <a:srgbClr val="000000"/>
                </a:solidFill>
                <a:effectLst/>
                <a:latin typeface="Times New Roman" panose="02020603050405020304" pitchFamily="18" charset="0"/>
              </a:rPr>
              <a:t>quién</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va</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dirigido</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el</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reporte</a:t>
            </a:r>
            <a:r>
              <a:rPr lang="en-ZA" sz="1800" b="0" i="0" u="none" strike="noStrike" dirty="0">
                <a:solidFill>
                  <a:srgbClr val="000000"/>
                </a:solidFill>
                <a:effectLst/>
                <a:latin typeface="Times New Roman" panose="02020603050405020304" pitchFamily="18" charset="0"/>
              </a:rPr>
              <a:t>.</a:t>
            </a:r>
            <a:endParaRPr lang="en-ZA" b="0" dirty="0">
              <a:effectLst/>
            </a:endParaRPr>
          </a:p>
          <a:p>
            <a:pPr rtl="0" fontAlgn="base">
              <a:spcBef>
                <a:spcPts val="360"/>
              </a:spcBef>
              <a:spcAft>
                <a:spcPts val="0"/>
              </a:spcAft>
              <a:buFont typeface="Arial" panose="020B0604020202020204" pitchFamily="34" charset="0"/>
              <a:buChar char="•"/>
            </a:pP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Diferencia</a:t>
            </a:r>
            <a:r>
              <a:rPr lang="en-ZA" sz="1800" b="0" i="0" u="none" strike="noStrike" dirty="0">
                <a:solidFill>
                  <a:srgbClr val="000000"/>
                </a:solidFill>
                <a:effectLst/>
                <a:latin typeface="Times New Roman" panose="02020603050405020304" pitchFamily="18" charset="0"/>
              </a:rPr>
              <a:t> de </a:t>
            </a:r>
            <a:r>
              <a:rPr lang="en-ZA" sz="1800" b="0" i="0" u="none" strike="noStrike" dirty="0" err="1">
                <a:solidFill>
                  <a:srgbClr val="000000"/>
                </a:solidFill>
                <a:effectLst/>
                <a:latin typeface="Times New Roman" panose="02020603050405020304" pitchFamily="18" charset="0"/>
              </a:rPr>
              <a:t>contenido</a:t>
            </a:r>
            <a:r>
              <a:rPr lang="en-ZA" sz="1800" b="0" i="0" u="none" strike="noStrike" dirty="0">
                <a:solidFill>
                  <a:srgbClr val="000000"/>
                </a:solidFill>
                <a:effectLst/>
                <a:latin typeface="Times New Roman" panose="02020603050405020304" pitchFamily="18" charset="0"/>
              </a:rPr>
              <a:t> de un </a:t>
            </a:r>
            <a:r>
              <a:rPr lang="en-ZA" sz="1800" b="0" i="0" u="none" strike="noStrike" dirty="0" err="1">
                <a:solidFill>
                  <a:srgbClr val="000000"/>
                </a:solidFill>
                <a:effectLst/>
                <a:latin typeface="Times New Roman" panose="02020603050405020304" pitchFamily="18" charset="0"/>
              </a:rPr>
              <a:t>informe</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dirigido</a:t>
            </a:r>
            <a:r>
              <a:rPr lang="en-ZA" sz="1800" b="0" i="0" u="none" strike="noStrike" dirty="0">
                <a:solidFill>
                  <a:srgbClr val="000000"/>
                </a:solidFill>
                <a:effectLst/>
                <a:latin typeface="Times New Roman" panose="02020603050405020304" pitchFamily="18" charset="0"/>
              </a:rPr>
              <a:t> a las </a:t>
            </a:r>
            <a:r>
              <a:rPr lang="en-ZA" sz="1800" b="0" i="0" u="none" strike="noStrike" dirty="0" err="1">
                <a:solidFill>
                  <a:srgbClr val="000000"/>
                </a:solidFill>
                <a:effectLst/>
                <a:latin typeface="Times New Roman" panose="02020603050405020304" pitchFamily="18" charset="0"/>
              </a:rPr>
              <a:t>autoridades</a:t>
            </a:r>
            <a:r>
              <a:rPr lang="en-ZA" sz="1800" b="0" i="0" u="none" strike="noStrike" dirty="0">
                <a:solidFill>
                  <a:srgbClr val="000000"/>
                </a:solidFill>
                <a:effectLst/>
                <a:latin typeface="Times New Roman" panose="02020603050405020304" pitchFamily="18" charset="0"/>
              </a:rPr>
              <a:t> de </a:t>
            </a:r>
            <a:r>
              <a:rPr lang="en-ZA" sz="1800" b="0" i="0" u="none" strike="noStrike" dirty="0" err="1">
                <a:solidFill>
                  <a:srgbClr val="000000"/>
                </a:solidFill>
                <a:effectLst/>
                <a:latin typeface="Times New Roman" panose="02020603050405020304" pitchFamily="18" charset="0"/>
              </a:rPr>
              <a:t>salud</a:t>
            </a:r>
            <a:r>
              <a:rPr lang="en-ZA" sz="1800" b="0" i="0" u="none" strike="noStrike" dirty="0">
                <a:solidFill>
                  <a:srgbClr val="000000"/>
                </a:solidFill>
                <a:effectLst/>
                <a:latin typeface="Times New Roman" panose="02020603050405020304" pitchFamily="18" charset="0"/>
              </a:rPr>
              <a:t> versus a un </a:t>
            </a:r>
            <a:r>
              <a:rPr lang="en-ZA" sz="1800" b="0" i="0" u="none" strike="noStrike" dirty="0" err="1">
                <a:solidFill>
                  <a:srgbClr val="000000"/>
                </a:solidFill>
                <a:effectLst/>
                <a:latin typeface="Times New Roman" panose="02020603050405020304" pitchFamily="18" charset="0"/>
              </a:rPr>
              <a:t>círculo</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académico</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como</a:t>
            </a:r>
            <a:r>
              <a:rPr lang="en-ZA" sz="1800" b="0" i="0" u="none" strike="noStrike" dirty="0">
                <a:solidFill>
                  <a:srgbClr val="000000"/>
                </a:solidFill>
                <a:effectLst/>
                <a:latin typeface="Times New Roman" panose="02020603050405020304" pitchFamily="18" charset="0"/>
              </a:rPr>
              <a:t> un </a:t>
            </a:r>
            <a:r>
              <a:rPr lang="en-ZA" sz="1800" b="0" i="0" u="none" strike="noStrike" dirty="0" err="1">
                <a:solidFill>
                  <a:srgbClr val="000000"/>
                </a:solidFill>
                <a:effectLst/>
                <a:latin typeface="Times New Roman" panose="02020603050405020304" pitchFamily="18" charset="0"/>
              </a:rPr>
              <a:t>grupo</a:t>
            </a:r>
            <a:r>
              <a:rPr lang="en-ZA" sz="1800" b="0" i="0" u="none" strike="noStrike" dirty="0">
                <a:solidFill>
                  <a:srgbClr val="000000"/>
                </a:solidFill>
                <a:effectLst/>
                <a:latin typeface="Times New Roman" panose="02020603050405020304" pitchFamily="18" charset="0"/>
              </a:rPr>
              <a:t> de </a:t>
            </a:r>
            <a:r>
              <a:rPr lang="en-ZA" sz="1800" b="0" i="0" u="none" strike="noStrike" dirty="0" err="1">
                <a:solidFill>
                  <a:srgbClr val="000000"/>
                </a:solidFill>
                <a:effectLst/>
                <a:latin typeface="Times New Roman" panose="02020603050405020304" pitchFamily="18" charset="0"/>
              </a:rPr>
              <a:t>epidemiólogos</a:t>
            </a:r>
            <a:r>
              <a:rPr lang="en-ZA" sz="1800" b="0" i="0" u="none" strike="noStrike" dirty="0">
                <a:solidFill>
                  <a:srgbClr val="000000"/>
                </a:solidFill>
                <a:effectLst/>
                <a:latin typeface="Times New Roman" panose="02020603050405020304" pitchFamily="18" charset="0"/>
              </a:rPr>
              <a:t> o </a:t>
            </a:r>
            <a:r>
              <a:rPr lang="en-ZA" sz="1800" b="0" i="0" u="none" strike="noStrike" dirty="0" err="1">
                <a:solidFill>
                  <a:srgbClr val="000000"/>
                </a:solidFill>
                <a:effectLst/>
                <a:latin typeface="Times New Roman" panose="02020603050405020304" pitchFamily="18" charset="0"/>
              </a:rPr>
              <a:t>infectólogos</a:t>
            </a:r>
            <a:r>
              <a:rPr lang="en-ZA" sz="1800" b="0" i="0" u="none" strike="noStrike" dirty="0">
                <a:solidFill>
                  <a:srgbClr val="000000"/>
                </a:solidFill>
                <a:effectLst/>
                <a:latin typeface="Times New Roman" panose="02020603050405020304" pitchFamily="18" charset="0"/>
              </a:rPr>
              <a:t>.</a:t>
            </a:r>
          </a:p>
          <a:p>
            <a:pPr rtl="0">
              <a:spcBef>
                <a:spcPts val="360"/>
              </a:spcBef>
              <a:spcAft>
                <a:spcPts val="0"/>
              </a:spcAft>
            </a:pPr>
            <a:br>
              <a:rPr lang="en-ZA" b="0" dirty="0">
                <a:effectLst/>
              </a:rPr>
            </a:br>
            <a:r>
              <a:rPr lang="en-ZA" sz="1800" b="1" i="0" u="none" strike="noStrike" dirty="0">
                <a:solidFill>
                  <a:srgbClr val="000000"/>
                </a:solidFill>
                <a:effectLst/>
                <a:latin typeface="Arial Narrow" panose="020B0604020202020204" pitchFamily="34" charset="0"/>
              </a:rPr>
              <a:t>Por tanto, antes de </a:t>
            </a:r>
            <a:r>
              <a:rPr lang="en-ZA" sz="1800" b="1" i="0" u="none" strike="noStrike" dirty="0" err="1">
                <a:solidFill>
                  <a:srgbClr val="000000"/>
                </a:solidFill>
                <a:effectLst/>
                <a:latin typeface="Arial Narrow" panose="020B0604020202020204" pitchFamily="34" charset="0"/>
              </a:rPr>
              <a:t>redactar</a:t>
            </a:r>
            <a:r>
              <a:rPr lang="en-ZA" sz="1800" b="1" i="0" u="none" strike="noStrike" dirty="0">
                <a:solidFill>
                  <a:srgbClr val="000000"/>
                </a:solidFill>
                <a:effectLst/>
                <a:latin typeface="Arial Narrow" panose="020B0604020202020204" pitchFamily="34" charset="0"/>
              </a:rPr>
              <a:t> </a:t>
            </a:r>
            <a:r>
              <a:rPr lang="en-ZA" sz="1800" b="1" i="0" u="none" strike="noStrike" dirty="0" err="1">
                <a:solidFill>
                  <a:srgbClr val="000000"/>
                </a:solidFill>
                <a:effectLst/>
                <a:latin typeface="Arial Narrow" panose="020B0604020202020204" pitchFamily="34" charset="0"/>
              </a:rPr>
              <a:t>el</a:t>
            </a:r>
            <a:r>
              <a:rPr lang="en-ZA" sz="1800" b="1" i="0" u="none" strike="noStrike" dirty="0">
                <a:solidFill>
                  <a:srgbClr val="000000"/>
                </a:solidFill>
                <a:effectLst/>
                <a:latin typeface="Arial Narrow" panose="020B0604020202020204" pitchFamily="34" charset="0"/>
              </a:rPr>
              <a:t> </a:t>
            </a:r>
            <a:r>
              <a:rPr lang="en-ZA" sz="1800" b="1" i="0" u="none" strike="noStrike" dirty="0" err="1">
                <a:solidFill>
                  <a:srgbClr val="000000"/>
                </a:solidFill>
                <a:effectLst/>
                <a:latin typeface="Arial Narrow" panose="020B0604020202020204" pitchFamily="34" charset="0"/>
              </a:rPr>
              <a:t>informe</a:t>
            </a:r>
            <a:r>
              <a:rPr lang="en-ZA" sz="1800" b="1" i="0" u="none" strike="noStrike" dirty="0">
                <a:solidFill>
                  <a:srgbClr val="000000"/>
                </a:solidFill>
                <a:effectLst/>
                <a:latin typeface="Arial Narrow" panose="020B0604020202020204" pitchFamily="34" charset="0"/>
              </a:rPr>
              <a:t> </a:t>
            </a:r>
            <a:r>
              <a:rPr lang="en-ZA" sz="1800" b="1" i="0" u="none" strike="noStrike" dirty="0" err="1">
                <a:solidFill>
                  <a:srgbClr val="000000"/>
                </a:solidFill>
                <a:effectLst/>
                <a:latin typeface="Arial Narrow" panose="020B0604020202020204" pitchFamily="34" charset="0"/>
              </a:rPr>
              <a:t>tener</a:t>
            </a:r>
            <a:r>
              <a:rPr lang="en-ZA" sz="1800" b="1" i="0" u="none" strike="noStrike" dirty="0">
                <a:solidFill>
                  <a:srgbClr val="000000"/>
                </a:solidFill>
                <a:effectLst/>
                <a:latin typeface="Arial Narrow" panose="020B0604020202020204" pitchFamily="34" charset="0"/>
              </a:rPr>
              <a:t> </a:t>
            </a:r>
            <a:r>
              <a:rPr lang="en-ZA" sz="1800" b="1" i="0" u="none" strike="noStrike" dirty="0" err="1">
                <a:solidFill>
                  <a:srgbClr val="000000"/>
                </a:solidFill>
                <a:effectLst/>
                <a:latin typeface="Arial Narrow" panose="020B0604020202020204" pitchFamily="34" charset="0"/>
              </a:rPr>
              <a:t>presente</a:t>
            </a:r>
            <a:r>
              <a:rPr lang="en-ZA" sz="1800" b="1" i="0" u="none" strike="noStrike" dirty="0">
                <a:solidFill>
                  <a:srgbClr val="000000"/>
                </a:solidFill>
                <a:effectLst/>
                <a:latin typeface="Arial Narrow" panose="020B0604020202020204" pitchFamily="34" charset="0"/>
              </a:rPr>
              <a:t>:</a:t>
            </a:r>
            <a:endParaRPr lang="en-ZA" b="0" dirty="0">
              <a:effectLst/>
            </a:endParaRPr>
          </a:p>
          <a:p>
            <a:pPr rtl="0">
              <a:spcBef>
                <a:spcPts val="360"/>
              </a:spcBef>
              <a:spcAft>
                <a:spcPts val="0"/>
              </a:spcAft>
            </a:pPr>
            <a:r>
              <a:rPr lang="en-ZA" sz="1800" b="0" i="0" u="none" strike="noStrike" dirty="0" err="1">
                <a:solidFill>
                  <a:srgbClr val="000000"/>
                </a:solidFill>
                <a:effectLst/>
                <a:latin typeface="Arial Narrow" panose="020B0604020202020204" pitchFamily="34" charset="0"/>
              </a:rPr>
              <a:t>Quién</a:t>
            </a:r>
            <a:r>
              <a:rPr lang="en-ZA" sz="1800" b="0" i="0" u="none" strike="noStrike" dirty="0">
                <a:solidFill>
                  <a:srgbClr val="000000"/>
                </a:solidFill>
                <a:effectLst/>
                <a:latin typeface="Arial Narrow" panose="020B0604020202020204" pitchFamily="34" charset="0"/>
              </a:rPr>
              <a:t> o </a:t>
            </a:r>
            <a:r>
              <a:rPr lang="en-ZA" sz="1800" b="0" i="0" u="none" strike="noStrike" dirty="0" err="1">
                <a:solidFill>
                  <a:srgbClr val="000000"/>
                </a:solidFill>
                <a:effectLst/>
                <a:latin typeface="Arial Narrow" panose="020B0604020202020204" pitchFamily="34" charset="0"/>
              </a:rPr>
              <a:t>quienes</a:t>
            </a:r>
            <a:r>
              <a:rPr lang="en-ZA" sz="1800" b="0" i="0" u="none" strike="noStrike" dirty="0">
                <a:solidFill>
                  <a:srgbClr val="000000"/>
                </a:solidFill>
                <a:effectLst/>
                <a:latin typeface="Arial Narrow" panose="020B0604020202020204" pitchFamily="34" charset="0"/>
              </a:rPr>
              <a:t> </a:t>
            </a:r>
            <a:r>
              <a:rPr lang="en-ZA" sz="1800" b="0" i="0" u="none" strike="noStrike" dirty="0" err="1">
                <a:solidFill>
                  <a:srgbClr val="000000"/>
                </a:solidFill>
                <a:effectLst/>
                <a:latin typeface="Arial Narrow" panose="020B0604020202020204" pitchFamily="34" charset="0"/>
              </a:rPr>
              <a:t>leerán</a:t>
            </a:r>
            <a:r>
              <a:rPr lang="en-ZA" sz="1800" b="0" i="0" u="none" strike="noStrike" dirty="0">
                <a:solidFill>
                  <a:srgbClr val="000000"/>
                </a:solidFill>
                <a:effectLst/>
                <a:latin typeface="Arial Narrow" panose="020B0604020202020204" pitchFamily="34" charset="0"/>
              </a:rPr>
              <a:t> </a:t>
            </a:r>
            <a:r>
              <a:rPr lang="en-ZA" sz="1800" b="0" i="0" u="none" strike="noStrike" dirty="0" err="1">
                <a:solidFill>
                  <a:srgbClr val="000000"/>
                </a:solidFill>
                <a:effectLst/>
                <a:latin typeface="Arial Narrow" panose="020B0604020202020204" pitchFamily="34" charset="0"/>
              </a:rPr>
              <a:t>el</a:t>
            </a:r>
            <a:r>
              <a:rPr lang="en-ZA" sz="1800" b="0" i="0" u="none" strike="noStrike" dirty="0">
                <a:solidFill>
                  <a:srgbClr val="000000"/>
                </a:solidFill>
                <a:effectLst/>
                <a:latin typeface="Arial Narrow" panose="020B0604020202020204" pitchFamily="34" charset="0"/>
              </a:rPr>
              <a:t> </a:t>
            </a:r>
            <a:r>
              <a:rPr lang="en-ZA" sz="1800" b="0" i="0" u="none" strike="noStrike" dirty="0" err="1">
                <a:solidFill>
                  <a:srgbClr val="000000"/>
                </a:solidFill>
                <a:effectLst/>
                <a:latin typeface="Arial Narrow" panose="020B0604020202020204" pitchFamily="34" charset="0"/>
              </a:rPr>
              <a:t>informe</a:t>
            </a:r>
            <a:r>
              <a:rPr lang="en-ZA" sz="1800" b="0" i="0" u="none" strike="noStrike" dirty="0">
                <a:solidFill>
                  <a:srgbClr val="000000"/>
                </a:solidFill>
                <a:effectLst/>
                <a:latin typeface="Arial Narrow" panose="020B0604020202020204" pitchFamily="34" charset="0"/>
              </a:rPr>
              <a:t>?</a:t>
            </a:r>
            <a:endParaRPr lang="en-ZA" b="0" dirty="0">
              <a:effectLst/>
            </a:endParaRPr>
          </a:p>
          <a:p>
            <a:pPr rtl="0">
              <a:spcBef>
                <a:spcPts val="360"/>
              </a:spcBef>
              <a:spcAft>
                <a:spcPts val="0"/>
              </a:spcAft>
            </a:pPr>
            <a:br>
              <a:rPr lang="en-ZA" b="0" dirty="0">
                <a:effectLst/>
              </a:rPr>
            </a:br>
            <a:r>
              <a:rPr lang="en-ZA" sz="1800" b="0" i="0" u="none" strike="noStrike" dirty="0" err="1">
                <a:solidFill>
                  <a:srgbClr val="000000"/>
                </a:solidFill>
                <a:effectLst/>
                <a:latin typeface="Arial Narrow" panose="020B0604020202020204" pitchFamily="34" charset="0"/>
              </a:rPr>
              <a:t>Qué</a:t>
            </a:r>
            <a:r>
              <a:rPr lang="en-ZA" sz="1800" b="0" i="0" u="none" strike="noStrike" dirty="0">
                <a:solidFill>
                  <a:srgbClr val="000000"/>
                </a:solidFill>
                <a:effectLst/>
                <a:latin typeface="Arial Narrow" panose="020B0604020202020204" pitchFamily="34" charset="0"/>
              </a:rPr>
              <a:t> </a:t>
            </a:r>
            <a:r>
              <a:rPr lang="en-ZA" sz="1800" b="0" i="0" u="none" strike="noStrike" dirty="0" err="1">
                <a:solidFill>
                  <a:srgbClr val="000000"/>
                </a:solidFill>
                <a:effectLst/>
                <a:latin typeface="Arial Narrow" panose="020B0604020202020204" pitchFamily="34" charset="0"/>
              </a:rPr>
              <a:t>utilidad</a:t>
            </a:r>
            <a:r>
              <a:rPr lang="en-ZA" sz="1800" b="0" i="0" u="none" strike="noStrike" dirty="0">
                <a:solidFill>
                  <a:srgbClr val="000000"/>
                </a:solidFill>
                <a:effectLst/>
                <a:latin typeface="Arial Narrow" panose="020B0604020202020204" pitchFamily="34" charset="0"/>
              </a:rPr>
              <a:t> </a:t>
            </a:r>
            <a:r>
              <a:rPr lang="en-ZA" sz="1800" b="0" i="0" u="none" strike="noStrike" dirty="0" err="1">
                <a:solidFill>
                  <a:srgbClr val="000000"/>
                </a:solidFill>
                <a:effectLst/>
                <a:latin typeface="Arial Narrow" panose="020B0604020202020204" pitchFamily="34" charset="0"/>
              </a:rPr>
              <a:t>tendrá</a:t>
            </a:r>
            <a:r>
              <a:rPr lang="en-ZA" sz="1800" b="0" i="0" u="none" strike="noStrike" dirty="0">
                <a:solidFill>
                  <a:srgbClr val="000000"/>
                </a:solidFill>
                <a:effectLst/>
                <a:latin typeface="Arial Narrow" panose="020B0604020202020204" pitchFamily="34" charset="0"/>
              </a:rPr>
              <a:t> la </a:t>
            </a:r>
            <a:r>
              <a:rPr lang="en-ZA" sz="1800" b="0" i="0" u="none" strike="noStrike" dirty="0" err="1">
                <a:solidFill>
                  <a:srgbClr val="000000"/>
                </a:solidFill>
                <a:effectLst/>
                <a:latin typeface="Arial Narrow" panose="020B0604020202020204" pitchFamily="34" charset="0"/>
              </a:rPr>
              <a:t>información</a:t>
            </a:r>
            <a:r>
              <a:rPr lang="en-ZA" sz="1800" b="0" i="0" u="none" strike="noStrike" dirty="0">
                <a:solidFill>
                  <a:srgbClr val="000000"/>
                </a:solidFill>
                <a:effectLst/>
                <a:latin typeface="Arial Narrow" panose="020B0604020202020204" pitchFamily="34" charset="0"/>
              </a:rPr>
              <a:t> </a:t>
            </a:r>
            <a:r>
              <a:rPr lang="en-ZA" sz="1800" b="0" i="0" u="none" strike="noStrike" dirty="0" err="1">
                <a:solidFill>
                  <a:srgbClr val="000000"/>
                </a:solidFill>
                <a:effectLst/>
                <a:latin typeface="Arial Narrow" panose="020B0604020202020204" pitchFamily="34" charset="0"/>
              </a:rPr>
              <a:t>contenida</a:t>
            </a:r>
            <a:r>
              <a:rPr lang="en-ZA" sz="1800" b="0" i="0" u="none" strike="noStrike" dirty="0">
                <a:solidFill>
                  <a:srgbClr val="000000"/>
                </a:solidFill>
                <a:effectLst/>
                <a:latin typeface="Arial Narrow" panose="020B0604020202020204" pitchFamily="34" charset="0"/>
              </a:rPr>
              <a:t> </a:t>
            </a:r>
            <a:r>
              <a:rPr lang="en-ZA" sz="1800" b="0" i="0" u="none" strike="noStrike" dirty="0" err="1">
                <a:solidFill>
                  <a:srgbClr val="000000"/>
                </a:solidFill>
                <a:effectLst/>
                <a:latin typeface="Arial Narrow" panose="020B0604020202020204" pitchFamily="34" charset="0"/>
              </a:rPr>
              <a:t>en</a:t>
            </a:r>
            <a:r>
              <a:rPr lang="en-ZA" sz="1800" b="0" i="0" u="none" strike="noStrike" dirty="0">
                <a:solidFill>
                  <a:srgbClr val="000000"/>
                </a:solidFill>
                <a:effectLst/>
                <a:latin typeface="Arial Narrow" panose="020B0604020202020204" pitchFamily="34" charset="0"/>
              </a:rPr>
              <a:t> </a:t>
            </a:r>
            <a:r>
              <a:rPr lang="en-ZA" sz="1800" b="0" i="0" u="none" strike="noStrike" dirty="0" err="1">
                <a:solidFill>
                  <a:srgbClr val="000000"/>
                </a:solidFill>
                <a:effectLst/>
                <a:latin typeface="Arial Narrow" panose="020B0604020202020204" pitchFamily="34" charset="0"/>
              </a:rPr>
              <a:t>el</a:t>
            </a:r>
            <a:r>
              <a:rPr lang="en-ZA" sz="1800" b="0" i="0" u="none" strike="noStrike" dirty="0">
                <a:solidFill>
                  <a:srgbClr val="000000"/>
                </a:solidFill>
                <a:effectLst/>
                <a:latin typeface="Arial Narrow" panose="020B0604020202020204" pitchFamily="34" charset="0"/>
              </a:rPr>
              <a:t> </a:t>
            </a:r>
            <a:r>
              <a:rPr lang="en-ZA" sz="1800" b="0" i="0" u="none" strike="noStrike" dirty="0" err="1">
                <a:solidFill>
                  <a:srgbClr val="000000"/>
                </a:solidFill>
                <a:effectLst/>
                <a:latin typeface="Arial Narrow" panose="020B0604020202020204" pitchFamily="34" charset="0"/>
              </a:rPr>
              <a:t>documento</a:t>
            </a:r>
            <a:r>
              <a:rPr lang="en-ZA" sz="1800" b="0" i="0" u="none" strike="noStrike" dirty="0">
                <a:solidFill>
                  <a:srgbClr val="000000"/>
                </a:solidFill>
                <a:effectLst/>
                <a:latin typeface="Arial Narrow" panose="020B0604020202020204" pitchFamily="34" charset="0"/>
              </a:rPr>
              <a:t>?</a:t>
            </a:r>
            <a:endParaRPr lang="en-ZA" b="0" dirty="0">
              <a:effectLst/>
            </a:endParaRPr>
          </a:p>
          <a:p>
            <a:br>
              <a:rPr lang="en-ZA" dirty="0"/>
            </a:br>
            <a:endParaRPr dirty="0"/>
          </a:p>
        </p:txBody>
      </p:sp>
      <p:sp>
        <p:nvSpPr>
          <p:cNvPr id="109" name="Google Shape;109;p8: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9: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20" name="Google Shape;120;p9: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10: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27" name="Google Shape;127;p10: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1: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rtl="0" fontAlgn="base">
              <a:spcBef>
                <a:spcPts val="0"/>
              </a:spcBef>
              <a:spcAft>
                <a:spcPts val="0"/>
              </a:spcAft>
              <a:buFont typeface="+mj-lt"/>
              <a:buAutoNum type="arabicPeriod"/>
            </a:pPr>
            <a:r>
              <a:rPr lang="en-ZA" sz="1800" b="0" i="0" u="none" strike="noStrike" dirty="0" err="1">
                <a:solidFill>
                  <a:srgbClr val="000000"/>
                </a:solidFill>
                <a:effectLst/>
                <a:latin typeface="Times New Roman" panose="02020603050405020304" pitchFamily="18" charset="0"/>
              </a:rPr>
              <a:t>Ejemplo</a:t>
            </a:r>
            <a:r>
              <a:rPr lang="en-ZA" sz="1800" b="0" i="0" u="none" strike="noStrike" dirty="0">
                <a:solidFill>
                  <a:srgbClr val="000000"/>
                </a:solidFill>
                <a:effectLst/>
                <a:latin typeface="Times New Roman" panose="02020603050405020304" pitchFamily="18" charset="0"/>
              </a:rPr>
              <a:t> de la </a:t>
            </a:r>
            <a:r>
              <a:rPr lang="en-ZA" sz="1800" b="0" i="0" u="none" strike="noStrike" dirty="0" err="1">
                <a:solidFill>
                  <a:srgbClr val="000000"/>
                </a:solidFill>
                <a:effectLst/>
                <a:latin typeface="Times New Roman" panose="02020603050405020304" pitchFamily="18" charset="0"/>
              </a:rPr>
              <a:t>colecta</a:t>
            </a:r>
            <a:r>
              <a:rPr lang="en-ZA" sz="1800" b="0" i="0" u="none" strike="noStrike" dirty="0">
                <a:solidFill>
                  <a:srgbClr val="000000"/>
                </a:solidFill>
                <a:effectLst/>
                <a:latin typeface="Times New Roman" panose="02020603050405020304" pitchFamily="18" charset="0"/>
              </a:rPr>
              <a:t> de </a:t>
            </a:r>
            <a:r>
              <a:rPr lang="en-ZA" sz="1800" b="0" i="0" u="none" strike="noStrike" dirty="0" err="1">
                <a:solidFill>
                  <a:srgbClr val="000000"/>
                </a:solidFill>
                <a:effectLst/>
                <a:latin typeface="Times New Roman" panose="02020603050405020304" pitchFamily="18" charset="0"/>
              </a:rPr>
              <a:t>murciélagos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despues</a:t>
            </a:r>
            <a:r>
              <a:rPr lang="en-ZA" sz="1800" b="0" i="0" u="none" strike="noStrike" dirty="0">
                <a:solidFill>
                  <a:srgbClr val="000000"/>
                </a:solidFill>
                <a:effectLst/>
                <a:latin typeface="Times New Roman" panose="02020603050405020304" pitchFamily="18" charset="0"/>
              </a:rPr>
              <a:t> del </a:t>
            </a:r>
            <a:r>
              <a:rPr lang="en-ZA" sz="1800" b="0" i="0" u="none" strike="noStrike" dirty="0" err="1">
                <a:solidFill>
                  <a:srgbClr val="000000"/>
                </a:solidFill>
                <a:effectLst/>
                <a:latin typeface="Times New Roman" panose="02020603050405020304" pitchFamily="18" charset="0"/>
              </a:rPr>
              <a:t>brote</a:t>
            </a:r>
            <a:r>
              <a:rPr lang="en-ZA" sz="1800" b="0" i="0" u="none" strike="noStrike" dirty="0">
                <a:solidFill>
                  <a:srgbClr val="000000"/>
                </a:solidFill>
                <a:effectLst/>
                <a:latin typeface="Times New Roman" panose="02020603050405020304" pitchFamily="18" charset="0"/>
              </a:rPr>
              <a:t> de MDD 2007, </a:t>
            </a:r>
            <a:r>
              <a:rPr lang="en-ZA" sz="1800" b="0" i="0" u="none" strike="noStrike" dirty="0" err="1">
                <a:solidFill>
                  <a:srgbClr val="000000"/>
                </a:solidFill>
                <a:effectLst/>
                <a:latin typeface="Times New Roman" panose="02020603050405020304" pitchFamily="18" charset="0"/>
              </a:rPr>
              <a:t>monitoreo</a:t>
            </a:r>
            <a:r>
              <a:rPr lang="en-ZA" sz="1800" b="0" i="0" u="none" strike="noStrike" dirty="0">
                <a:solidFill>
                  <a:srgbClr val="000000"/>
                </a:solidFill>
                <a:effectLst/>
                <a:latin typeface="Times New Roman" panose="02020603050405020304" pitchFamily="18" charset="0"/>
              </a:rPr>
              <a:t> de </a:t>
            </a:r>
            <a:r>
              <a:rPr lang="en-ZA" sz="1800" b="0" i="0" u="none" strike="noStrike" dirty="0" err="1">
                <a:solidFill>
                  <a:srgbClr val="000000"/>
                </a:solidFill>
                <a:effectLst/>
                <a:latin typeface="Times New Roman" panose="02020603050405020304" pitchFamily="18" charset="0"/>
              </a:rPr>
              <a:t>poblaciones</a:t>
            </a:r>
            <a:r>
              <a:rPr lang="en-ZA" sz="1800" b="0" i="0" u="none" strike="noStrike" dirty="0">
                <a:solidFill>
                  <a:srgbClr val="000000"/>
                </a:solidFill>
                <a:effectLst/>
                <a:latin typeface="Times New Roman" panose="02020603050405020304" pitchFamily="18" charset="0"/>
              </a:rPr>
              <a:t> de </a:t>
            </a:r>
            <a:r>
              <a:rPr lang="en-ZA" sz="1800" b="0" i="0" u="none" strike="noStrike" dirty="0" err="1">
                <a:solidFill>
                  <a:srgbClr val="000000"/>
                </a:solidFill>
                <a:effectLst/>
                <a:latin typeface="Times New Roman" panose="02020603050405020304" pitchFamily="18" charset="0"/>
              </a:rPr>
              <a:t>reservorios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en</a:t>
            </a:r>
            <a:r>
              <a:rPr lang="en-ZA" sz="1800" b="0" i="0" u="none" strike="noStrike" dirty="0">
                <a:solidFill>
                  <a:srgbClr val="000000"/>
                </a:solidFill>
                <a:effectLst/>
                <a:latin typeface="Times New Roman" panose="02020603050405020304" pitchFamily="18" charset="0"/>
              </a:rPr>
              <a:t> la </a:t>
            </a:r>
            <a:r>
              <a:rPr lang="en-ZA" sz="1800" b="0" i="0" u="none" strike="noStrike" dirty="0" err="1">
                <a:solidFill>
                  <a:srgbClr val="000000"/>
                </a:solidFill>
                <a:effectLst/>
                <a:latin typeface="Times New Roman" panose="02020603050405020304" pitchFamily="18" charset="0"/>
              </a:rPr>
              <a:t>carretera</a:t>
            </a:r>
            <a:r>
              <a:rPr lang="en-ZA" sz="1800" b="0" i="0" u="none" strike="noStrike" dirty="0">
                <a:solidFill>
                  <a:srgbClr val="000000"/>
                </a:solidFill>
                <a:effectLst/>
                <a:latin typeface="Times New Roman" panose="02020603050405020304" pitchFamily="18" charset="0"/>
              </a:rPr>
              <a:t> </a:t>
            </a:r>
          </a:p>
          <a:p>
            <a:pPr rtl="0" fontAlgn="base">
              <a:spcBef>
                <a:spcPts val="360"/>
              </a:spcBef>
              <a:spcAft>
                <a:spcPts val="0"/>
              </a:spcAft>
              <a:buFont typeface="+mj-lt"/>
              <a:buAutoNum type="arabicPeriod"/>
            </a:pPr>
            <a:r>
              <a:rPr lang="en-ZA" sz="1800" b="0" i="0" u="none" strike="noStrike" dirty="0" err="1">
                <a:solidFill>
                  <a:srgbClr val="000000"/>
                </a:solidFill>
                <a:effectLst/>
                <a:latin typeface="Times New Roman" panose="02020603050405020304" pitchFamily="18" charset="0"/>
              </a:rPr>
              <a:t>Transmision</a:t>
            </a:r>
            <a:r>
              <a:rPr lang="en-ZA" sz="1800" b="0" i="0" u="none" strike="noStrike" dirty="0">
                <a:solidFill>
                  <a:srgbClr val="000000"/>
                </a:solidFill>
                <a:effectLst/>
                <a:latin typeface="Times New Roman" panose="02020603050405020304" pitchFamily="18" charset="0"/>
              </a:rPr>
              <a:t> del SARS del palm civet (</a:t>
            </a:r>
            <a:r>
              <a:rPr lang="en-ZA" sz="1800" b="0" i="0" u="none" strike="noStrike" dirty="0" err="1">
                <a:solidFill>
                  <a:srgbClr val="000000"/>
                </a:solidFill>
                <a:effectLst/>
                <a:latin typeface="Times New Roman" panose="02020603050405020304" pitchFamily="18" charset="0"/>
              </a:rPr>
              <a:t>jinetas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desde</a:t>
            </a:r>
            <a:r>
              <a:rPr lang="en-ZA" sz="1800" b="0" i="0" u="none" strike="noStrike" dirty="0">
                <a:solidFill>
                  <a:srgbClr val="000000"/>
                </a:solidFill>
                <a:effectLst/>
                <a:latin typeface="Times New Roman" panose="02020603050405020304" pitchFamily="18" charset="0"/>
              </a:rPr>
              <a:t> un </a:t>
            </a:r>
            <a:r>
              <a:rPr lang="en-ZA" sz="1800" b="0" i="0" u="none" strike="noStrike" dirty="0" err="1">
                <a:solidFill>
                  <a:srgbClr val="000000"/>
                </a:solidFill>
                <a:effectLst/>
                <a:latin typeface="Times New Roman" panose="02020603050405020304" pitchFamily="18" charset="0"/>
              </a:rPr>
              <a:t>murciélago</a:t>
            </a:r>
            <a:r>
              <a:rPr lang="en-ZA" sz="1800" b="0" i="0" u="none" strike="noStrike" dirty="0">
                <a:solidFill>
                  <a:srgbClr val="000000"/>
                </a:solidFill>
                <a:effectLst/>
                <a:latin typeface="Times New Roman" panose="02020603050405020304" pitchFamily="18" charset="0"/>
              </a:rPr>
              <a:t> del </a:t>
            </a:r>
            <a:r>
              <a:rPr lang="en-ZA" sz="1800" b="0" i="0" u="none" strike="noStrike" dirty="0" err="1">
                <a:solidFill>
                  <a:srgbClr val="000000"/>
                </a:solidFill>
                <a:effectLst/>
                <a:latin typeface="Times New Roman" panose="02020603050405020304" pitchFamily="18" charset="0"/>
              </a:rPr>
              <a:t>género</a:t>
            </a:r>
            <a:r>
              <a:rPr lang="en-ZA" sz="1800" b="0" i="0" u="none" strike="noStrike" dirty="0">
                <a:solidFill>
                  <a:srgbClr val="000000"/>
                </a:solidFill>
                <a:effectLst/>
                <a:latin typeface="Times New Roman" panose="02020603050405020304" pitchFamily="18" charset="0"/>
              </a:rPr>
              <a:t> Rhinolophus</a:t>
            </a:r>
          </a:p>
          <a:p>
            <a:pPr rtl="0" fontAlgn="base">
              <a:spcBef>
                <a:spcPts val="360"/>
              </a:spcBef>
              <a:spcAft>
                <a:spcPts val="0"/>
              </a:spcAft>
              <a:buFont typeface="+mj-lt"/>
              <a:buAutoNum type="arabicPeriod"/>
            </a:pPr>
            <a:r>
              <a:rPr lang="en-ZA" sz="1800" b="0" i="0" u="none" strike="noStrike" dirty="0" err="1">
                <a:solidFill>
                  <a:srgbClr val="000000"/>
                </a:solidFill>
                <a:effectLst/>
                <a:latin typeface="Times New Roman" panose="02020603050405020304" pitchFamily="18" charset="0"/>
              </a:rPr>
              <a:t>En</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los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informes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recibidos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en</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cursos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como</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estos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ninguno</a:t>
            </a:r>
            <a:r>
              <a:rPr lang="en-ZA" sz="1800" b="0" i="0" u="none" strike="noStrike" dirty="0">
                <a:solidFill>
                  <a:srgbClr val="000000"/>
                </a:solidFill>
                <a:effectLst/>
                <a:latin typeface="Times New Roman" panose="02020603050405020304" pitchFamily="18" charset="0"/>
              </a:rPr>
              <a:t> de </a:t>
            </a:r>
            <a:r>
              <a:rPr lang="en-ZA" sz="1800" b="0" i="0" u="none" strike="noStrike" dirty="0" err="1">
                <a:solidFill>
                  <a:srgbClr val="000000"/>
                </a:solidFill>
                <a:effectLst/>
                <a:latin typeface="Times New Roman" panose="02020603050405020304" pitchFamily="18" charset="0"/>
              </a:rPr>
              <a:t>los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revisados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discutía</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los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métodos</a:t>
            </a:r>
            <a:r>
              <a:rPr lang="en-ZA" sz="1800" b="0" i="0" u="none" strike="noStrike" dirty="0">
                <a:solidFill>
                  <a:srgbClr val="000000"/>
                </a:solidFill>
                <a:effectLst/>
                <a:latin typeface="Times New Roman" panose="02020603050405020304" pitchFamily="18" charset="0"/>
              </a:rPr>
              <a:t> de </a:t>
            </a:r>
            <a:r>
              <a:rPr lang="en-ZA" sz="1800" b="0" i="0" u="none" strike="noStrike" dirty="0" err="1">
                <a:solidFill>
                  <a:srgbClr val="000000"/>
                </a:solidFill>
                <a:effectLst/>
                <a:latin typeface="Times New Roman" panose="02020603050405020304" pitchFamily="18" charset="0"/>
              </a:rPr>
              <a:t>intervención</a:t>
            </a:r>
            <a:r>
              <a:rPr lang="en-ZA" sz="1800" b="0" i="0" u="none" strike="noStrike" dirty="0">
                <a:solidFill>
                  <a:srgbClr val="000000"/>
                </a:solidFill>
                <a:effectLst/>
                <a:latin typeface="Times New Roman" panose="02020603050405020304" pitchFamily="18" charset="0"/>
              </a:rPr>
              <a:t> o la </a:t>
            </a:r>
            <a:r>
              <a:rPr lang="en-ZA" sz="1800" b="0" i="0" u="none" strike="noStrike" dirty="0" err="1">
                <a:solidFill>
                  <a:srgbClr val="000000"/>
                </a:solidFill>
                <a:effectLst/>
                <a:latin typeface="Times New Roman" panose="02020603050405020304" pitchFamily="18" charset="0"/>
              </a:rPr>
              <a:t>investigación</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realizada</a:t>
            </a:r>
            <a:r>
              <a:rPr lang="en-ZA" sz="1800" b="0" i="0" u="none" strike="noStrike" dirty="0">
                <a:solidFill>
                  <a:srgbClr val="000000"/>
                </a:solidFill>
                <a:effectLst/>
                <a:latin typeface="Times New Roman" panose="02020603050405020304" pitchFamily="18" charset="0"/>
              </a:rPr>
              <a:t> Y PENSAR EN CUANTO SE PUEDE APRENDER DE NUESTROS PROPIOS ERRORES. El </a:t>
            </a:r>
            <a:r>
              <a:rPr lang="en-ZA" sz="1800" b="0" i="0" u="none" strike="noStrike" dirty="0" err="1">
                <a:solidFill>
                  <a:srgbClr val="000000"/>
                </a:solidFill>
                <a:effectLst/>
                <a:latin typeface="Times New Roman" panose="02020603050405020304" pitchFamily="18" charset="0"/>
              </a:rPr>
              <a:t>Dr.</a:t>
            </a:r>
            <a:r>
              <a:rPr lang="en-ZA" sz="1800" b="0" i="0" u="none" strike="noStrike" dirty="0">
                <a:solidFill>
                  <a:srgbClr val="000000"/>
                </a:solidFill>
                <a:effectLst/>
                <a:latin typeface="Times New Roman" panose="02020603050405020304" pitchFamily="18" charset="0"/>
              </a:rPr>
              <a:t> Arthur </a:t>
            </a:r>
            <a:r>
              <a:rPr lang="en-ZA" sz="1800" b="0" i="0" u="none" strike="noStrike" dirty="0" err="1">
                <a:solidFill>
                  <a:srgbClr val="000000"/>
                </a:solidFill>
                <a:effectLst/>
                <a:latin typeface="Times New Roman" panose="02020603050405020304" pitchFamily="18" charset="0"/>
              </a:rPr>
              <a:t>Reingold</a:t>
            </a:r>
            <a:r>
              <a:rPr lang="en-ZA" sz="1800" b="0" i="0" u="none" strike="noStrike" dirty="0">
                <a:solidFill>
                  <a:srgbClr val="000000"/>
                </a:solidFill>
                <a:effectLst/>
                <a:latin typeface="Times New Roman" panose="02020603050405020304" pitchFamily="18" charset="0"/>
              </a:rPr>
              <a:t>, Jefe de la División de </a:t>
            </a:r>
            <a:r>
              <a:rPr lang="en-ZA" sz="1800" b="0" i="0" u="none" strike="noStrike" dirty="0" err="1">
                <a:solidFill>
                  <a:srgbClr val="000000"/>
                </a:solidFill>
                <a:effectLst/>
                <a:latin typeface="Times New Roman" panose="02020603050405020304" pitchFamily="18" charset="0"/>
              </a:rPr>
              <a:t>Epidemiología</a:t>
            </a:r>
            <a:r>
              <a:rPr lang="en-ZA" sz="1800" b="0" i="0" u="none" strike="noStrike" dirty="0">
                <a:solidFill>
                  <a:srgbClr val="000000"/>
                </a:solidFill>
                <a:effectLst/>
                <a:latin typeface="Times New Roman" panose="02020603050405020304" pitchFamily="18" charset="0"/>
              </a:rPr>
              <a:t> de la Escuela de </a:t>
            </a:r>
            <a:r>
              <a:rPr lang="en-ZA" sz="1800" b="0" i="0" u="none" strike="noStrike" dirty="0" err="1">
                <a:solidFill>
                  <a:srgbClr val="000000"/>
                </a:solidFill>
                <a:effectLst/>
                <a:latin typeface="Times New Roman" panose="02020603050405020304" pitchFamily="18" charset="0"/>
              </a:rPr>
              <a:t>Salud</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Pública</a:t>
            </a:r>
            <a:r>
              <a:rPr lang="en-ZA" sz="1800" b="0" i="0" u="none" strike="noStrike" dirty="0">
                <a:solidFill>
                  <a:srgbClr val="000000"/>
                </a:solidFill>
                <a:effectLst/>
                <a:latin typeface="Times New Roman" panose="02020603050405020304" pitchFamily="18" charset="0"/>
              </a:rPr>
              <a:t> de la Universidad de California </a:t>
            </a:r>
            <a:r>
              <a:rPr lang="en-ZA" sz="1800" b="0" i="0" u="none" strike="noStrike" dirty="0" err="1">
                <a:solidFill>
                  <a:srgbClr val="000000"/>
                </a:solidFill>
                <a:effectLst/>
                <a:latin typeface="Times New Roman" panose="02020603050405020304" pitchFamily="18" charset="0"/>
              </a:rPr>
              <a:t>en</a:t>
            </a:r>
            <a:r>
              <a:rPr lang="en-ZA" sz="1800" b="0" i="0" u="none" strike="noStrike" dirty="0">
                <a:solidFill>
                  <a:srgbClr val="000000"/>
                </a:solidFill>
                <a:effectLst/>
                <a:latin typeface="Times New Roman" panose="02020603050405020304" pitchFamily="18" charset="0"/>
              </a:rPr>
              <a:t> Berkeley (ha </a:t>
            </a:r>
            <a:r>
              <a:rPr lang="en-ZA" sz="1800" b="0" i="0" u="none" strike="noStrike" dirty="0" err="1">
                <a:solidFill>
                  <a:srgbClr val="000000"/>
                </a:solidFill>
                <a:effectLst/>
                <a:latin typeface="Times New Roman" panose="02020603050405020304" pitchFamily="18" charset="0"/>
              </a:rPr>
              <a:t>impartido</a:t>
            </a:r>
            <a:r>
              <a:rPr lang="en-ZA" sz="1800" b="0" i="0" u="none" strike="noStrike" dirty="0">
                <a:solidFill>
                  <a:srgbClr val="000000"/>
                </a:solidFill>
                <a:effectLst/>
                <a:latin typeface="Times New Roman" panose="02020603050405020304" pitchFamily="18" charset="0"/>
              </a:rPr>
              <a:t> un </a:t>
            </a:r>
            <a:r>
              <a:rPr lang="en-ZA" sz="1800" b="0" i="0" u="none" strike="noStrike" dirty="0" err="1">
                <a:solidFill>
                  <a:srgbClr val="000000"/>
                </a:solidFill>
                <a:effectLst/>
                <a:latin typeface="Times New Roman" panose="02020603050405020304" pitchFamily="18" charset="0"/>
              </a:rPr>
              <a:t>curso</a:t>
            </a:r>
            <a:r>
              <a:rPr lang="en-ZA" sz="1800" b="0" i="0" u="none" strike="noStrike" dirty="0">
                <a:solidFill>
                  <a:srgbClr val="000000"/>
                </a:solidFill>
                <a:effectLst/>
                <a:latin typeface="Times New Roman" panose="02020603050405020304" pitchFamily="18" charset="0"/>
              </a:rPr>
              <a:t> de </a:t>
            </a:r>
            <a:r>
              <a:rPr lang="en-ZA" sz="1800" b="0" i="0" u="none" strike="noStrike" dirty="0" err="1">
                <a:solidFill>
                  <a:srgbClr val="000000"/>
                </a:solidFill>
                <a:effectLst/>
                <a:latin typeface="Times New Roman" panose="02020603050405020304" pitchFamily="18" charset="0"/>
              </a:rPr>
              <a:t>investigación</a:t>
            </a:r>
            <a:r>
              <a:rPr lang="en-ZA" sz="1800" b="0" i="0" u="none" strike="noStrike" dirty="0">
                <a:solidFill>
                  <a:srgbClr val="000000"/>
                </a:solidFill>
                <a:effectLst/>
                <a:latin typeface="Times New Roman" panose="02020603050405020304" pitchFamily="18" charset="0"/>
              </a:rPr>
              <a:t> de </a:t>
            </a:r>
            <a:r>
              <a:rPr lang="en-ZA" sz="1800" b="0" i="0" u="none" strike="noStrike" dirty="0" err="1">
                <a:solidFill>
                  <a:srgbClr val="000000"/>
                </a:solidFill>
                <a:effectLst/>
                <a:latin typeface="Times New Roman" panose="02020603050405020304" pitchFamily="18" charset="0"/>
              </a:rPr>
              <a:t>brotes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allí</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durante</a:t>
            </a:r>
            <a:r>
              <a:rPr lang="en-ZA" sz="1800" b="0" i="0" u="none" strike="noStrike" dirty="0">
                <a:solidFill>
                  <a:srgbClr val="000000"/>
                </a:solidFill>
                <a:effectLst/>
                <a:latin typeface="Times New Roman" panose="02020603050405020304" pitchFamily="18" charset="0"/>
              </a:rPr>
              <a:t> 20 </a:t>
            </a:r>
            <a:r>
              <a:rPr lang="en-ZA" sz="1800" b="0" i="0" u="none" strike="noStrike" dirty="0" err="1">
                <a:solidFill>
                  <a:srgbClr val="000000"/>
                </a:solidFill>
                <a:effectLst/>
                <a:latin typeface="Times New Roman" panose="02020603050405020304" pitchFamily="18" charset="0"/>
              </a:rPr>
              <a:t>años</a:t>
            </a:r>
            <a:r>
              <a:rPr lang="en-ZA" sz="1800" b="0" i="0" u="none" strike="noStrike" dirty="0">
                <a:solidFill>
                  <a:srgbClr val="000000"/>
                </a:solidFill>
                <a:effectLst/>
                <a:latin typeface="Times New Roman" panose="02020603050405020304" pitchFamily="18" charset="0"/>
              </a:rPr>
              <a:t>) dice que </a:t>
            </a:r>
            <a:r>
              <a:rPr lang="en-ZA" sz="1800" b="0" i="0" u="none" strike="noStrike" dirty="0" err="1">
                <a:solidFill>
                  <a:srgbClr val="000000"/>
                </a:solidFill>
                <a:effectLst/>
                <a:latin typeface="Times New Roman" panose="02020603050405020304" pitchFamily="18" charset="0"/>
              </a:rPr>
              <a:t>nunca</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recibió</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capacitación</a:t>
            </a:r>
            <a:r>
              <a:rPr lang="en-ZA" sz="1800" b="0" i="0" u="none" strike="noStrike" dirty="0">
                <a:solidFill>
                  <a:srgbClr val="000000"/>
                </a:solidFill>
                <a:effectLst/>
                <a:latin typeface="Times New Roman" panose="02020603050405020304" pitchFamily="18" charset="0"/>
              </a:rPr>
              <a:t> formal, </a:t>
            </a:r>
            <a:r>
              <a:rPr lang="en-ZA" sz="1800" b="0" i="0" u="none" strike="noStrike" dirty="0" err="1">
                <a:solidFill>
                  <a:srgbClr val="000000"/>
                </a:solidFill>
                <a:effectLst/>
                <a:latin typeface="Times New Roman" panose="02020603050405020304" pitchFamily="18" charset="0"/>
              </a:rPr>
              <a:t>pero</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aprendió</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mucho</a:t>
            </a:r>
            <a:r>
              <a:rPr lang="en-ZA" sz="1800" b="0" i="0" u="none" strike="noStrike" dirty="0">
                <a:solidFill>
                  <a:srgbClr val="000000"/>
                </a:solidFill>
                <a:effectLst/>
                <a:latin typeface="Times New Roman" panose="02020603050405020304" pitchFamily="18" charset="0"/>
              </a:rPr>
              <a:t> de sus </a:t>
            </a:r>
            <a:r>
              <a:rPr lang="en-ZA" sz="1800" b="0" i="0" u="none" strike="noStrike" dirty="0" err="1">
                <a:solidFill>
                  <a:srgbClr val="000000"/>
                </a:solidFill>
                <a:effectLst/>
                <a:latin typeface="Times New Roman" panose="02020603050405020304" pitchFamily="18" charset="0"/>
              </a:rPr>
              <a:t>errores</a:t>
            </a:r>
            <a:r>
              <a:rPr lang="en-ZA" sz="1800" b="0" i="0" u="none" strike="noStrike" dirty="0">
                <a:solidFill>
                  <a:srgbClr val="000000"/>
                </a:solidFill>
                <a:effectLst/>
                <a:latin typeface="Times New Roman" panose="02020603050405020304" pitchFamily="18" charset="0"/>
              </a:rPr>
              <a:t>.</a:t>
            </a:r>
          </a:p>
          <a:p>
            <a:pPr marL="0" lvl="0" indent="0" algn="l" rtl="0">
              <a:spcBef>
                <a:spcPts val="360"/>
              </a:spcBef>
              <a:spcAft>
                <a:spcPts val="0"/>
              </a:spcAft>
              <a:buNone/>
            </a:pPr>
            <a:endParaRPr dirty="0"/>
          </a:p>
        </p:txBody>
      </p:sp>
      <p:sp>
        <p:nvSpPr>
          <p:cNvPr id="146" name="Google Shape;146;p11: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2: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85" name="Google Shape;185;p12: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ítulo vertical y texto">
  <p:cSld name="Cover">
    <p:spTree>
      <p:nvGrpSpPr>
        <p:cNvPr id="1" name="Shape 10"/>
        <p:cNvGrpSpPr/>
        <p:nvPr/>
      </p:nvGrpSpPr>
      <p:grpSpPr>
        <a:xfrm>
          <a:off x="0" y="0"/>
          <a:ext cx="0" cy="0"/>
          <a:chOff x="0" y="0"/>
          <a:chExt cx="0" cy="0"/>
        </a:xfrm>
      </p:grpSpPr>
      <p:sp>
        <p:nvSpPr>
          <p:cNvPr id="11" name="Google Shape;11;p84"/>
          <p:cNvSpPr/>
          <p:nvPr/>
        </p:nvSpPr>
        <p:spPr>
          <a:xfrm>
            <a:off x="0" y="-60767"/>
            <a:ext cx="9143999" cy="3394650"/>
          </a:xfrm>
          <a:custGeom>
            <a:avLst/>
            <a:gdLst/>
            <a:ahLst/>
            <a:cxnLst/>
            <a:rect l="l" t="t" r="r" b="b"/>
            <a:pathLst>
              <a:path w="9134372" h="3394650" extrusionOk="0">
                <a:moveTo>
                  <a:pt x="0" y="0"/>
                </a:moveTo>
                <a:lnTo>
                  <a:pt x="9134372" y="0"/>
                </a:lnTo>
                <a:lnTo>
                  <a:pt x="9134372" y="3394650"/>
                </a:lnTo>
                <a:lnTo>
                  <a:pt x="7134907" y="1146414"/>
                </a:lnTo>
                <a:lnTo>
                  <a:pt x="7112110" y="1121384"/>
                </a:lnTo>
                <a:lnTo>
                  <a:pt x="7088763" y="1096939"/>
                </a:lnTo>
                <a:lnTo>
                  <a:pt x="7064877" y="1073080"/>
                </a:lnTo>
                <a:lnTo>
                  <a:pt x="7040460" y="1049813"/>
                </a:lnTo>
                <a:lnTo>
                  <a:pt x="7015522" y="1027140"/>
                </a:lnTo>
                <a:lnTo>
                  <a:pt x="6990074" y="1005063"/>
                </a:lnTo>
                <a:lnTo>
                  <a:pt x="6964123" y="983587"/>
                </a:lnTo>
                <a:lnTo>
                  <a:pt x="6937680" y="962714"/>
                </a:lnTo>
                <a:lnTo>
                  <a:pt x="6910755" y="942446"/>
                </a:lnTo>
                <a:lnTo>
                  <a:pt x="6883357" y="922789"/>
                </a:lnTo>
                <a:lnTo>
                  <a:pt x="6855496" y="903744"/>
                </a:lnTo>
                <a:lnTo>
                  <a:pt x="6827181" y="885314"/>
                </a:lnTo>
                <a:lnTo>
                  <a:pt x="6798420" y="867504"/>
                </a:lnTo>
                <a:lnTo>
                  <a:pt x="6769227" y="850315"/>
                </a:lnTo>
                <a:lnTo>
                  <a:pt x="6739607" y="833752"/>
                </a:lnTo>
                <a:lnTo>
                  <a:pt x="6709572" y="817816"/>
                </a:lnTo>
                <a:lnTo>
                  <a:pt x="6679131" y="802512"/>
                </a:lnTo>
                <a:lnTo>
                  <a:pt x="6648293" y="787843"/>
                </a:lnTo>
                <a:lnTo>
                  <a:pt x="6617069" y="773810"/>
                </a:lnTo>
                <a:lnTo>
                  <a:pt x="6585468" y="760419"/>
                </a:lnTo>
                <a:lnTo>
                  <a:pt x="6553498" y="747672"/>
                </a:lnTo>
                <a:lnTo>
                  <a:pt x="6521171" y="735571"/>
                </a:lnTo>
                <a:lnTo>
                  <a:pt x="6488495" y="724120"/>
                </a:lnTo>
                <a:lnTo>
                  <a:pt x="6455479" y="713324"/>
                </a:lnTo>
                <a:lnTo>
                  <a:pt x="6422135" y="703183"/>
                </a:lnTo>
                <a:lnTo>
                  <a:pt x="6388470" y="693701"/>
                </a:lnTo>
                <a:lnTo>
                  <a:pt x="6354495" y="684882"/>
                </a:lnTo>
                <a:lnTo>
                  <a:pt x="6320219" y="676729"/>
                </a:lnTo>
                <a:lnTo>
                  <a:pt x="6285652" y="669246"/>
                </a:lnTo>
                <a:lnTo>
                  <a:pt x="6250804" y="662433"/>
                </a:lnTo>
                <a:lnTo>
                  <a:pt x="6215683" y="656296"/>
                </a:lnTo>
                <a:lnTo>
                  <a:pt x="6180300" y="650838"/>
                </a:lnTo>
                <a:lnTo>
                  <a:pt x="6144664" y="646060"/>
                </a:lnTo>
                <a:lnTo>
                  <a:pt x="6108784" y="641967"/>
                </a:lnTo>
                <a:lnTo>
                  <a:pt x="6072671" y="638562"/>
                </a:lnTo>
                <a:lnTo>
                  <a:pt x="6036333" y="635848"/>
                </a:lnTo>
                <a:lnTo>
                  <a:pt x="5999780" y="633827"/>
                </a:lnTo>
                <a:lnTo>
                  <a:pt x="5963023" y="632504"/>
                </a:lnTo>
                <a:lnTo>
                  <a:pt x="5926070" y="631881"/>
                </a:lnTo>
                <a:lnTo>
                  <a:pt x="5888930" y="631961"/>
                </a:lnTo>
                <a:lnTo>
                  <a:pt x="5851615" y="632747"/>
                </a:lnTo>
                <a:lnTo>
                  <a:pt x="5814133" y="634243"/>
                </a:lnTo>
                <a:lnTo>
                  <a:pt x="5776493" y="636452"/>
                </a:lnTo>
                <a:lnTo>
                  <a:pt x="5738705" y="639377"/>
                </a:lnTo>
                <a:lnTo>
                  <a:pt x="5700780" y="643020"/>
                </a:lnTo>
                <a:lnTo>
                  <a:pt x="5662726" y="647386"/>
                </a:lnTo>
                <a:lnTo>
                  <a:pt x="5624553" y="652477"/>
                </a:lnTo>
                <a:lnTo>
                  <a:pt x="0" y="1593011"/>
                </a:lnTo>
                <a:lnTo>
                  <a:pt x="0" y="0"/>
                </a:lnTo>
                <a:close/>
              </a:path>
            </a:pathLst>
          </a:custGeom>
          <a:solidFill>
            <a:srgbClr val="3D6C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 name="Google Shape;12;p84"/>
          <p:cNvSpPr/>
          <p:nvPr/>
        </p:nvSpPr>
        <p:spPr>
          <a:xfrm>
            <a:off x="0" y="5884945"/>
            <a:ext cx="1729148" cy="973055"/>
          </a:xfrm>
          <a:custGeom>
            <a:avLst/>
            <a:gdLst/>
            <a:ahLst/>
            <a:cxnLst/>
            <a:rect l="l" t="t" r="r" b="b"/>
            <a:pathLst>
              <a:path w="1729148" h="973055" extrusionOk="0">
                <a:moveTo>
                  <a:pt x="0" y="0"/>
                </a:moveTo>
                <a:lnTo>
                  <a:pt x="1729148" y="973055"/>
                </a:lnTo>
                <a:lnTo>
                  <a:pt x="0" y="973055"/>
                </a:lnTo>
                <a:lnTo>
                  <a:pt x="0" y="0"/>
                </a:lnTo>
                <a:close/>
              </a:path>
            </a:pathLst>
          </a:custGeom>
          <a:solidFill>
            <a:srgbClr val="3D6C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3" name="Google Shape;13;p84"/>
          <p:cNvSpPr/>
          <p:nvPr/>
        </p:nvSpPr>
        <p:spPr>
          <a:xfrm>
            <a:off x="3893971" y="5042564"/>
            <a:ext cx="5250028" cy="1815436"/>
          </a:xfrm>
          <a:custGeom>
            <a:avLst/>
            <a:gdLst/>
            <a:ahLst/>
            <a:cxnLst/>
            <a:rect l="l" t="t" r="r" b="b"/>
            <a:pathLst>
              <a:path w="5250028" h="1815436" extrusionOk="0">
                <a:moveTo>
                  <a:pt x="2660625" y="0"/>
                </a:moveTo>
                <a:lnTo>
                  <a:pt x="2693132" y="509"/>
                </a:lnTo>
                <a:lnTo>
                  <a:pt x="2725585" y="1753"/>
                </a:lnTo>
                <a:lnTo>
                  <a:pt x="2757974" y="3733"/>
                </a:lnTo>
                <a:lnTo>
                  <a:pt x="2790290" y="6452"/>
                </a:lnTo>
                <a:lnTo>
                  <a:pt x="2822523" y="9912"/>
                </a:lnTo>
                <a:lnTo>
                  <a:pt x="2854665" y="14115"/>
                </a:lnTo>
                <a:lnTo>
                  <a:pt x="2886705" y="19064"/>
                </a:lnTo>
                <a:lnTo>
                  <a:pt x="2918634" y="24761"/>
                </a:lnTo>
                <a:lnTo>
                  <a:pt x="2950444" y="31209"/>
                </a:lnTo>
                <a:lnTo>
                  <a:pt x="2982123" y="38410"/>
                </a:lnTo>
                <a:lnTo>
                  <a:pt x="3013664" y="46365"/>
                </a:lnTo>
                <a:lnTo>
                  <a:pt x="3045057" y="55078"/>
                </a:lnTo>
                <a:lnTo>
                  <a:pt x="5250028" y="695320"/>
                </a:lnTo>
                <a:lnTo>
                  <a:pt x="5250028" y="1815436"/>
                </a:lnTo>
                <a:lnTo>
                  <a:pt x="0" y="1815436"/>
                </a:lnTo>
                <a:lnTo>
                  <a:pt x="1561637" y="426337"/>
                </a:lnTo>
                <a:lnTo>
                  <a:pt x="1590127" y="402636"/>
                </a:lnTo>
                <a:lnTo>
                  <a:pt x="1618892" y="379587"/>
                </a:lnTo>
                <a:lnTo>
                  <a:pt x="1647921" y="357193"/>
                </a:lnTo>
                <a:lnTo>
                  <a:pt x="1677207" y="335455"/>
                </a:lnTo>
                <a:lnTo>
                  <a:pt x="1706739" y="314375"/>
                </a:lnTo>
                <a:lnTo>
                  <a:pt x="1736508" y="293957"/>
                </a:lnTo>
                <a:lnTo>
                  <a:pt x="1766504" y="274202"/>
                </a:lnTo>
                <a:lnTo>
                  <a:pt x="1796718" y="255114"/>
                </a:lnTo>
                <a:lnTo>
                  <a:pt x="1827142" y="236692"/>
                </a:lnTo>
                <a:lnTo>
                  <a:pt x="1857764" y="218943"/>
                </a:lnTo>
                <a:lnTo>
                  <a:pt x="1888577" y="201865"/>
                </a:lnTo>
                <a:lnTo>
                  <a:pt x="1919570" y="185464"/>
                </a:lnTo>
                <a:lnTo>
                  <a:pt x="1950734" y="169739"/>
                </a:lnTo>
                <a:lnTo>
                  <a:pt x="1982059" y="154695"/>
                </a:lnTo>
                <a:lnTo>
                  <a:pt x="2013537" y="140333"/>
                </a:lnTo>
                <a:lnTo>
                  <a:pt x="2045158" y="126656"/>
                </a:lnTo>
                <a:lnTo>
                  <a:pt x="2076913" y="113665"/>
                </a:lnTo>
                <a:lnTo>
                  <a:pt x="2108792" y="101364"/>
                </a:lnTo>
                <a:lnTo>
                  <a:pt x="2140786" y="89755"/>
                </a:lnTo>
                <a:lnTo>
                  <a:pt x="2172885" y="78840"/>
                </a:lnTo>
                <a:lnTo>
                  <a:pt x="2205079" y="68621"/>
                </a:lnTo>
                <a:lnTo>
                  <a:pt x="2237361" y="59101"/>
                </a:lnTo>
                <a:lnTo>
                  <a:pt x="2269720" y="50283"/>
                </a:lnTo>
                <a:lnTo>
                  <a:pt x="2302146" y="42167"/>
                </a:lnTo>
                <a:lnTo>
                  <a:pt x="2334631" y="34758"/>
                </a:lnTo>
                <a:lnTo>
                  <a:pt x="2367165" y="28056"/>
                </a:lnTo>
                <a:lnTo>
                  <a:pt x="2399739" y="22065"/>
                </a:lnTo>
                <a:lnTo>
                  <a:pt x="2432342" y="16788"/>
                </a:lnTo>
                <a:lnTo>
                  <a:pt x="2464967" y="12225"/>
                </a:lnTo>
                <a:lnTo>
                  <a:pt x="2497603" y="8380"/>
                </a:lnTo>
                <a:lnTo>
                  <a:pt x="2530240" y="5254"/>
                </a:lnTo>
                <a:lnTo>
                  <a:pt x="2562871" y="2851"/>
                </a:lnTo>
                <a:lnTo>
                  <a:pt x="2595485" y="1173"/>
                </a:lnTo>
                <a:lnTo>
                  <a:pt x="2628073" y="222"/>
                </a:lnTo>
                <a:lnTo>
                  <a:pt x="2660625" y="0"/>
                </a:lnTo>
                <a:close/>
              </a:path>
            </a:pathLst>
          </a:cu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vertical y texto">
  <p:cSld name="Slide 1">
    <p:spTree>
      <p:nvGrpSpPr>
        <p:cNvPr id="1" name="Shape 14"/>
        <p:cNvGrpSpPr/>
        <p:nvPr/>
      </p:nvGrpSpPr>
      <p:grpSpPr>
        <a:xfrm>
          <a:off x="0" y="0"/>
          <a:ext cx="0" cy="0"/>
          <a:chOff x="0" y="0"/>
          <a:chExt cx="0" cy="0"/>
        </a:xfrm>
      </p:grpSpPr>
      <p:pic>
        <p:nvPicPr>
          <p:cNvPr id="15" name="Google Shape;15;p47"/>
          <p:cNvPicPr preferRelativeResize="0"/>
          <p:nvPr/>
        </p:nvPicPr>
        <p:blipFill rotWithShape="1">
          <a:blip r:embed="rId2">
            <a:alphaModFix/>
          </a:blip>
          <a:srcRect/>
          <a:stretch/>
        </p:blipFill>
        <p:spPr>
          <a:xfrm>
            <a:off x="-74754" y="0"/>
            <a:ext cx="9218754" cy="691726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ítulo vertical y texto">
  <p:cSld name="1_Título vertical y texto">
    <p:spTree>
      <p:nvGrpSpPr>
        <p:cNvPr id="1" name="Shape 16"/>
        <p:cNvGrpSpPr/>
        <p:nvPr/>
      </p:nvGrpSpPr>
      <p:grpSpPr>
        <a:xfrm>
          <a:off x="0" y="0"/>
          <a:ext cx="0" cy="0"/>
          <a:chOff x="0" y="0"/>
          <a:chExt cx="0" cy="0"/>
        </a:xfrm>
      </p:grpSpPr>
      <p:pic>
        <p:nvPicPr>
          <p:cNvPr id="17" name="Google Shape;17;p48" descr="A blue and white rectangles&#10;&#10;Description automatically generated"/>
          <p:cNvPicPr preferRelativeResize="0"/>
          <p:nvPr/>
        </p:nvPicPr>
        <p:blipFill rotWithShape="1">
          <a:blip r:embed="rId2">
            <a:alphaModFix/>
          </a:blip>
          <a:srcRect/>
          <a:stretch/>
        </p:blipFill>
        <p:spPr>
          <a:xfrm>
            <a:off x="0" y="0"/>
            <a:ext cx="9144000" cy="68580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ítulo vertical y texto">
  <p:cSld name="1_Título vertical y texto 2">
    <p:spTree>
      <p:nvGrpSpPr>
        <p:cNvPr id="1" name="Shape 18"/>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ítulo vertical y texto">
  <p:cSld name="1_Título vertical y texto 3">
    <p:spTree>
      <p:nvGrpSpPr>
        <p:cNvPr id="1" name="Shape 19"/>
        <p:cNvGrpSpPr/>
        <p:nvPr/>
      </p:nvGrpSpPr>
      <p:grpSpPr>
        <a:xfrm>
          <a:off x="0" y="0"/>
          <a:ext cx="0" cy="0"/>
          <a:chOff x="0" y="0"/>
          <a:chExt cx="0" cy="0"/>
        </a:xfrm>
      </p:grpSpPr>
      <p:pic>
        <p:nvPicPr>
          <p:cNvPr id="20" name="Google Shape;20;p50"/>
          <p:cNvPicPr preferRelativeResize="0"/>
          <p:nvPr/>
        </p:nvPicPr>
        <p:blipFill rotWithShape="1">
          <a:blip r:embed="rId2">
            <a:alphaModFix/>
          </a:blip>
          <a:srcRect/>
          <a:stretch/>
        </p:blipFill>
        <p:spPr>
          <a:xfrm>
            <a:off x="0" y="0"/>
            <a:ext cx="9144000" cy="68580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ítulo vertical y texto">
  <p:cSld name="1_Título vertical y texto 4">
    <p:bg>
      <p:bgPr>
        <a:solidFill>
          <a:srgbClr val="3C6C9D">
            <a:alpha val="80000"/>
          </a:srgbClr>
        </a:solidFill>
        <a:effectLst/>
      </p:bgPr>
    </p:bg>
    <p:spTree>
      <p:nvGrpSpPr>
        <p:cNvPr id="1" name="Shape 21"/>
        <p:cNvGrpSpPr/>
        <p:nvPr/>
      </p:nvGrpSpPr>
      <p:grpSpPr>
        <a:xfrm>
          <a:off x="0" y="0"/>
          <a:ext cx="0" cy="0"/>
          <a:chOff x="0" y="0"/>
          <a:chExt cx="0" cy="0"/>
        </a:xfrm>
      </p:grpSpPr>
      <p:sp>
        <p:nvSpPr>
          <p:cNvPr id="22" name="Google Shape;22;p51"/>
          <p:cNvSpPr/>
          <p:nvPr/>
        </p:nvSpPr>
        <p:spPr>
          <a:xfrm flipH="1">
            <a:off x="-1" y="3081130"/>
            <a:ext cx="9143998" cy="3776870"/>
          </a:xfrm>
          <a:custGeom>
            <a:avLst/>
            <a:gdLst/>
            <a:ahLst/>
            <a:cxnLst/>
            <a:rect l="l" t="t" r="r" b="b"/>
            <a:pathLst>
              <a:path w="5250028" h="1815436" extrusionOk="0">
                <a:moveTo>
                  <a:pt x="2660625" y="0"/>
                </a:moveTo>
                <a:lnTo>
                  <a:pt x="2693132" y="509"/>
                </a:lnTo>
                <a:lnTo>
                  <a:pt x="2725585" y="1753"/>
                </a:lnTo>
                <a:lnTo>
                  <a:pt x="2757974" y="3733"/>
                </a:lnTo>
                <a:lnTo>
                  <a:pt x="2790290" y="6452"/>
                </a:lnTo>
                <a:lnTo>
                  <a:pt x="2822523" y="9912"/>
                </a:lnTo>
                <a:lnTo>
                  <a:pt x="2854665" y="14115"/>
                </a:lnTo>
                <a:lnTo>
                  <a:pt x="2886705" y="19064"/>
                </a:lnTo>
                <a:lnTo>
                  <a:pt x="2918634" y="24761"/>
                </a:lnTo>
                <a:lnTo>
                  <a:pt x="2950444" y="31209"/>
                </a:lnTo>
                <a:lnTo>
                  <a:pt x="2982123" y="38410"/>
                </a:lnTo>
                <a:lnTo>
                  <a:pt x="3013664" y="46365"/>
                </a:lnTo>
                <a:lnTo>
                  <a:pt x="3045057" y="55078"/>
                </a:lnTo>
                <a:lnTo>
                  <a:pt x="5250028" y="695320"/>
                </a:lnTo>
                <a:lnTo>
                  <a:pt x="5250028" y="1815436"/>
                </a:lnTo>
                <a:lnTo>
                  <a:pt x="0" y="1815436"/>
                </a:lnTo>
                <a:lnTo>
                  <a:pt x="1561637" y="426337"/>
                </a:lnTo>
                <a:lnTo>
                  <a:pt x="1590127" y="402636"/>
                </a:lnTo>
                <a:lnTo>
                  <a:pt x="1618892" y="379587"/>
                </a:lnTo>
                <a:lnTo>
                  <a:pt x="1647921" y="357193"/>
                </a:lnTo>
                <a:lnTo>
                  <a:pt x="1677207" y="335455"/>
                </a:lnTo>
                <a:lnTo>
                  <a:pt x="1706739" y="314375"/>
                </a:lnTo>
                <a:lnTo>
                  <a:pt x="1736508" y="293957"/>
                </a:lnTo>
                <a:lnTo>
                  <a:pt x="1766504" y="274202"/>
                </a:lnTo>
                <a:lnTo>
                  <a:pt x="1796718" y="255114"/>
                </a:lnTo>
                <a:lnTo>
                  <a:pt x="1827142" y="236692"/>
                </a:lnTo>
                <a:lnTo>
                  <a:pt x="1857764" y="218943"/>
                </a:lnTo>
                <a:lnTo>
                  <a:pt x="1888577" y="201865"/>
                </a:lnTo>
                <a:lnTo>
                  <a:pt x="1919570" y="185464"/>
                </a:lnTo>
                <a:lnTo>
                  <a:pt x="1950734" y="169739"/>
                </a:lnTo>
                <a:lnTo>
                  <a:pt x="1982059" y="154695"/>
                </a:lnTo>
                <a:lnTo>
                  <a:pt x="2013537" y="140333"/>
                </a:lnTo>
                <a:lnTo>
                  <a:pt x="2045158" y="126656"/>
                </a:lnTo>
                <a:lnTo>
                  <a:pt x="2076913" y="113665"/>
                </a:lnTo>
                <a:lnTo>
                  <a:pt x="2108792" y="101364"/>
                </a:lnTo>
                <a:lnTo>
                  <a:pt x="2140786" y="89755"/>
                </a:lnTo>
                <a:lnTo>
                  <a:pt x="2172885" y="78840"/>
                </a:lnTo>
                <a:lnTo>
                  <a:pt x="2205079" y="68621"/>
                </a:lnTo>
                <a:lnTo>
                  <a:pt x="2237361" y="59101"/>
                </a:lnTo>
                <a:lnTo>
                  <a:pt x="2269720" y="50283"/>
                </a:lnTo>
                <a:lnTo>
                  <a:pt x="2302146" y="42167"/>
                </a:lnTo>
                <a:lnTo>
                  <a:pt x="2334631" y="34758"/>
                </a:lnTo>
                <a:lnTo>
                  <a:pt x="2367165" y="28056"/>
                </a:lnTo>
                <a:lnTo>
                  <a:pt x="2399739" y="22065"/>
                </a:lnTo>
                <a:lnTo>
                  <a:pt x="2432342" y="16788"/>
                </a:lnTo>
                <a:lnTo>
                  <a:pt x="2464967" y="12225"/>
                </a:lnTo>
                <a:lnTo>
                  <a:pt x="2497603" y="8380"/>
                </a:lnTo>
                <a:lnTo>
                  <a:pt x="2530240" y="5254"/>
                </a:lnTo>
                <a:lnTo>
                  <a:pt x="2562871" y="2851"/>
                </a:lnTo>
                <a:lnTo>
                  <a:pt x="2595485" y="1173"/>
                </a:lnTo>
                <a:lnTo>
                  <a:pt x="2628073" y="222"/>
                </a:lnTo>
                <a:lnTo>
                  <a:pt x="2660625" y="0"/>
                </a:lnTo>
                <a:close/>
              </a:path>
            </a:pathLst>
          </a:custGeom>
          <a:solidFill>
            <a:srgbClr val="537BA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3" name="Google Shape;23;p51"/>
          <p:cNvSpPr/>
          <p:nvPr/>
        </p:nvSpPr>
        <p:spPr>
          <a:xfrm>
            <a:off x="0" y="-60767"/>
            <a:ext cx="9143999" cy="3394650"/>
          </a:xfrm>
          <a:custGeom>
            <a:avLst/>
            <a:gdLst/>
            <a:ahLst/>
            <a:cxnLst/>
            <a:rect l="l" t="t" r="r" b="b"/>
            <a:pathLst>
              <a:path w="9134372" h="3394650" extrusionOk="0">
                <a:moveTo>
                  <a:pt x="0" y="0"/>
                </a:moveTo>
                <a:lnTo>
                  <a:pt x="9134372" y="0"/>
                </a:lnTo>
                <a:lnTo>
                  <a:pt x="9134372" y="3394650"/>
                </a:lnTo>
                <a:lnTo>
                  <a:pt x="7134907" y="1146414"/>
                </a:lnTo>
                <a:lnTo>
                  <a:pt x="7112110" y="1121384"/>
                </a:lnTo>
                <a:lnTo>
                  <a:pt x="7088763" y="1096939"/>
                </a:lnTo>
                <a:lnTo>
                  <a:pt x="7064877" y="1073080"/>
                </a:lnTo>
                <a:lnTo>
                  <a:pt x="7040460" y="1049813"/>
                </a:lnTo>
                <a:lnTo>
                  <a:pt x="7015522" y="1027140"/>
                </a:lnTo>
                <a:lnTo>
                  <a:pt x="6990074" y="1005063"/>
                </a:lnTo>
                <a:lnTo>
                  <a:pt x="6964123" y="983587"/>
                </a:lnTo>
                <a:lnTo>
                  <a:pt x="6937680" y="962714"/>
                </a:lnTo>
                <a:lnTo>
                  <a:pt x="6910755" y="942446"/>
                </a:lnTo>
                <a:lnTo>
                  <a:pt x="6883357" y="922789"/>
                </a:lnTo>
                <a:lnTo>
                  <a:pt x="6855496" y="903744"/>
                </a:lnTo>
                <a:lnTo>
                  <a:pt x="6827181" y="885314"/>
                </a:lnTo>
                <a:lnTo>
                  <a:pt x="6798420" y="867504"/>
                </a:lnTo>
                <a:lnTo>
                  <a:pt x="6769227" y="850315"/>
                </a:lnTo>
                <a:lnTo>
                  <a:pt x="6739607" y="833752"/>
                </a:lnTo>
                <a:lnTo>
                  <a:pt x="6709572" y="817816"/>
                </a:lnTo>
                <a:lnTo>
                  <a:pt x="6679131" y="802512"/>
                </a:lnTo>
                <a:lnTo>
                  <a:pt x="6648293" y="787843"/>
                </a:lnTo>
                <a:lnTo>
                  <a:pt x="6617069" y="773810"/>
                </a:lnTo>
                <a:lnTo>
                  <a:pt x="6585468" y="760419"/>
                </a:lnTo>
                <a:lnTo>
                  <a:pt x="6553498" y="747672"/>
                </a:lnTo>
                <a:lnTo>
                  <a:pt x="6521171" y="735571"/>
                </a:lnTo>
                <a:lnTo>
                  <a:pt x="6488495" y="724120"/>
                </a:lnTo>
                <a:lnTo>
                  <a:pt x="6455479" y="713324"/>
                </a:lnTo>
                <a:lnTo>
                  <a:pt x="6422135" y="703183"/>
                </a:lnTo>
                <a:lnTo>
                  <a:pt x="6388470" y="693701"/>
                </a:lnTo>
                <a:lnTo>
                  <a:pt x="6354495" y="684882"/>
                </a:lnTo>
                <a:lnTo>
                  <a:pt x="6320219" y="676729"/>
                </a:lnTo>
                <a:lnTo>
                  <a:pt x="6285652" y="669246"/>
                </a:lnTo>
                <a:lnTo>
                  <a:pt x="6250804" y="662433"/>
                </a:lnTo>
                <a:lnTo>
                  <a:pt x="6215683" y="656296"/>
                </a:lnTo>
                <a:lnTo>
                  <a:pt x="6180300" y="650838"/>
                </a:lnTo>
                <a:lnTo>
                  <a:pt x="6144664" y="646060"/>
                </a:lnTo>
                <a:lnTo>
                  <a:pt x="6108784" y="641967"/>
                </a:lnTo>
                <a:lnTo>
                  <a:pt x="6072671" y="638562"/>
                </a:lnTo>
                <a:lnTo>
                  <a:pt x="6036333" y="635848"/>
                </a:lnTo>
                <a:lnTo>
                  <a:pt x="5999780" y="633827"/>
                </a:lnTo>
                <a:lnTo>
                  <a:pt x="5963023" y="632504"/>
                </a:lnTo>
                <a:lnTo>
                  <a:pt x="5926070" y="631881"/>
                </a:lnTo>
                <a:lnTo>
                  <a:pt x="5888930" y="631961"/>
                </a:lnTo>
                <a:lnTo>
                  <a:pt x="5851615" y="632747"/>
                </a:lnTo>
                <a:lnTo>
                  <a:pt x="5814133" y="634243"/>
                </a:lnTo>
                <a:lnTo>
                  <a:pt x="5776493" y="636452"/>
                </a:lnTo>
                <a:lnTo>
                  <a:pt x="5738705" y="639377"/>
                </a:lnTo>
                <a:lnTo>
                  <a:pt x="5700780" y="643020"/>
                </a:lnTo>
                <a:lnTo>
                  <a:pt x="5662726" y="647386"/>
                </a:lnTo>
                <a:lnTo>
                  <a:pt x="5624553" y="652477"/>
                </a:lnTo>
                <a:lnTo>
                  <a:pt x="0" y="1593011"/>
                </a:lnTo>
                <a:lnTo>
                  <a:pt x="0" y="0"/>
                </a:lnTo>
                <a:close/>
              </a:path>
            </a:pathLst>
          </a:custGeom>
          <a:solidFill>
            <a:srgbClr val="3D6C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4" name="Google Shape;24;p51"/>
          <p:cNvSpPr/>
          <p:nvPr/>
        </p:nvSpPr>
        <p:spPr>
          <a:xfrm>
            <a:off x="0" y="5884945"/>
            <a:ext cx="1729148" cy="973055"/>
          </a:xfrm>
          <a:custGeom>
            <a:avLst/>
            <a:gdLst/>
            <a:ahLst/>
            <a:cxnLst/>
            <a:rect l="l" t="t" r="r" b="b"/>
            <a:pathLst>
              <a:path w="1729148" h="973055" extrusionOk="0">
                <a:moveTo>
                  <a:pt x="0" y="0"/>
                </a:moveTo>
                <a:lnTo>
                  <a:pt x="1729148" y="973055"/>
                </a:lnTo>
                <a:lnTo>
                  <a:pt x="0" y="973055"/>
                </a:lnTo>
                <a:lnTo>
                  <a:pt x="0" y="0"/>
                </a:lnTo>
                <a:close/>
              </a:path>
            </a:pathLst>
          </a:custGeom>
          <a:solidFill>
            <a:srgbClr val="3D6C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5" name="Google Shape;25;p51"/>
          <p:cNvSpPr/>
          <p:nvPr/>
        </p:nvSpPr>
        <p:spPr>
          <a:xfrm>
            <a:off x="3893971" y="5042564"/>
            <a:ext cx="5250028" cy="1815436"/>
          </a:xfrm>
          <a:custGeom>
            <a:avLst/>
            <a:gdLst/>
            <a:ahLst/>
            <a:cxnLst/>
            <a:rect l="l" t="t" r="r" b="b"/>
            <a:pathLst>
              <a:path w="5250028" h="1815436" extrusionOk="0">
                <a:moveTo>
                  <a:pt x="2660625" y="0"/>
                </a:moveTo>
                <a:lnTo>
                  <a:pt x="2693132" y="509"/>
                </a:lnTo>
                <a:lnTo>
                  <a:pt x="2725585" y="1753"/>
                </a:lnTo>
                <a:lnTo>
                  <a:pt x="2757974" y="3733"/>
                </a:lnTo>
                <a:lnTo>
                  <a:pt x="2790290" y="6452"/>
                </a:lnTo>
                <a:lnTo>
                  <a:pt x="2822523" y="9912"/>
                </a:lnTo>
                <a:lnTo>
                  <a:pt x="2854665" y="14115"/>
                </a:lnTo>
                <a:lnTo>
                  <a:pt x="2886705" y="19064"/>
                </a:lnTo>
                <a:lnTo>
                  <a:pt x="2918634" y="24761"/>
                </a:lnTo>
                <a:lnTo>
                  <a:pt x="2950444" y="31209"/>
                </a:lnTo>
                <a:lnTo>
                  <a:pt x="2982123" y="38410"/>
                </a:lnTo>
                <a:lnTo>
                  <a:pt x="3013664" y="46365"/>
                </a:lnTo>
                <a:lnTo>
                  <a:pt x="3045057" y="55078"/>
                </a:lnTo>
                <a:lnTo>
                  <a:pt x="5250028" y="695320"/>
                </a:lnTo>
                <a:lnTo>
                  <a:pt x="5250028" y="1815436"/>
                </a:lnTo>
                <a:lnTo>
                  <a:pt x="0" y="1815436"/>
                </a:lnTo>
                <a:lnTo>
                  <a:pt x="1561637" y="426337"/>
                </a:lnTo>
                <a:lnTo>
                  <a:pt x="1590127" y="402636"/>
                </a:lnTo>
                <a:lnTo>
                  <a:pt x="1618892" y="379587"/>
                </a:lnTo>
                <a:lnTo>
                  <a:pt x="1647921" y="357193"/>
                </a:lnTo>
                <a:lnTo>
                  <a:pt x="1677207" y="335455"/>
                </a:lnTo>
                <a:lnTo>
                  <a:pt x="1706739" y="314375"/>
                </a:lnTo>
                <a:lnTo>
                  <a:pt x="1736508" y="293957"/>
                </a:lnTo>
                <a:lnTo>
                  <a:pt x="1766504" y="274202"/>
                </a:lnTo>
                <a:lnTo>
                  <a:pt x="1796718" y="255114"/>
                </a:lnTo>
                <a:lnTo>
                  <a:pt x="1827142" y="236692"/>
                </a:lnTo>
                <a:lnTo>
                  <a:pt x="1857764" y="218943"/>
                </a:lnTo>
                <a:lnTo>
                  <a:pt x="1888577" y="201865"/>
                </a:lnTo>
                <a:lnTo>
                  <a:pt x="1919570" y="185464"/>
                </a:lnTo>
                <a:lnTo>
                  <a:pt x="1950734" y="169739"/>
                </a:lnTo>
                <a:lnTo>
                  <a:pt x="1982059" y="154695"/>
                </a:lnTo>
                <a:lnTo>
                  <a:pt x="2013537" y="140333"/>
                </a:lnTo>
                <a:lnTo>
                  <a:pt x="2045158" y="126656"/>
                </a:lnTo>
                <a:lnTo>
                  <a:pt x="2076913" y="113665"/>
                </a:lnTo>
                <a:lnTo>
                  <a:pt x="2108792" y="101364"/>
                </a:lnTo>
                <a:lnTo>
                  <a:pt x="2140786" y="89755"/>
                </a:lnTo>
                <a:lnTo>
                  <a:pt x="2172885" y="78840"/>
                </a:lnTo>
                <a:lnTo>
                  <a:pt x="2205079" y="68621"/>
                </a:lnTo>
                <a:lnTo>
                  <a:pt x="2237361" y="59101"/>
                </a:lnTo>
                <a:lnTo>
                  <a:pt x="2269720" y="50283"/>
                </a:lnTo>
                <a:lnTo>
                  <a:pt x="2302146" y="42167"/>
                </a:lnTo>
                <a:lnTo>
                  <a:pt x="2334631" y="34758"/>
                </a:lnTo>
                <a:lnTo>
                  <a:pt x="2367165" y="28056"/>
                </a:lnTo>
                <a:lnTo>
                  <a:pt x="2399739" y="22065"/>
                </a:lnTo>
                <a:lnTo>
                  <a:pt x="2432342" y="16788"/>
                </a:lnTo>
                <a:lnTo>
                  <a:pt x="2464967" y="12225"/>
                </a:lnTo>
                <a:lnTo>
                  <a:pt x="2497603" y="8380"/>
                </a:lnTo>
                <a:lnTo>
                  <a:pt x="2530240" y="5254"/>
                </a:lnTo>
                <a:lnTo>
                  <a:pt x="2562871" y="2851"/>
                </a:lnTo>
                <a:lnTo>
                  <a:pt x="2595485" y="1173"/>
                </a:lnTo>
                <a:lnTo>
                  <a:pt x="2628073" y="222"/>
                </a:lnTo>
                <a:lnTo>
                  <a:pt x="2660625" y="0"/>
                </a:lnTo>
                <a:close/>
              </a:path>
            </a:pathLst>
          </a:custGeom>
          <a:solidFill>
            <a:srgbClr val="3C6B9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ítulo vertical y texto">
  <p:cSld name="Slide 2">
    <p:spTree>
      <p:nvGrpSpPr>
        <p:cNvPr id="1" name="Shape 26"/>
        <p:cNvGrpSpPr/>
        <p:nvPr/>
      </p:nvGrpSpPr>
      <p:grpSpPr>
        <a:xfrm>
          <a:off x="0" y="0"/>
          <a:ext cx="0" cy="0"/>
          <a:chOff x="0" y="0"/>
          <a:chExt cx="0" cy="0"/>
        </a:xfrm>
      </p:grpSpPr>
      <p:pic>
        <p:nvPicPr>
          <p:cNvPr id="27" name="Google Shape;27;p52"/>
          <p:cNvPicPr preferRelativeResize="0"/>
          <p:nvPr/>
        </p:nvPicPr>
        <p:blipFill rotWithShape="1">
          <a:blip r:embed="rId2">
            <a:alphaModFix/>
          </a:blip>
          <a:srcRect/>
          <a:stretch/>
        </p:blipFill>
        <p:spPr>
          <a:xfrm>
            <a:off x="-45154" y="-37072"/>
            <a:ext cx="9234308" cy="6932143"/>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78">
          <p15:clr>
            <a:srgbClr val="F26B43"/>
          </p15:clr>
        </p15:guide>
        <p15:guide id="2" pos="272">
          <p15:clr>
            <a:srgbClr val="F26B43"/>
          </p15:clr>
        </p15:guide>
        <p15:guide id="3" orient="horz" pos="4020">
          <p15:clr>
            <a:srgbClr val="F26B43"/>
          </p15:clr>
        </p15:guide>
        <p15:guide id="4" pos="5465">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dx.doi.org/10.15585/mmwr.mm6743a3" TargetMode="External"/><Relationship Id="rId5" Type="http://schemas.openxmlformats.org/officeDocument/2006/relationships/hyperlink" Target="http://dx.doi.org/10.15585/mmwr.mm6747a5" TargetMode="Externa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dx.doi.org/10.15585/mmwr.mm6742a4" TargetMode="External"/><Relationship Id="rId5" Type="http://schemas.openxmlformats.org/officeDocument/2006/relationships/hyperlink" Target="http://dx.doi.org/10.15585/mmwr.mm6742a1" TargetMode="Externa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hyperlink" Target="https://creativecommons.org/licenses/by-nc-sa/3.0/igo/deed.es" TargetMode="External"/><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1"/>
        <p:cNvGrpSpPr/>
        <p:nvPr/>
      </p:nvGrpSpPr>
      <p:grpSpPr>
        <a:xfrm>
          <a:off x="0" y="0"/>
          <a:ext cx="0" cy="0"/>
          <a:chOff x="0" y="0"/>
          <a:chExt cx="0" cy="0"/>
        </a:xfrm>
      </p:grpSpPr>
      <p:sp>
        <p:nvSpPr>
          <p:cNvPr id="32" name="Google Shape;32;p1"/>
          <p:cNvSpPr txBox="1"/>
          <p:nvPr/>
        </p:nvSpPr>
        <p:spPr>
          <a:xfrm>
            <a:off x="431799" y="2690338"/>
            <a:ext cx="7425661" cy="1477328"/>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None/>
            </a:pPr>
            <a:r>
              <a:rPr lang="en-US" sz="4800" b="1" i="0" u="none" strike="noStrike" cap="none">
                <a:solidFill>
                  <a:srgbClr val="3D6C9D"/>
                </a:solidFill>
                <a:latin typeface="Arial Black"/>
                <a:ea typeface="Arial Black"/>
                <a:cs typeface="Arial Black"/>
                <a:sym typeface="Arial Black"/>
              </a:rPr>
              <a:t>Reporte de un estudio de brote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13"/>
          <p:cNvSpPr txBox="1"/>
          <p:nvPr/>
        </p:nvSpPr>
        <p:spPr>
          <a:xfrm>
            <a:off x="431800" y="379681"/>
            <a:ext cx="5511800"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Reporte escrito inicial</a:t>
            </a:r>
            <a:endParaRPr/>
          </a:p>
        </p:txBody>
      </p:sp>
      <p:grpSp>
        <p:nvGrpSpPr>
          <p:cNvPr id="249" name="Google Shape;249;p13"/>
          <p:cNvGrpSpPr/>
          <p:nvPr/>
        </p:nvGrpSpPr>
        <p:grpSpPr>
          <a:xfrm>
            <a:off x="7221481" y="1600505"/>
            <a:ext cx="1083295" cy="1440375"/>
            <a:chOff x="3194050" y="1600199"/>
            <a:chExt cx="2751570" cy="3658552"/>
          </a:xfrm>
        </p:grpSpPr>
        <p:sp>
          <p:nvSpPr>
            <p:cNvPr id="250" name="Google Shape;250;p13"/>
            <p:cNvSpPr/>
            <p:nvPr/>
          </p:nvSpPr>
          <p:spPr>
            <a:xfrm>
              <a:off x="3194050" y="1600199"/>
              <a:ext cx="2751570" cy="3658552"/>
            </a:xfrm>
            <a:custGeom>
              <a:avLst/>
              <a:gdLst/>
              <a:ahLst/>
              <a:cxnLst/>
              <a:rect l="l" t="t" r="r" b="b"/>
              <a:pathLst>
                <a:path w="2751570" h="3658552" extrusionOk="0">
                  <a:moveTo>
                    <a:pt x="2610623" y="3017"/>
                  </a:moveTo>
                  <a:cubicBezTo>
                    <a:pt x="2635331" y="16352"/>
                    <a:pt x="2661940" y="26830"/>
                    <a:pt x="2683797" y="43975"/>
                  </a:cubicBezTo>
                  <a:cubicBezTo>
                    <a:pt x="2730362" y="79217"/>
                    <a:pt x="2751269" y="128747"/>
                    <a:pt x="2751269" y="186850"/>
                  </a:cubicBezTo>
                  <a:cubicBezTo>
                    <a:pt x="2752219" y="324962"/>
                    <a:pt x="2751269" y="463075"/>
                    <a:pt x="2751269" y="601187"/>
                  </a:cubicBezTo>
                  <a:cubicBezTo>
                    <a:pt x="2751269" y="643097"/>
                    <a:pt x="2730362" y="666910"/>
                    <a:pt x="2697101" y="666910"/>
                  </a:cubicBezTo>
                  <a:cubicBezTo>
                    <a:pt x="2663840" y="666910"/>
                    <a:pt x="2644834" y="642145"/>
                    <a:pt x="2643884" y="600235"/>
                  </a:cubicBezTo>
                  <a:lnTo>
                    <a:pt x="2643884" y="203995"/>
                  </a:lnTo>
                  <a:cubicBezTo>
                    <a:pt x="2643884" y="134462"/>
                    <a:pt x="2619176" y="109697"/>
                    <a:pt x="2548853" y="109697"/>
                  </a:cubicBezTo>
                  <a:lnTo>
                    <a:pt x="463872" y="109697"/>
                  </a:lnTo>
                  <a:cubicBezTo>
                    <a:pt x="374542" y="109697"/>
                    <a:pt x="355536" y="128747"/>
                    <a:pt x="356487" y="219235"/>
                  </a:cubicBezTo>
                  <a:cubicBezTo>
                    <a:pt x="356487" y="228760"/>
                    <a:pt x="357437" y="238285"/>
                    <a:pt x="358387" y="251620"/>
                  </a:cubicBezTo>
                  <a:lnTo>
                    <a:pt x="2311275" y="251620"/>
                  </a:lnTo>
                  <a:cubicBezTo>
                    <a:pt x="2409157" y="251620"/>
                    <a:pt x="2479480" y="304007"/>
                    <a:pt x="2498486" y="393542"/>
                  </a:cubicBezTo>
                  <a:cubicBezTo>
                    <a:pt x="2502117" y="414607"/>
                    <a:pt x="2503392" y="436012"/>
                    <a:pt x="2502287" y="457360"/>
                  </a:cubicBezTo>
                  <a:lnTo>
                    <a:pt x="2502287" y="3303430"/>
                  </a:lnTo>
                  <a:cubicBezTo>
                    <a:pt x="2528894" y="3304559"/>
                    <a:pt x="2555542" y="3304241"/>
                    <a:pt x="2582114" y="3302477"/>
                  </a:cubicBezTo>
                  <a:cubicBezTo>
                    <a:pt x="2617275" y="3298667"/>
                    <a:pt x="2636281" y="3274855"/>
                    <a:pt x="2641983" y="3240565"/>
                  </a:cubicBezTo>
                  <a:cubicBezTo>
                    <a:pt x="2644038" y="3226376"/>
                    <a:pt x="2644675" y="3212018"/>
                    <a:pt x="2643884" y="3197702"/>
                  </a:cubicBezTo>
                  <a:lnTo>
                    <a:pt x="2643884" y="865982"/>
                  </a:lnTo>
                  <a:cubicBezTo>
                    <a:pt x="2645784" y="832645"/>
                    <a:pt x="2666691" y="809785"/>
                    <a:pt x="2696151" y="809785"/>
                  </a:cubicBezTo>
                  <a:cubicBezTo>
                    <a:pt x="2725610" y="809785"/>
                    <a:pt x="2747467" y="830740"/>
                    <a:pt x="2750318" y="864077"/>
                  </a:cubicBezTo>
                  <a:cubicBezTo>
                    <a:pt x="2750796" y="870100"/>
                    <a:pt x="2750796" y="876152"/>
                    <a:pt x="2750318" y="882175"/>
                  </a:cubicBezTo>
                  <a:lnTo>
                    <a:pt x="2750318" y="3221515"/>
                  </a:lnTo>
                  <a:cubicBezTo>
                    <a:pt x="2750318" y="3321527"/>
                    <a:pt x="2684747" y="3400585"/>
                    <a:pt x="2595418" y="3409158"/>
                  </a:cubicBezTo>
                  <a:cubicBezTo>
                    <a:pt x="2565958" y="3412015"/>
                    <a:pt x="2536499" y="3409158"/>
                    <a:pt x="2502287" y="3409158"/>
                  </a:cubicBezTo>
                  <a:cubicBezTo>
                    <a:pt x="2502287" y="3436780"/>
                    <a:pt x="2503238" y="3460592"/>
                    <a:pt x="2502287" y="3483452"/>
                  </a:cubicBezTo>
                  <a:cubicBezTo>
                    <a:pt x="2500197" y="3578264"/>
                    <a:pt x="2424828" y="3655059"/>
                    <a:pt x="2330281" y="3658712"/>
                  </a:cubicBezTo>
                  <a:lnTo>
                    <a:pt x="206338" y="3658712"/>
                  </a:lnTo>
                  <a:cubicBezTo>
                    <a:pt x="73294" y="3658712"/>
                    <a:pt x="2021" y="3587275"/>
                    <a:pt x="2021" y="3453925"/>
                  </a:cubicBezTo>
                  <a:lnTo>
                    <a:pt x="2021" y="2996725"/>
                  </a:lnTo>
                  <a:cubicBezTo>
                    <a:pt x="1451" y="2980111"/>
                    <a:pt x="4365" y="2963562"/>
                    <a:pt x="10574" y="2948147"/>
                  </a:cubicBezTo>
                  <a:cubicBezTo>
                    <a:pt x="19035" y="2925878"/>
                    <a:pt x="43907" y="2914700"/>
                    <a:pt x="66125" y="2923182"/>
                  </a:cubicBezTo>
                  <a:cubicBezTo>
                    <a:pt x="66298" y="2923247"/>
                    <a:pt x="66470" y="2923314"/>
                    <a:pt x="66642" y="2923383"/>
                  </a:cubicBezTo>
                  <a:cubicBezTo>
                    <a:pt x="84671" y="2932374"/>
                    <a:pt x="98847" y="2947598"/>
                    <a:pt x="106555" y="2966245"/>
                  </a:cubicBezTo>
                  <a:cubicBezTo>
                    <a:pt x="113207" y="2983390"/>
                    <a:pt x="108456" y="3006250"/>
                    <a:pt x="108456" y="3026252"/>
                  </a:cubicBezTo>
                  <a:lnTo>
                    <a:pt x="108456" y="3451067"/>
                  </a:lnTo>
                  <a:cubicBezTo>
                    <a:pt x="108456" y="3526315"/>
                    <a:pt x="131263" y="3550127"/>
                    <a:pt x="205387" y="3550127"/>
                  </a:cubicBezTo>
                  <a:lnTo>
                    <a:pt x="2300822" y="3550127"/>
                  </a:lnTo>
                  <a:cubicBezTo>
                    <a:pt x="2371145" y="3550127"/>
                    <a:pt x="2395853" y="3526315"/>
                    <a:pt x="2395853" y="3456783"/>
                  </a:cubicBezTo>
                  <a:lnTo>
                    <a:pt x="2395853" y="449740"/>
                  </a:lnTo>
                  <a:cubicBezTo>
                    <a:pt x="2395853" y="378302"/>
                    <a:pt x="2373045" y="356395"/>
                    <a:pt x="2301772" y="356395"/>
                  </a:cubicBezTo>
                  <a:lnTo>
                    <a:pt x="202536" y="356395"/>
                  </a:lnTo>
                  <a:cubicBezTo>
                    <a:pt x="132213" y="356395"/>
                    <a:pt x="108456" y="380207"/>
                    <a:pt x="108456" y="450692"/>
                  </a:cubicBezTo>
                  <a:lnTo>
                    <a:pt x="108456" y="2686210"/>
                  </a:lnTo>
                  <a:cubicBezTo>
                    <a:pt x="108456" y="2699545"/>
                    <a:pt x="108456" y="2712880"/>
                    <a:pt x="107505" y="2725262"/>
                  </a:cubicBezTo>
                  <a:cubicBezTo>
                    <a:pt x="107663" y="2752985"/>
                    <a:pt x="85369" y="2775587"/>
                    <a:pt x="57711" y="2775745"/>
                  </a:cubicBezTo>
                  <a:cubicBezTo>
                    <a:pt x="57520" y="2775746"/>
                    <a:pt x="57329" y="2775746"/>
                    <a:pt x="57139" y="2775745"/>
                  </a:cubicBezTo>
                  <a:cubicBezTo>
                    <a:pt x="26729" y="2777650"/>
                    <a:pt x="8673" y="2759552"/>
                    <a:pt x="2021" y="2730025"/>
                  </a:cubicBezTo>
                  <a:cubicBezTo>
                    <a:pt x="755" y="2718322"/>
                    <a:pt x="437" y="2706536"/>
                    <a:pt x="1070" y="2694783"/>
                  </a:cubicBezTo>
                  <a:cubicBezTo>
                    <a:pt x="1070" y="1947070"/>
                    <a:pt x="2021" y="1199357"/>
                    <a:pt x="120" y="451645"/>
                  </a:cubicBezTo>
                  <a:cubicBezTo>
                    <a:pt x="120" y="331630"/>
                    <a:pt x="81847" y="238285"/>
                    <a:pt x="203487" y="248762"/>
                  </a:cubicBezTo>
                  <a:cubicBezTo>
                    <a:pt x="217741" y="249715"/>
                    <a:pt x="231046" y="248762"/>
                    <a:pt x="249101" y="248762"/>
                  </a:cubicBezTo>
                  <a:lnTo>
                    <a:pt x="249101" y="188755"/>
                  </a:lnTo>
                  <a:cubicBezTo>
                    <a:pt x="250052" y="97315"/>
                    <a:pt x="293766" y="36355"/>
                    <a:pt x="380244" y="6827"/>
                  </a:cubicBezTo>
                  <a:cubicBezTo>
                    <a:pt x="384046" y="4922"/>
                    <a:pt x="387847" y="2065"/>
                    <a:pt x="391648" y="160"/>
                  </a:cubicBezTo>
                  <a:cubicBezTo>
                    <a:pt x="1132890" y="3017"/>
                    <a:pt x="1872548" y="3970"/>
                    <a:pt x="2610623" y="301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1" name="Google Shape;251;p13"/>
            <p:cNvSpPr/>
            <p:nvPr/>
          </p:nvSpPr>
          <p:spPr>
            <a:xfrm>
              <a:off x="3514274" y="2610379"/>
              <a:ext cx="789764" cy="99483"/>
            </a:xfrm>
            <a:custGeom>
              <a:avLst/>
              <a:gdLst/>
              <a:ahLst/>
              <a:cxnLst/>
              <a:rect l="l" t="t" r="r" b="b"/>
              <a:pathLst>
                <a:path w="789764" h="99483" extrusionOk="0">
                  <a:moveTo>
                    <a:pt x="396429" y="583"/>
                  </a:moveTo>
                  <a:lnTo>
                    <a:pt x="720485" y="583"/>
                  </a:lnTo>
                  <a:cubicBezTo>
                    <a:pt x="765150" y="583"/>
                    <a:pt x="788908" y="17728"/>
                    <a:pt x="789858" y="49161"/>
                  </a:cubicBezTo>
                  <a:cubicBezTo>
                    <a:pt x="790808" y="80593"/>
                    <a:pt x="766100" y="99643"/>
                    <a:pt x="722386" y="99643"/>
                  </a:cubicBezTo>
                  <a:lnTo>
                    <a:pt x="62870" y="99643"/>
                  </a:lnTo>
                  <a:cubicBezTo>
                    <a:pt x="21057" y="99643"/>
                    <a:pt x="-800" y="81546"/>
                    <a:pt x="150" y="49161"/>
                  </a:cubicBezTo>
                  <a:cubicBezTo>
                    <a:pt x="150" y="18681"/>
                    <a:pt x="21057" y="583"/>
                    <a:pt x="58119" y="583"/>
                  </a:cubicBezTo>
                  <a:cubicBezTo>
                    <a:pt x="171206" y="-369"/>
                    <a:pt x="284293" y="583"/>
                    <a:pt x="396429" y="58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2" name="Google Shape;252;p13"/>
            <p:cNvSpPr/>
            <p:nvPr/>
          </p:nvSpPr>
          <p:spPr>
            <a:xfrm>
              <a:off x="3515254" y="2376487"/>
              <a:ext cx="1193616" cy="100012"/>
            </a:xfrm>
            <a:custGeom>
              <a:avLst/>
              <a:gdLst/>
              <a:ahLst/>
              <a:cxnLst/>
              <a:rect l="l" t="t" r="r" b="b"/>
              <a:pathLst>
                <a:path w="1193616" h="100012" extrusionOk="0">
                  <a:moveTo>
                    <a:pt x="392598" y="100172"/>
                  </a:moveTo>
                  <a:lnTo>
                    <a:pt x="68543" y="100172"/>
                  </a:lnTo>
                  <a:cubicBezTo>
                    <a:pt x="21977" y="100172"/>
                    <a:pt x="120" y="84932"/>
                    <a:pt x="120" y="51595"/>
                  </a:cubicBezTo>
                  <a:cubicBezTo>
                    <a:pt x="120" y="18257"/>
                    <a:pt x="21977" y="160"/>
                    <a:pt x="66642" y="160"/>
                  </a:cubicBezTo>
                  <a:lnTo>
                    <a:pt x="1126238" y="160"/>
                  </a:lnTo>
                  <a:cubicBezTo>
                    <a:pt x="1169952" y="160"/>
                    <a:pt x="1194660" y="19210"/>
                    <a:pt x="1193710" y="51595"/>
                  </a:cubicBezTo>
                  <a:cubicBezTo>
                    <a:pt x="1192760" y="80170"/>
                    <a:pt x="1170903" y="100172"/>
                    <a:pt x="1134791" y="10017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3" name="Google Shape;253;p13"/>
            <p:cNvSpPr/>
            <p:nvPr/>
          </p:nvSpPr>
          <p:spPr>
            <a:xfrm>
              <a:off x="3514276" y="3425189"/>
              <a:ext cx="1867814" cy="100012"/>
            </a:xfrm>
            <a:custGeom>
              <a:avLst/>
              <a:gdLst/>
              <a:ahLst/>
              <a:cxnLst/>
              <a:rect l="l" t="t" r="r" b="b"/>
              <a:pathLst>
                <a:path w="1867814" h="100012" extrusionOk="0">
                  <a:moveTo>
                    <a:pt x="392627" y="99220"/>
                  </a:moveTo>
                  <a:lnTo>
                    <a:pt x="68571" y="99220"/>
                  </a:lnTo>
                  <a:cubicBezTo>
                    <a:pt x="22956" y="99220"/>
                    <a:pt x="1099" y="83027"/>
                    <a:pt x="149" y="50642"/>
                  </a:cubicBezTo>
                  <a:cubicBezTo>
                    <a:pt x="-802" y="18257"/>
                    <a:pt x="22006" y="160"/>
                    <a:pt x="66670" y="160"/>
                  </a:cubicBezTo>
                  <a:lnTo>
                    <a:pt x="1804788" y="160"/>
                  </a:lnTo>
                  <a:cubicBezTo>
                    <a:pt x="1843751" y="160"/>
                    <a:pt x="1863707" y="14447"/>
                    <a:pt x="1867509" y="43975"/>
                  </a:cubicBezTo>
                  <a:cubicBezTo>
                    <a:pt x="1871310" y="77312"/>
                    <a:pt x="1849453" y="100172"/>
                    <a:pt x="1810490" y="10017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4" name="Google Shape;254;p13"/>
            <p:cNvSpPr/>
            <p:nvPr/>
          </p:nvSpPr>
          <p:spPr>
            <a:xfrm>
              <a:off x="3514157" y="3658260"/>
              <a:ext cx="1573985" cy="100542"/>
            </a:xfrm>
            <a:custGeom>
              <a:avLst/>
              <a:gdLst/>
              <a:ahLst/>
              <a:cxnLst/>
              <a:rect l="l" t="t" r="r" b="b"/>
              <a:pathLst>
                <a:path w="1573985" h="100542" extrusionOk="0">
                  <a:moveTo>
                    <a:pt x="392746" y="100464"/>
                  </a:moveTo>
                  <a:lnTo>
                    <a:pt x="72491" y="100464"/>
                  </a:lnTo>
                  <a:cubicBezTo>
                    <a:pt x="59387" y="101127"/>
                    <a:pt x="46257" y="99843"/>
                    <a:pt x="33528" y="96654"/>
                  </a:cubicBezTo>
                  <a:cubicBezTo>
                    <a:pt x="8820" y="89034"/>
                    <a:pt x="-5435" y="68079"/>
                    <a:pt x="2168" y="44266"/>
                  </a:cubicBezTo>
                  <a:cubicBezTo>
                    <a:pt x="7870" y="27121"/>
                    <a:pt x="26876" y="13786"/>
                    <a:pt x="43031" y="3309"/>
                  </a:cubicBezTo>
                  <a:cubicBezTo>
                    <a:pt x="51584" y="-2406"/>
                    <a:pt x="65839" y="1404"/>
                    <a:pt x="78193" y="1404"/>
                  </a:cubicBezTo>
                  <a:lnTo>
                    <a:pt x="1521714" y="1404"/>
                  </a:lnTo>
                  <a:cubicBezTo>
                    <a:pt x="1552124" y="2356"/>
                    <a:pt x="1571130" y="16644"/>
                    <a:pt x="1573981" y="48076"/>
                  </a:cubicBezTo>
                  <a:cubicBezTo>
                    <a:pt x="1575882" y="76651"/>
                    <a:pt x="1555925" y="98559"/>
                    <a:pt x="1522665" y="99511"/>
                  </a:cubicBezTo>
                  <a:cubicBezTo>
                    <a:pt x="1478000" y="101416"/>
                    <a:pt x="647429" y="100464"/>
                    <a:pt x="601814" y="10046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5" name="Google Shape;255;p13"/>
            <p:cNvSpPr/>
            <p:nvPr/>
          </p:nvSpPr>
          <p:spPr>
            <a:xfrm>
              <a:off x="3515254" y="4388696"/>
              <a:ext cx="1591796" cy="100435"/>
            </a:xfrm>
            <a:custGeom>
              <a:avLst/>
              <a:gdLst/>
              <a:ahLst/>
              <a:cxnLst/>
              <a:rect l="l" t="t" r="r" b="b"/>
              <a:pathLst>
                <a:path w="1591796" h="100435" extrusionOk="0">
                  <a:moveTo>
                    <a:pt x="1494958" y="583"/>
                  </a:moveTo>
                  <a:lnTo>
                    <a:pt x="1526319" y="583"/>
                  </a:lnTo>
                  <a:cubicBezTo>
                    <a:pt x="1568132" y="583"/>
                    <a:pt x="1590940" y="18681"/>
                    <a:pt x="1591890" y="49161"/>
                  </a:cubicBezTo>
                  <a:cubicBezTo>
                    <a:pt x="1592840" y="81546"/>
                    <a:pt x="1568132" y="100596"/>
                    <a:pt x="1525368" y="100596"/>
                  </a:cubicBezTo>
                  <a:lnTo>
                    <a:pt x="64741" y="100596"/>
                  </a:lnTo>
                  <a:cubicBezTo>
                    <a:pt x="21977" y="100596"/>
                    <a:pt x="120" y="84403"/>
                    <a:pt x="120" y="52018"/>
                  </a:cubicBezTo>
                  <a:cubicBezTo>
                    <a:pt x="120" y="19633"/>
                    <a:pt x="21027" y="583"/>
                    <a:pt x="65692" y="583"/>
                  </a:cubicBezTo>
                  <a:cubicBezTo>
                    <a:pt x="432511" y="583"/>
                    <a:pt x="799331" y="-369"/>
                    <a:pt x="1166151" y="58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6" name="Google Shape;256;p13"/>
            <p:cNvSpPr/>
            <p:nvPr/>
          </p:nvSpPr>
          <p:spPr>
            <a:xfrm>
              <a:off x="3514272" y="4145041"/>
              <a:ext cx="1867392" cy="100250"/>
            </a:xfrm>
            <a:custGeom>
              <a:avLst/>
              <a:gdLst/>
              <a:ahLst/>
              <a:cxnLst/>
              <a:rect l="l" t="t" r="r" b="b"/>
              <a:pathLst>
                <a:path w="1867392" h="100250" extrusionOk="0">
                  <a:moveTo>
                    <a:pt x="1499742" y="398"/>
                  </a:moveTo>
                  <a:lnTo>
                    <a:pt x="1801941" y="398"/>
                  </a:lnTo>
                  <a:cubicBezTo>
                    <a:pt x="1843755" y="398"/>
                    <a:pt x="1867513" y="17543"/>
                    <a:pt x="1867513" y="48975"/>
                  </a:cubicBezTo>
                  <a:cubicBezTo>
                    <a:pt x="1867513" y="80408"/>
                    <a:pt x="1843755" y="100410"/>
                    <a:pt x="1800041" y="100410"/>
                  </a:cubicBezTo>
                  <a:lnTo>
                    <a:pt x="54320" y="100410"/>
                  </a:lnTo>
                  <a:cubicBezTo>
                    <a:pt x="19159" y="97553"/>
                    <a:pt x="-798" y="78503"/>
                    <a:pt x="153" y="48023"/>
                  </a:cubicBezTo>
                  <a:cubicBezTo>
                    <a:pt x="1103" y="17543"/>
                    <a:pt x="20109" y="1350"/>
                    <a:pt x="55271" y="1350"/>
                  </a:cubicBezTo>
                  <a:cubicBezTo>
                    <a:pt x="161705" y="-555"/>
                    <a:pt x="1393308" y="398"/>
                    <a:pt x="1499742" y="3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7" name="Google Shape;257;p13"/>
            <p:cNvSpPr/>
            <p:nvPr/>
          </p:nvSpPr>
          <p:spPr>
            <a:xfrm>
              <a:off x="3515225" y="4633912"/>
              <a:ext cx="1867417" cy="99483"/>
            </a:xfrm>
            <a:custGeom>
              <a:avLst/>
              <a:gdLst/>
              <a:ahLst/>
              <a:cxnLst/>
              <a:rect l="l" t="t" r="r" b="b"/>
              <a:pathLst>
                <a:path w="1867417" h="99483" extrusionOk="0">
                  <a:moveTo>
                    <a:pt x="1494038" y="99220"/>
                  </a:moveTo>
                  <a:lnTo>
                    <a:pt x="61920" y="99220"/>
                  </a:lnTo>
                  <a:cubicBezTo>
                    <a:pt x="21057" y="99220"/>
                    <a:pt x="1100" y="83027"/>
                    <a:pt x="150" y="51595"/>
                  </a:cubicBezTo>
                  <a:cubicBezTo>
                    <a:pt x="-800" y="20162"/>
                    <a:pt x="21057" y="160"/>
                    <a:pt x="62870" y="160"/>
                  </a:cubicBezTo>
                  <a:lnTo>
                    <a:pt x="1804789" y="160"/>
                  </a:lnTo>
                  <a:cubicBezTo>
                    <a:pt x="1843752" y="160"/>
                    <a:pt x="1866560" y="18257"/>
                    <a:pt x="1867510" y="48737"/>
                  </a:cubicBezTo>
                  <a:cubicBezTo>
                    <a:pt x="1868460" y="79217"/>
                    <a:pt x="1844702" y="99220"/>
                    <a:pt x="1803839" y="99220"/>
                  </a:cubicBezTo>
                  <a:cubicBezTo>
                    <a:pt x="1700255" y="100172"/>
                    <a:pt x="1596671" y="99220"/>
                    <a:pt x="1494038" y="9922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58" name="Google Shape;258;p13"/>
          <p:cNvSpPr txBox="1"/>
          <p:nvPr/>
        </p:nvSpPr>
        <p:spPr>
          <a:xfrm>
            <a:off x="431800" y="1881809"/>
            <a:ext cx="5171557" cy="3693319"/>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Brote de [SINDROME] en la localidad [LOCALIDAD], provincia [PROVINCIA], [MES y AÑO o PERIODO DE TIEMPO]</a:t>
            </a:r>
            <a:endParaRPr/>
          </a:p>
          <a:p>
            <a:pPr marL="0" marR="0" lvl="0" indent="0" algn="l"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A fecha [FECHA REPORTE] se reporta la ocurrencia de [NUMERO de CASOS] de enfermedad con presentación [SIGNOS Y SINTOMAS PRINCIPALES] en la unidad(es) y/o dependencia(s) de [UNIDAD/DEPENDENCIA], con población [POBLACIÓN]. Los casos se han presentado entre el [FECHA INICIO] y [FECHA FIN u HOY PARA BROTES EN CURSO]. La característica mas llamativa de los casos es que la mayoría son [PARTICULARIDAD]. La zona es principalmente [URBANIDAD] y anteriormente ha presentado brotes ocasionales de [BROTES PREVIOS].</a:t>
            </a:r>
            <a:endParaRPr/>
          </a:p>
        </p:txBody>
      </p:sp>
      <p:sp>
        <p:nvSpPr>
          <p:cNvPr id="259" name="Google Shape;259;p13"/>
          <p:cNvSpPr txBox="1"/>
          <p:nvPr/>
        </p:nvSpPr>
        <p:spPr>
          <a:xfrm>
            <a:off x="431800" y="6197084"/>
            <a:ext cx="695251" cy="18466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200" b="1" i="0" u="none" strike="noStrike" cap="none">
                <a:solidFill>
                  <a:schemeClr val="dk1"/>
                </a:solidFill>
                <a:latin typeface="Arial"/>
                <a:ea typeface="Arial"/>
                <a:cs typeface="Arial"/>
                <a:sym typeface="Arial"/>
              </a:rPr>
              <a:t>1/3</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14"/>
          <p:cNvSpPr txBox="1"/>
          <p:nvPr/>
        </p:nvSpPr>
        <p:spPr>
          <a:xfrm>
            <a:off x="431800" y="379681"/>
            <a:ext cx="5511800"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Reporte escrito inicial</a:t>
            </a:r>
            <a:endParaRPr/>
          </a:p>
        </p:txBody>
      </p:sp>
      <p:grpSp>
        <p:nvGrpSpPr>
          <p:cNvPr id="265" name="Google Shape;265;p14"/>
          <p:cNvGrpSpPr/>
          <p:nvPr/>
        </p:nvGrpSpPr>
        <p:grpSpPr>
          <a:xfrm>
            <a:off x="7221481" y="1600505"/>
            <a:ext cx="1083295" cy="1440375"/>
            <a:chOff x="3194050" y="1600199"/>
            <a:chExt cx="2751570" cy="3658552"/>
          </a:xfrm>
        </p:grpSpPr>
        <p:sp>
          <p:nvSpPr>
            <p:cNvPr id="266" name="Google Shape;266;p14"/>
            <p:cNvSpPr/>
            <p:nvPr/>
          </p:nvSpPr>
          <p:spPr>
            <a:xfrm>
              <a:off x="3194050" y="1600199"/>
              <a:ext cx="2751570" cy="3658552"/>
            </a:xfrm>
            <a:custGeom>
              <a:avLst/>
              <a:gdLst/>
              <a:ahLst/>
              <a:cxnLst/>
              <a:rect l="l" t="t" r="r" b="b"/>
              <a:pathLst>
                <a:path w="2751570" h="3658552" extrusionOk="0">
                  <a:moveTo>
                    <a:pt x="2610623" y="3017"/>
                  </a:moveTo>
                  <a:cubicBezTo>
                    <a:pt x="2635331" y="16352"/>
                    <a:pt x="2661940" y="26830"/>
                    <a:pt x="2683797" y="43975"/>
                  </a:cubicBezTo>
                  <a:cubicBezTo>
                    <a:pt x="2730362" y="79217"/>
                    <a:pt x="2751269" y="128747"/>
                    <a:pt x="2751269" y="186850"/>
                  </a:cubicBezTo>
                  <a:cubicBezTo>
                    <a:pt x="2752219" y="324962"/>
                    <a:pt x="2751269" y="463075"/>
                    <a:pt x="2751269" y="601187"/>
                  </a:cubicBezTo>
                  <a:cubicBezTo>
                    <a:pt x="2751269" y="643097"/>
                    <a:pt x="2730362" y="666910"/>
                    <a:pt x="2697101" y="666910"/>
                  </a:cubicBezTo>
                  <a:cubicBezTo>
                    <a:pt x="2663840" y="666910"/>
                    <a:pt x="2644834" y="642145"/>
                    <a:pt x="2643884" y="600235"/>
                  </a:cubicBezTo>
                  <a:lnTo>
                    <a:pt x="2643884" y="203995"/>
                  </a:lnTo>
                  <a:cubicBezTo>
                    <a:pt x="2643884" y="134462"/>
                    <a:pt x="2619176" y="109697"/>
                    <a:pt x="2548853" y="109697"/>
                  </a:cubicBezTo>
                  <a:lnTo>
                    <a:pt x="463872" y="109697"/>
                  </a:lnTo>
                  <a:cubicBezTo>
                    <a:pt x="374542" y="109697"/>
                    <a:pt x="355536" y="128747"/>
                    <a:pt x="356487" y="219235"/>
                  </a:cubicBezTo>
                  <a:cubicBezTo>
                    <a:pt x="356487" y="228760"/>
                    <a:pt x="357437" y="238285"/>
                    <a:pt x="358387" y="251620"/>
                  </a:cubicBezTo>
                  <a:lnTo>
                    <a:pt x="2311275" y="251620"/>
                  </a:lnTo>
                  <a:cubicBezTo>
                    <a:pt x="2409157" y="251620"/>
                    <a:pt x="2479480" y="304007"/>
                    <a:pt x="2498486" y="393542"/>
                  </a:cubicBezTo>
                  <a:cubicBezTo>
                    <a:pt x="2502117" y="414607"/>
                    <a:pt x="2503392" y="436012"/>
                    <a:pt x="2502287" y="457360"/>
                  </a:cubicBezTo>
                  <a:lnTo>
                    <a:pt x="2502287" y="3303430"/>
                  </a:lnTo>
                  <a:cubicBezTo>
                    <a:pt x="2528894" y="3304559"/>
                    <a:pt x="2555542" y="3304241"/>
                    <a:pt x="2582114" y="3302477"/>
                  </a:cubicBezTo>
                  <a:cubicBezTo>
                    <a:pt x="2617275" y="3298667"/>
                    <a:pt x="2636281" y="3274855"/>
                    <a:pt x="2641983" y="3240565"/>
                  </a:cubicBezTo>
                  <a:cubicBezTo>
                    <a:pt x="2644038" y="3226376"/>
                    <a:pt x="2644675" y="3212018"/>
                    <a:pt x="2643884" y="3197702"/>
                  </a:cubicBezTo>
                  <a:lnTo>
                    <a:pt x="2643884" y="865982"/>
                  </a:lnTo>
                  <a:cubicBezTo>
                    <a:pt x="2645784" y="832645"/>
                    <a:pt x="2666691" y="809785"/>
                    <a:pt x="2696151" y="809785"/>
                  </a:cubicBezTo>
                  <a:cubicBezTo>
                    <a:pt x="2725610" y="809785"/>
                    <a:pt x="2747467" y="830740"/>
                    <a:pt x="2750318" y="864077"/>
                  </a:cubicBezTo>
                  <a:cubicBezTo>
                    <a:pt x="2750796" y="870100"/>
                    <a:pt x="2750796" y="876152"/>
                    <a:pt x="2750318" y="882175"/>
                  </a:cubicBezTo>
                  <a:lnTo>
                    <a:pt x="2750318" y="3221515"/>
                  </a:lnTo>
                  <a:cubicBezTo>
                    <a:pt x="2750318" y="3321527"/>
                    <a:pt x="2684747" y="3400585"/>
                    <a:pt x="2595418" y="3409158"/>
                  </a:cubicBezTo>
                  <a:cubicBezTo>
                    <a:pt x="2565958" y="3412015"/>
                    <a:pt x="2536499" y="3409158"/>
                    <a:pt x="2502287" y="3409158"/>
                  </a:cubicBezTo>
                  <a:cubicBezTo>
                    <a:pt x="2502287" y="3436780"/>
                    <a:pt x="2503238" y="3460592"/>
                    <a:pt x="2502287" y="3483452"/>
                  </a:cubicBezTo>
                  <a:cubicBezTo>
                    <a:pt x="2500197" y="3578264"/>
                    <a:pt x="2424828" y="3655059"/>
                    <a:pt x="2330281" y="3658712"/>
                  </a:cubicBezTo>
                  <a:lnTo>
                    <a:pt x="206338" y="3658712"/>
                  </a:lnTo>
                  <a:cubicBezTo>
                    <a:pt x="73294" y="3658712"/>
                    <a:pt x="2021" y="3587275"/>
                    <a:pt x="2021" y="3453925"/>
                  </a:cubicBezTo>
                  <a:lnTo>
                    <a:pt x="2021" y="2996725"/>
                  </a:lnTo>
                  <a:cubicBezTo>
                    <a:pt x="1451" y="2980111"/>
                    <a:pt x="4365" y="2963562"/>
                    <a:pt x="10574" y="2948147"/>
                  </a:cubicBezTo>
                  <a:cubicBezTo>
                    <a:pt x="19035" y="2925878"/>
                    <a:pt x="43907" y="2914700"/>
                    <a:pt x="66125" y="2923182"/>
                  </a:cubicBezTo>
                  <a:cubicBezTo>
                    <a:pt x="66298" y="2923247"/>
                    <a:pt x="66470" y="2923314"/>
                    <a:pt x="66642" y="2923383"/>
                  </a:cubicBezTo>
                  <a:cubicBezTo>
                    <a:pt x="84671" y="2932374"/>
                    <a:pt x="98847" y="2947598"/>
                    <a:pt x="106555" y="2966245"/>
                  </a:cubicBezTo>
                  <a:cubicBezTo>
                    <a:pt x="113207" y="2983390"/>
                    <a:pt x="108456" y="3006250"/>
                    <a:pt x="108456" y="3026252"/>
                  </a:cubicBezTo>
                  <a:lnTo>
                    <a:pt x="108456" y="3451067"/>
                  </a:lnTo>
                  <a:cubicBezTo>
                    <a:pt x="108456" y="3526315"/>
                    <a:pt x="131263" y="3550127"/>
                    <a:pt x="205387" y="3550127"/>
                  </a:cubicBezTo>
                  <a:lnTo>
                    <a:pt x="2300822" y="3550127"/>
                  </a:lnTo>
                  <a:cubicBezTo>
                    <a:pt x="2371145" y="3550127"/>
                    <a:pt x="2395853" y="3526315"/>
                    <a:pt x="2395853" y="3456783"/>
                  </a:cubicBezTo>
                  <a:lnTo>
                    <a:pt x="2395853" y="449740"/>
                  </a:lnTo>
                  <a:cubicBezTo>
                    <a:pt x="2395853" y="378302"/>
                    <a:pt x="2373045" y="356395"/>
                    <a:pt x="2301772" y="356395"/>
                  </a:cubicBezTo>
                  <a:lnTo>
                    <a:pt x="202536" y="356395"/>
                  </a:lnTo>
                  <a:cubicBezTo>
                    <a:pt x="132213" y="356395"/>
                    <a:pt x="108456" y="380207"/>
                    <a:pt x="108456" y="450692"/>
                  </a:cubicBezTo>
                  <a:lnTo>
                    <a:pt x="108456" y="2686210"/>
                  </a:lnTo>
                  <a:cubicBezTo>
                    <a:pt x="108456" y="2699545"/>
                    <a:pt x="108456" y="2712880"/>
                    <a:pt x="107505" y="2725262"/>
                  </a:cubicBezTo>
                  <a:cubicBezTo>
                    <a:pt x="107663" y="2752985"/>
                    <a:pt x="85369" y="2775587"/>
                    <a:pt x="57711" y="2775745"/>
                  </a:cubicBezTo>
                  <a:cubicBezTo>
                    <a:pt x="57520" y="2775746"/>
                    <a:pt x="57329" y="2775746"/>
                    <a:pt x="57139" y="2775745"/>
                  </a:cubicBezTo>
                  <a:cubicBezTo>
                    <a:pt x="26729" y="2777650"/>
                    <a:pt x="8673" y="2759552"/>
                    <a:pt x="2021" y="2730025"/>
                  </a:cubicBezTo>
                  <a:cubicBezTo>
                    <a:pt x="755" y="2718322"/>
                    <a:pt x="437" y="2706536"/>
                    <a:pt x="1070" y="2694783"/>
                  </a:cubicBezTo>
                  <a:cubicBezTo>
                    <a:pt x="1070" y="1947070"/>
                    <a:pt x="2021" y="1199357"/>
                    <a:pt x="120" y="451645"/>
                  </a:cubicBezTo>
                  <a:cubicBezTo>
                    <a:pt x="120" y="331630"/>
                    <a:pt x="81847" y="238285"/>
                    <a:pt x="203487" y="248762"/>
                  </a:cubicBezTo>
                  <a:cubicBezTo>
                    <a:pt x="217741" y="249715"/>
                    <a:pt x="231046" y="248762"/>
                    <a:pt x="249101" y="248762"/>
                  </a:cubicBezTo>
                  <a:lnTo>
                    <a:pt x="249101" y="188755"/>
                  </a:lnTo>
                  <a:cubicBezTo>
                    <a:pt x="250052" y="97315"/>
                    <a:pt x="293766" y="36355"/>
                    <a:pt x="380244" y="6827"/>
                  </a:cubicBezTo>
                  <a:cubicBezTo>
                    <a:pt x="384046" y="4922"/>
                    <a:pt x="387847" y="2065"/>
                    <a:pt x="391648" y="160"/>
                  </a:cubicBezTo>
                  <a:cubicBezTo>
                    <a:pt x="1132890" y="3017"/>
                    <a:pt x="1872548" y="3970"/>
                    <a:pt x="2610623" y="301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7" name="Google Shape;267;p14"/>
            <p:cNvSpPr/>
            <p:nvPr/>
          </p:nvSpPr>
          <p:spPr>
            <a:xfrm>
              <a:off x="3514274" y="2610379"/>
              <a:ext cx="789764" cy="99483"/>
            </a:xfrm>
            <a:custGeom>
              <a:avLst/>
              <a:gdLst/>
              <a:ahLst/>
              <a:cxnLst/>
              <a:rect l="l" t="t" r="r" b="b"/>
              <a:pathLst>
                <a:path w="789764" h="99483" extrusionOk="0">
                  <a:moveTo>
                    <a:pt x="396429" y="583"/>
                  </a:moveTo>
                  <a:lnTo>
                    <a:pt x="720485" y="583"/>
                  </a:lnTo>
                  <a:cubicBezTo>
                    <a:pt x="765150" y="583"/>
                    <a:pt x="788908" y="17728"/>
                    <a:pt x="789858" y="49161"/>
                  </a:cubicBezTo>
                  <a:cubicBezTo>
                    <a:pt x="790808" y="80593"/>
                    <a:pt x="766100" y="99643"/>
                    <a:pt x="722386" y="99643"/>
                  </a:cubicBezTo>
                  <a:lnTo>
                    <a:pt x="62870" y="99643"/>
                  </a:lnTo>
                  <a:cubicBezTo>
                    <a:pt x="21057" y="99643"/>
                    <a:pt x="-800" y="81546"/>
                    <a:pt x="150" y="49161"/>
                  </a:cubicBezTo>
                  <a:cubicBezTo>
                    <a:pt x="150" y="18681"/>
                    <a:pt x="21057" y="583"/>
                    <a:pt x="58119" y="583"/>
                  </a:cubicBezTo>
                  <a:cubicBezTo>
                    <a:pt x="171206" y="-369"/>
                    <a:pt x="284293" y="583"/>
                    <a:pt x="396429" y="58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8" name="Google Shape;268;p14"/>
            <p:cNvSpPr/>
            <p:nvPr/>
          </p:nvSpPr>
          <p:spPr>
            <a:xfrm>
              <a:off x="3515254" y="2376487"/>
              <a:ext cx="1193616" cy="100012"/>
            </a:xfrm>
            <a:custGeom>
              <a:avLst/>
              <a:gdLst/>
              <a:ahLst/>
              <a:cxnLst/>
              <a:rect l="l" t="t" r="r" b="b"/>
              <a:pathLst>
                <a:path w="1193616" h="100012" extrusionOk="0">
                  <a:moveTo>
                    <a:pt x="392598" y="100172"/>
                  </a:moveTo>
                  <a:lnTo>
                    <a:pt x="68543" y="100172"/>
                  </a:lnTo>
                  <a:cubicBezTo>
                    <a:pt x="21977" y="100172"/>
                    <a:pt x="120" y="84932"/>
                    <a:pt x="120" y="51595"/>
                  </a:cubicBezTo>
                  <a:cubicBezTo>
                    <a:pt x="120" y="18257"/>
                    <a:pt x="21977" y="160"/>
                    <a:pt x="66642" y="160"/>
                  </a:cubicBezTo>
                  <a:lnTo>
                    <a:pt x="1126238" y="160"/>
                  </a:lnTo>
                  <a:cubicBezTo>
                    <a:pt x="1169952" y="160"/>
                    <a:pt x="1194660" y="19210"/>
                    <a:pt x="1193710" y="51595"/>
                  </a:cubicBezTo>
                  <a:cubicBezTo>
                    <a:pt x="1192760" y="80170"/>
                    <a:pt x="1170903" y="100172"/>
                    <a:pt x="1134791" y="10017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9" name="Google Shape;269;p14"/>
            <p:cNvSpPr/>
            <p:nvPr/>
          </p:nvSpPr>
          <p:spPr>
            <a:xfrm>
              <a:off x="3514276" y="3425189"/>
              <a:ext cx="1867814" cy="100012"/>
            </a:xfrm>
            <a:custGeom>
              <a:avLst/>
              <a:gdLst/>
              <a:ahLst/>
              <a:cxnLst/>
              <a:rect l="l" t="t" r="r" b="b"/>
              <a:pathLst>
                <a:path w="1867814" h="100012" extrusionOk="0">
                  <a:moveTo>
                    <a:pt x="392627" y="99220"/>
                  </a:moveTo>
                  <a:lnTo>
                    <a:pt x="68571" y="99220"/>
                  </a:lnTo>
                  <a:cubicBezTo>
                    <a:pt x="22956" y="99220"/>
                    <a:pt x="1099" y="83027"/>
                    <a:pt x="149" y="50642"/>
                  </a:cubicBezTo>
                  <a:cubicBezTo>
                    <a:pt x="-802" y="18257"/>
                    <a:pt x="22006" y="160"/>
                    <a:pt x="66670" y="160"/>
                  </a:cubicBezTo>
                  <a:lnTo>
                    <a:pt x="1804788" y="160"/>
                  </a:lnTo>
                  <a:cubicBezTo>
                    <a:pt x="1843751" y="160"/>
                    <a:pt x="1863707" y="14447"/>
                    <a:pt x="1867509" y="43975"/>
                  </a:cubicBezTo>
                  <a:cubicBezTo>
                    <a:pt x="1871310" y="77312"/>
                    <a:pt x="1849453" y="100172"/>
                    <a:pt x="1810490" y="10017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0" name="Google Shape;270;p14"/>
            <p:cNvSpPr/>
            <p:nvPr/>
          </p:nvSpPr>
          <p:spPr>
            <a:xfrm>
              <a:off x="3514157" y="3658260"/>
              <a:ext cx="1573985" cy="100542"/>
            </a:xfrm>
            <a:custGeom>
              <a:avLst/>
              <a:gdLst/>
              <a:ahLst/>
              <a:cxnLst/>
              <a:rect l="l" t="t" r="r" b="b"/>
              <a:pathLst>
                <a:path w="1573985" h="100542" extrusionOk="0">
                  <a:moveTo>
                    <a:pt x="392746" y="100464"/>
                  </a:moveTo>
                  <a:lnTo>
                    <a:pt x="72491" y="100464"/>
                  </a:lnTo>
                  <a:cubicBezTo>
                    <a:pt x="59387" y="101127"/>
                    <a:pt x="46257" y="99843"/>
                    <a:pt x="33528" y="96654"/>
                  </a:cubicBezTo>
                  <a:cubicBezTo>
                    <a:pt x="8820" y="89034"/>
                    <a:pt x="-5435" y="68079"/>
                    <a:pt x="2168" y="44266"/>
                  </a:cubicBezTo>
                  <a:cubicBezTo>
                    <a:pt x="7870" y="27121"/>
                    <a:pt x="26876" y="13786"/>
                    <a:pt x="43031" y="3309"/>
                  </a:cubicBezTo>
                  <a:cubicBezTo>
                    <a:pt x="51584" y="-2406"/>
                    <a:pt x="65839" y="1404"/>
                    <a:pt x="78193" y="1404"/>
                  </a:cubicBezTo>
                  <a:lnTo>
                    <a:pt x="1521714" y="1404"/>
                  </a:lnTo>
                  <a:cubicBezTo>
                    <a:pt x="1552124" y="2356"/>
                    <a:pt x="1571130" y="16644"/>
                    <a:pt x="1573981" y="48076"/>
                  </a:cubicBezTo>
                  <a:cubicBezTo>
                    <a:pt x="1575882" y="76651"/>
                    <a:pt x="1555925" y="98559"/>
                    <a:pt x="1522665" y="99511"/>
                  </a:cubicBezTo>
                  <a:cubicBezTo>
                    <a:pt x="1478000" y="101416"/>
                    <a:pt x="647429" y="100464"/>
                    <a:pt x="601814" y="10046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1" name="Google Shape;271;p14"/>
            <p:cNvSpPr/>
            <p:nvPr/>
          </p:nvSpPr>
          <p:spPr>
            <a:xfrm>
              <a:off x="3515254" y="4388696"/>
              <a:ext cx="1591796" cy="100435"/>
            </a:xfrm>
            <a:custGeom>
              <a:avLst/>
              <a:gdLst/>
              <a:ahLst/>
              <a:cxnLst/>
              <a:rect l="l" t="t" r="r" b="b"/>
              <a:pathLst>
                <a:path w="1591796" h="100435" extrusionOk="0">
                  <a:moveTo>
                    <a:pt x="1494958" y="583"/>
                  </a:moveTo>
                  <a:lnTo>
                    <a:pt x="1526319" y="583"/>
                  </a:lnTo>
                  <a:cubicBezTo>
                    <a:pt x="1568132" y="583"/>
                    <a:pt x="1590940" y="18681"/>
                    <a:pt x="1591890" y="49161"/>
                  </a:cubicBezTo>
                  <a:cubicBezTo>
                    <a:pt x="1592840" y="81546"/>
                    <a:pt x="1568132" y="100596"/>
                    <a:pt x="1525368" y="100596"/>
                  </a:cubicBezTo>
                  <a:lnTo>
                    <a:pt x="64741" y="100596"/>
                  </a:lnTo>
                  <a:cubicBezTo>
                    <a:pt x="21977" y="100596"/>
                    <a:pt x="120" y="84403"/>
                    <a:pt x="120" y="52018"/>
                  </a:cubicBezTo>
                  <a:cubicBezTo>
                    <a:pt x="120" y="19633"/>
                    <a:pt x="21027" y="583"/>
                    <a:pt x="65692" y="583"/>
                  </a:cubicBezTo>
                  <a:cubicBezTo>
                    <a:pt x="432511" y="583"/>
                    <a:pt x="799331" y="-369"/>
                    <a:pt x="1166151" y="58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2" name="Google Shape;272;p14"/>
            <p:cNvSpPr/>
            <p:nvPr/>
          </p:nvSpPr>
          <p:spPr>
            <a:xfrm>
              <a:off x="3514272" y="4145041"/>
              <a:ext cx="1867392" cy="100250"/>
            </a:xfrm>
            <a:custGeom>
              <a:avLst/>
              <a:gdLst/>
              <a:ahLst/>
              <a:cxnLst/>
              <a:rect l="l" t="t" r="r" b="b"/>
              <a:pathLst>
                <a:path w="1867392" h="100250" extrusionOk="0">
                  <a:moveTo>
                    <a:pt x="1499742" y="398"/>
                  </a:moveTo>
                  <a:lnTo>
                    <a:pt x="1801941" y="398"/>
                  </a:lnTo>
                  <a:cubicBezTo>
                    <a:pt x="1843755" y="398"/>
                    <a:pt x="1867513" y="17543"/>
                    <a:pt x="1867513" y="48975"/>
                  </a:cubicBezTo>
                  <a:cubicBezTo>
                    <a:pt x="1867513" y="80408"/>
                    <a:pt x="1843755" y="100410"/>
                    <a:pt x="1800041" y="100410"/>
                  </a:cubicBezTo>
                  <a:lnTo>
                    <a:pt x="54320" y="100410"/>
                  </a:lnTo>
                  <a:cubicBezTo>
                    <a:pt x="19159" y="97553"/>
                    <a:pt x="-798" y="78503"/>
                    <a:pt x="153" y="48023"/>
                  </a:cubicBezTo>
                  <a:cubicBezTo>
                    <a:pt x="1103" y="17543"/>
                    <a:pt x="20109" y="1350"/>
                    <a:pt x="55271" y="1350"/>
                  </a:cubicBezTo>
                  <a:cubicBezTo>
                    <a:pt x="161705" y="-555"/>
                    <a:pt x="1393308" y="398"/>
                    <a:pt x="1499742" y="3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3" name="Google Shape;273;p14"/>
            <p:cNvSpPr/>
            <p:nvPr/>
          </p:nvSpPr>
          <p:spPr>
            <a:xfrm>
              <a:off x="3515225" y="4633912"/>
              <a:ext cx="1867417" cy="99483"/>
            </a:xfrm>
            <a:custGeom>
              <a:avLst/>
              <a:gdLst/>
              <a:ahLst/>
              <a:cxnLst/>
              <a:rect l="l" t="t" r="r" b="b"/>
              <a:pathLst>
                <a:path w="1867417" h="99483" extrusionOk="0">
                  <a:moveTo>
                    <a:pt x="1494038" y="99220"/>
                  </a:moveTo>
                  <a:lnTo>
                    <a:pt x="61920" y="99220"/>
                  </a:lnTo>
                  <a:cubicBezTo>
                    <a:pt x="21057" y="99220"/>
                    <a:pt x="1100" y="83027"/>
                    <a:pt x="150" y="51595"/>
                  </a:cubicBezTo>
                  <a:cubicBezTo>
                    <a:pt x="-800" y="20162"/>
                    <a:pt x="21057" y="160"/>
                    <a:pt x="62870" y="160"/>
                  </a:cubicBezTo>
                  <a:lnTo>
                    <a:pt x="1804789" y="160"/>
                  </a:lnTo>
                  <a:cubicBezTo>
                    <a:pt x="1843752" y="160"/>
                    <a:pt x="1866560" y="18257"/>
                    <a:pt x="1867510" y="48737"/>
                  </a:cubicBezTo>
                  <a:cubicBezTo>
                    <a:pt x="1868460" y="79217"/>
                    <a:pt x="1844702" y="99220"/>
                    <a:pt x="1803839" y="99220"/>
                  </a:cubicBezTo>
                  <a:cubicBezTo>
                    <a:pt x="1700255" y="100172"/>
                    <a:pt x="1596671" y="99220"/>
                    <a:pt x="1494038" y="9922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74" name="Google Shape;274;p14"/>
          <p:cNvSpPr txBox="1"/>
          <p:nvPr/>
        </p:nvSpPr>
        <p:spPr>
          <a:xfrm>
            <a:off x="431800" y="1881809"/>
            <a:ext cx="5171557" cy="270843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Brote de [SINDROME] en la localidad [LOCALIDAD], provincia [PROVINCIA], [MES y AÑO o PERIODO DE TIEMPO]</a:t>
            </a:r>
            <a:endParaRPr/>
          </a:p>
          <a:p>
            <a:pPr marL="0" marR="0" lvl="0" indent="0" algn="l"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De estos casos [COMPLICADOS] han presentado complicaciones, [FALLECIDOS] fallecieron y [HOSPITALIZADOS] requirieron hospitalización. Se sospecha de [ETIOLOGIA] y los casos han sido tratados con [TERAPIA], después de lo cual han evolucionado [EVOLUCION]. Se piensa que el brote fue causado por [POSIBLE MECANISMO O VEHÍCULO].</a:t>
            </a:r>
            <a:endParaRPr/>
          </a:p>
        </p:txBody>
      </p:sp>
      <p:sp>
        <p:nvSpPr>
          <p:cNvPr id="275" name="Google Shape;275;p14"/>
          <p:cNvSpPr txBox="1"/>
          <p:nvPr/>
        </p:nvSpPr>
        <p:spPr>
          <a:xfrm>
            <a:off x="431800" y="6197084"/>
            <a:ext cx="695251" cy="18466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200" b="1" i="0" u="none" strike="noStrike" cap="none">
                <a:solidFill>
                  <a:schemeClr val="dk1"/>
                </a:solidFill>
                <a:latin typeface="Arial"/>
                <a:ea typeface="Arial"/>
                <a:cs typeface="Arial"/>
                <a:sym typeface="Arial"/>
              </a:rPr>
              <a:t>2/3</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15"/>
          <p:cNvSpPr txBox="1"/>
          <p:nvPr/>
        </p:nvSpPr>
        <p:spPr>
          <a:xfrm>
            <a:off x="431800" y="379681"/>
            <a:ext cx="5511800"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Reporte escrito inicial</a:t>
            </a:r>
            <a:endParaRPr/>
          </a:p>
        </p:txBody>
      </p:sp>
      <p:grpSp>
        <p:nvGrpSpPr>
          <p:cNvPr id="281" name="Google Shape;281;p15"/>
          <p:cNvGrpSpPr/>
          <p:nvPr/>
        </p:nvGrpSpPr>
        <p:grpSpPr>
          <a:xfrm>
            <a:off x="7221481" y="1600505"/>
            <a:ext cx="1083295" cy="1440375"/>
            <a:chOff x="3194050" y="1600199"/>
            <a:chExt cx="2751570" cy="3658552"/>
          </a:xfrm>
        </p:grpSpPr>
        <p:sp>
          <p:nvSpPr>
            <p:cNvPr id="282" name="Google Shape;282;p15"/>
            <p:cNvSpPr/>
            <p:nvPr/>
          </p:nvSpPr>
          <p:spPr>
            <a:xfrm>
              <a:off x="3194050" y="1600199"/>
              <a:ext cx="2751570" cy="3658552"/>
            </a:xfrm>
            <a:custGeom>
              <a:avLst/>
              <a:gdLst/>
              <a:ahLst/>
              <a:cxnLst/>
              <a:rect l="l" t="t" r="r" b="b"/>
              <a:pathLst>
                <a:path w="2751570" h="3658552" extrusionOk="0">
                  <a:moveTo>
                    <a:pt x="2610623" y="3017"/>
                  </a:moveTo>
                  <a:cubicBezTo>
                    <a:pt x="2635331" y="16352"/>
                    <a:pt x="2661940" y="26830"/>
                    <a:pt x="2683797" y="43975"/>
                  </a:cubicBezTo>
                  <a:cubicBezTo>
                    <a:pt x="2730362" y="79217"/>
                    <a:pt x="2751269" y="128747"/>
                    <a:pt x="2751269" y="186850"/>
                  </a:cubicBezTo>
                  <a:cubicBezTo>
                    <a:pt x="2752219" y="324962"/>
                    <a:pt x="2751269" y="463075"/>
                    <a:pt x="2751269" y="601187"/>
                  </a:cubicBezTo>
                  <a:cubicBezTo>
                    <a:pt x="2751269" y="643097"/>
                    <a:pt x="2730362" y="666910"/>
                    <a:pt x="2697101" y="666910"/>
                  </a:cubicBezTo>
                  <a:cubicBezTo>
                    <a:pt x="2663840" y="666910"/>
                    <a:pt x="2644834" y="642145"/>
                    <a:pt x="2643884" y="600235"/>
                  </a:cubicBezTo>
                  <a:lnTo>
                    <a:pt x="2643884" y="203995"/>
                  </a:lnTo>
                  <a:cubicBezTo>
                    <a:pt x="2643884" y="134462"/>
                    <a:pt x="2619176" y="109697"/>
                    <a:pt x="2548853" y="109697"/>
                  </a:cubicBezTo>
                  <a:lnTo>
                    <a:pt x="463872" y="109697"/>
                  </a:lnTo>
                  <a:cubicBezTo>
                    <a:pt x="374542" y="109697"/>
                    <a:pt x="355536" y="128747"/>
                    <a:pt x="356487" y="219235"/>
                  </a:cubicBezTo>
                  <a:cubicBezTo>
                    <a:pt x="356487" y="228760"/>
                    <a:pt x="357437" y="238285"/>
                    <a:pt x="358387" y="251620"/>
                  </a:cubicBezTo>
                  <a:lnTo>
                    <a:pt x="2311275" y="251620"/>
                  </a:lnTo>
                  <a:cubicBezTo>
                    <a:pt x="2409157" y="251620"/>
                    <a:pt x="2479480" y="304007"/>
                    <a:pt x="2498486" y="393542"/>
                  </a:cubicBezTo>
                  <a:cubicBezTo>
                    <a:pt x="2502117" y="414607"/>
                    <a:pt x="2503392" y="436012"/>
                    <a:pt x="2502287" y="457360"/>
                  </a:cubicBezTo>
                  <a:lnTo>
                    <a:pt x="2502287" y="3303430"/>
                  </a:lnTo>
                  <a:cubicBezTo>
                    <a:pt x="2528894" y="3304559"/>
                    <a:pt x="2555542" y="3304241"/>
                    <a:pt x="2582114" y="3302477"/>
                  </a:cubicBezTo>
                  <a:cubicBezTo>
                    <a:pt x="2617275" y="3298667"/>
                    <a:pt x="2636281" y="3274855"/>
                    <a:pt x="2641983" y="3240565"/>
                  </a:cubicBezTo>
                  <a:cubicBezTo>
                    <a:pt x="2644038" y="3226376"/>
                    <a:pt x="2644675" y="3212018"/>
                    <a:pt x="2643884" y="3197702"/>
                  </a:cubicBezTo>
                  <a:lnTo>
                    <a:pt x="2643884" y="865982"/>
                  </a:lnTo>
                  <a:cubicBezTo>
                    <a:pt x="2645784" y="832645"/>
                    <a:pt x="2666691" y="809785"/>
                    <a:pt x="2696151" y="809785"/>
                  </a:cubicBezTo>
                  <a:cubicBezTo>
                    <a:pt x="2725610" y="809785"/>
                    <a:pt x="2747467" y="830740"/>
                    <a:pt x="2750318" y="864077"/>
                  </a:cubicBezTo>
                  <a:cubicBezTo>
                    <a:pt x="2750796" y="870100"/>
                    <a:pt x="2750796" y="876152"/>
                    <a:pt x="2750318" y="882175"/>
                  </a:cubicBezTo>
                  <a:lnTo>
                    <a:pt x="2750318" y="3221515"/>
                  </a:lnTo>
                  <a:cubicBezTo>
                    <a:pt x="2750318" y="3321527"/>
                    <a:pt x="2684747" y="3400585"/>
                    <a:pt x="2595418" y="3409158"/>
                  </a:cubicBezTo>
                  <a:cubicBezTo>
                    <a:pt x="2565958" y="3412015"/>
                    <a:pt x="2536499" y="3409158"/>
                    <a:pt x="2502287" y="3409158"/>
                  </a:cubicBezTo>
                  <a:cubicBezTo>
                    <a:pt x="2502287" y="3436780"/>
                    <a:pt x="2503238" y="3460592"/>
                    <a:pt x="2502287" y="3483452"/>
                  </a:cubicBezTo>
                  <a:cubicBezTo>
                    <a:pt x="2500197" y="3578264"/>
                    <a:pt x="2424828" y="3655059"/>
                    <a:pt x="2330281" y="3658712"/>
                  </a:cubicBezTo>
                  <a:lnTo>
                    <a:pt x="206338" y="3658712"/>
                  </a:lnTo>
                  <a:cubicBezTo>
                    <a:pt x="73294" y="3658712"/>
                    <a:pt x="2021" y="3587275"/>
                    <a:pt x="2021" y="3453925"/>
                  </a:cubicBezTo>
                  <a:lnTo>
                    <a:pt x="2021" y="2996725"/>
                  </a:lnTo>
                  <a:cubicBezTo>
                    <a:pt x="1451" y="2980111"/>
                    <a:pt x="4365" y="2963562"/>
                    <a:pt x="10574" y="2948147"/>
                  </a:cubicBezTo>
                  <a:cubicBezTo>
                    <a:pt x="19035" y="2925878"/>
                    <a:pt x="43907" y="2914700"/>
                    <a:pt x="66125" y="2923182"/>
                  </a:cubicBezTo>
                  <a:cubicBezTo>
                    <a:pt x="66298" y="2923247"/>
                    <a:pt x="66470" y="2923314"/>
                    <a:pt x="66642" y="2923383"/>
                  </a:cubicBezTo>
                  <a:cubicBezTo>
                    <a:pt x="84671" y="2932374"/>
                    <a:pt x="98847" y="2947598"/>
                    <a:pt x="106555" y="2966245"/>
                  </a:cubicBezTo>
                  <a:cubicBezTo>
                    <a:pt x="113207" y="2983390"/>
                    <a:pt x="108456" y="3006250"/>
                    <a:pt x="108456" y="3026252"/>
                  </a:cubicBezTo>
                  <a:lnTo>
                    <a:pt x="108456" y="3451067"/>
                  </a:lnTo>
                  <a:cubicBezTo>
                    <a:pt x="108456" y="3526315"/>
                    <a:pt x="131263" y="3550127"/>
                    <a:pt x="205387" y="3550127"/>
                  </a:cubicBezTo>
                  <a:lnTo>
                    <a:pt x="2300822" y="3550127"/>
                  </a:lnTo>
                  <a:cubicBezTo>
                    <a:pt x="2371145" y="3550127"/>
                    <a:pt x="2395853" y="3526315"/>
                    <a:pt x="2395853" y="3456783"/>
                  </a:cubicBezTo>
                  <a:lnTo>
                    <a:pt x="2395853" y="449740"/>
                  </a:lnTo>
                  <a:cubicBezTo>
                    <a:pt x="2395853" y="378302"/>
                    <a:pt x="2373045" y="356395"/>
                    <a:pt x="2301772" y="356395"/>
                  </a:cubicBezTo>
                  <a:lnTo>
                    <a:pt x="202536" y="356395"/>
                  </a:lnTo>
                  <a:cubicBezTo>
                    <a:pt x="132213" y="356395"/>
                    <a:pt x="108456" y="380207"/>
                    <a:pt x="108456" y="450692"/>
                  </a:cubicBezTo>
                  <a:lnTo>
                    <a:pt x="108456" y="2686210"/>
                  </a:lnTo>
                  <a:cubicBezTo>
                    <a:pt x="108456" y="2699545"/>
                    <a:pt x="108456" y="2712880"/>
                    <a:pt x="107505" y="2725262"/>
                  </a:cubicBezTo>
                  <a:cubicBezTo>
                    <a:pt x="107663" y="2752985"/>
                    <a:pt x="85369" y="2775587"/>
                    <a:pt x="57711" y="2775745"/>
                  </a:cubicBezTo>
                  <a:cubicBezTo>
                    <a:pt x="57520" y="2775746"/>
                    <a:pt x="57329" y="2775746"/>
                    <a:pt x="57139" y="2775745"/>
                  </a:cubicBezTo>
                  <a:cubicBezTo>
                    <a:pt x="26729" y="2777650"/>
                    <a:pt x="8673" y="2759552"/>
                    <a:pt x="2021" y="2730025"/>
                  </a:cubicBezTo>
                  <a:cubicBezTo>
                    <a:pt x="755" y="2718322"/>
                    <a:pt x="437" y="2706536"/>
                    <a:pt x="1070" y="2694783"/>
                  </a:cubicBezTo>
                  <a:cubicBezTo>
                    <a:pt x="1070" y="1947070"/>
                    <a:pt x="2021" y="1199357"/>
                    <a:pt x="120" y="451645"/>
                  </a:cubicBezTo>
                  <a:cubicBezTo>
                    <a:pt x="120" y="331630"/>
                    <a:pt x="81847" y="238285"/>
                    <a:pt x="203487" y="248762"/>
                  </a:cubicBezTo>
                  <a:cubicBezTo>
                    <a:pt x="217741" y="249715"/>
                    <a:pt x="231046" y="248762"/>
                    <a:pt x="249101" y="248762"/>
                  </a:cubicBezTo>
                  <a:lnTo>
                    <a:pt x="249101" y="188755"/>
                  </a:lnTo>
                  <a:cubicBezTo>
                    <a:pt x="250052" y="97315"/>
                    <a:pt x="293766" y="36355"/>
                    <a:pt x="380244" y="6827"/>
                  </a:cubicBezTo>
                  <a:cubicBezTo>
                    <a:pt x="384046" y="4922"/>
                    <a:pt x="387847" y="2065"/>
                    <a:pt x="391648" y="160"/>
                  </a:cubicBezTo>
                  <a:cubicBezTo>
                    <a:pt x="1132890" y="3017"/>
                    <a:pt x="1872548" y="3970"/>
                    <a:pt x="2610623" y="301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3" name="Google Shape;283;p15"/>
            <p:cNvSpPr/>
            <p:nvPr/>
          </p:nvSpPr>
          <p:spPr>
            <a:xfrm>
              <a:off x="3514274" y="2610379"/>
              <a:ext cx="789764" cy="99483"/>
            </a:xfrm>
            <a:custGeom>
              <a:avLst/>
              <a:gdLst/>
              <a:ahLst/>
              <a:cxnLst/>
              <a:rect l="l" t="t" r="r" b="b"/>
              <a:pathLst>
                <a:path w="789764" h="99483" extrusionOk="0">
                  <a:moveTo>
                    <a:pt x="396429" y="583"/>
                  </a:moveTo>
                  <a:lnTo>
                    <a:pt x="720485" y="583"/>
                  </a:lnTo>
                  <a:cubicBezTo>
                    <a:pt x="765150" y="583"/>
                    <a:pt x="788908" y="17728"/>
                    <a:pt x="789858" y="49161"/>
                  </a:cubicBezTo>
                  <a:cubicBezTo>
                    <a:pt x="790808" y="80593"/>
                    <a:pt x="766100" y="99643"/>
                    <a:pt x="722386" y="99643"/>
                  </a:cubicBezTo>
                  <a:lnTo>
                    <a:pt x="62870" y="99643"/>
                  </a:lnTo>
                  <a:cubicBezTo>
                    <a:pt x="21057" y="99643"/>
                    <a:pt x="-800" y="81546"/>
                    <a:pt x="150" y="49161"/>
                  </a:cubicBezTo>
                  <a:cubicBezTo>
                    <a:pt x="150" y="18681"/>
                    <a:pt x="21057" y="583"/>
                    <a:pt x="58119" y="583"/>
                  </a:cubicBezTo>
                  <a:cubicBezTo>
                    <a:pt x="171206" y="-369"/>
                    <a:pt x="284293" y="583"/>
                    <a:pt x="396429" y="58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4" name="Google Shape;284;p15"/>
            <p:cNvSpPr/>
            <p:nvPr/>
          </p:nvSpPr>
          <p:spPr>
            <a:xfrm>
              <a:off x="3515254" y="2376487"/>
              <a:ext cx="1193616" cy="100012"/>
            </a:xfrm>
            <a:custGeom>
              <a:avLst/>
              <a:gdLst/>
              <a:ahLst/>
              <a:cxnLst/>
              <a:rect l="l" t="t" r="r" b="b"/>
              <a:pathLst>
                <a:path w="1193616" h="100012" extrusionOk="0">
                  <a:moveTo>
                    <a:pt x="392598" y="100172"/>
                  </a:moveTo>
                  <a:lnTo>
                    <a:pt x="68543" y="100172"/>
                  </a:lnTo>
                  <a:cubicBezTo>
                    <a:pt x="21977" y="100172"/>
                    <a:pt x="120" y="84932"/>
                    <a:pt x="120" y="51595"/>
                  </a:cubicBezTo>
                  <a:cubicBezTo>
                    <a:pt x="120" y="18257"/>
                    <a:pt x="21977" y="160"/>
                    <a:pt x="66642" y="160"/>
                  </a:cubicBezTo>
                  <a:lnTo>
                    <a:pt x="1126238" y="160"/>
                  </a:lnTo>
                  <a:cubicBezTo>
                    <a:pt x="1169952" y="160"/>
                    <a:pt x="1194660" y="19210"/>
                    <a:pt x="1193710" y="51595"/>
                  </a:cubicBezTo>
                  <a:cubicBezTo>
                    <a:pt x="1192760" y="80170"/>
                    <a:pt x="1170903" y="100172"/>
                    <a:pt x="1134791" y="10017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5" name="Google Shape;285;p15"/>
            <p:cNvSpPr/>
            <p:nvPr/>
          </p:nvSpPr>
          <p:spPr>
            <a:xfrm>
              <a:off x="3514276" y="3425189"/>
              <a:ext cx="1867814" cy="100012"/>
            </a:xfrm>
            <a:custGeom>
              <a:avLst/>
              <a:gdLst/>
              <a:ahLst/>
              <a:cxnLst/>
              <a:rect l="l" t="t" r="r" b="b"/>
              <a:pathLst>
                <a:path w="1867814" h="100012" extrusionOk="0">
                  <a:moveTo>
                    <a:pt x="392627" y="99220"/>
                  </a:moveTo>
                  <a:lnTo>
                    <a:pt x="68571" y="99220"/>
                  </a:lnTo>
                  <a:cubicBezTo>
                    <a:pt x="22956" y="99220"/>
                    <a:pt x="1099" y="83027"/>
                    <a:pt x="149" y="50642"/>
                  </a:cubicBezTo>
                  <a:cubicBezTo>
                    <a:pt x="-802" y="18257"/>
                    <a:pt x="22006" y="160"/>
                    <a:pt x="66670" y="160"/>
                  </a:cubicBezTo>
                  <a:lnTo>
                    <a:pt x="1804788" y="160"/>
                  </a:lnTo>
                  <a:cubicBezTo>
                    <a:pt x="1843751" y="160"/>
                    <a:pt x="1863707" y="14447"/>
                    <a:pt x="1867509" y="43975"/>
                  </a:cubicBezTo>
                  <a:cubicBezTo>
                    <a:pt x="1871310" y="77312"/>
                    <a:pt x="1849453" y="100172"/>
                    <a:pt x="1810490" y="10017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6" name="Google Shape;286;p15"/>
            <p:cNvSpPr/>
            <p:nvPr/>
          </p:nvSpPr>
          <p:spPr>
            <a:xfrm>
              <a:off x="3514157" y="3658260"/>
              <a:ext cx="1573985" cy="100542"/>
            </a:xfrm>
            <a:custGeom>
              <a:avLst/>
              <a:gdLst/>
              <a:ahLst/>
              <a:cxnLst/>
              <a:rect l="l" t="t" r="r" b="b"/>
              <a:pathLst>
                <a:path w="1573985" h="100542" extrusionOk="0">
                  <a:moveTo>
                    <a:pt x="392746" y="100464"/>
                  </a:moveTo>
                  <a:lnTo>
                    <a:pt x="72491" y="100464"/>
                  </a:lnTo>
                  <a:cubicBezTo>
                    <a:pt x="59387" y="101127"/>
                    <a:pt x="46257" y="99843"/>
                    <a:pt x="33528" y="96654"/>
                  </a:cubicBezTo>
                  <a:cubicBezTo>
                    <a:pt x="8820" y="89034"/>
                    <a:pt x="-5435" y="68079"/>
                    <a:pt x="2168" y="44266"/>
                  </a:cubicBezTo>
                  <a:cubicBezTo>
                    <a:pt x="7870" y="27121"/>
                    <a:pt x="26876" y="13786"/>
                    <a:pt x="43031" y="3309"/>
                  </a:cubicBezTo>
                  <a:cubicBezTo>
                    <a:pt x="51584" y="-2406"/>
                    <a:pt x="65839" y="1404"/>
                    <a:pt x="78193" y="1404"/>
                  </a:cubicBezTo>
                  <a:lnTo>
                    <a:pt x="1521714" y="1404"/>
                  </a:lnTo>
                  <a:cubicBezTo>
                    <a:pt x="1552124" y="2356"/>
                    <a:pt x="1571130" y="16644"/>
                    <a:pt x="1573981" y="48076"/>
                  </a:cubicBezTo>
                  <a:cubicBezTo>
                    <a:pt x="1575882" y="76651"/>
                    <a:pt x="1555925" y="98559"/>
                    <a:pt x="1522665" y="99511"/>
                  </a:cubicBezTo>
                  <a:cubicBezTo>
                    <a:pt x="1478000" y="101416"/>
                    <a:pt x="647429" y="100464"/>
                    <a:pt x="601814" y="10046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7" name="Google Shape;287;p15"/>
            <p:cNvSpPr/>
            <p:nvPr/>
          </p:nvSpPr>
          <p:spPr>
            <a:xfrm>
              <a:off x="3515254" y="4388696"/>
              <a:ext cx="1591796" cy="100435"/>
            </a:xfrm>
            <a:custGeom>
              <a:avLst/>
              <a:gdLst/>
              <a:ahLst/>
              <a:cxnLst/>
              <a:rect l="l" t="t" r="r" b="b"/>
              <a:pathLst>
                <a:path w="1591796" h="100435" extrusionOk="0">
                  <a:moveTo>
                    <a:pt x="1494958" y="583"/>
                  </a:moveTo>
                  <a:lnTo>
                    <a:pt x="1526319" y="583"/>
                  </a:lnTo>
                  <a:cubicBezTo>
                    <a:pt x="1568132" y="583"/>
                    <a:pt x="1590940" y="18681"/>
                    <a:pt x="1591890" y="49161"/>
                  </a:cubicBezTo>
                  <a:cubicBezTo>
                    <a:pt x="1592840" y="81546"/>
                    <a:pt x="1568132" y="100596"/>
                    <a:pt x="1525368" y="100596"/>
                  </a:cubicBezTo>
                  <a:lnTo>
                    <a:pt x="64741" y="100596"/>
                  </a:lnTo>
                  <a:cubicBezTo>
                    <a:pt x="21977" y="100596"/>
                    <a:pt x="120" y="84403"/>
                    <a:pt x="120" y="52018"/>
                  </a:cubicBezTo>
                  <a:cubicBezTo>
                    <a:pt x="120" y="19633"/>
                    <a:pt x="21027" y="583"/>
                    <a:pt x="65692" y="583"/>
                  </a:cubicBezTo>
                  <a:cubicBezTo>
                    <a:pt x="432511" y="583"/>
                    <a:pt x="799331" y="-369"/>
                    <a:pt x="1166151" y="58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8" name="Google Shape;288;p15"/>
            <p:cNvSpPr/>
            <p:nvPr/>
          </p:nvSpPr>
          <p:spPr>
            <a:xfrm>
              <a:off x="3514272" y="4145041"/>
              <a:ext cx="1867392" cy="100250"/>
            </a:xfrm>
            <a:custGeom>
              <a:avLst/>
              <a:gdLst/>
              <a:ahLst/>
              <a:cxnLst/>
              <a:rect l="l" t="t" r="r" b="b"/>
              <a:pathLst>
                <a:path w="1867392" h="100250" extrusionOk="0">
                  <a:moveTo>
                    <a:pt x="1499742" y="398"/>
                  </a:moveTo>
                  <a:lnTo>
                    <a:pt x="1801941" y="398"/>
                  </a:lnTo>
                  <a:cubicBezTo>
                    <a:pt x="1843755" y="398"/>
                    <a:pt x="1867513" y="17543"/>
                    <a:pt x="1867513" y="48975"/>
                  </a:cubicBezTo>
                  <a:cubicBezTo>
                    <a:pt x="1867513" y="80408"/>
                    <a:pt x="1843755" y="100410"/>
                    <a:pt x="1800041" y="100410"/>
                  </a:cubicBezTo>
                  <a:lnTo>
                    <a:pt x="54320" y="100410"/>
                  </a:lnTo>
                  <a:cubicBezTo>
                    <a:pt x="19159" y="97553"/>
                    <a:pt x="-798" y="78503"/>
                    <a:pt x="153" y="48023"/>
                  </a:cubicBezTo>
                  <a:cubicBezTo>
                    <a:pt x="1103" y="17543"/>
                    <a:pt x="20109" y="1350"/>
                    <a:pt x="55271" y="1350"/>
                  </a:cubicBezTo>
                  <a:cubicBezTo>
                    <a:pt x="161705" y="-555"/>
                    <a:pt x="1393308" y="398"/>
                    <a:pt x="1499742" y="3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9" name="Google Shape;289;p15"/>
            <p:cNvSpPr/>
            <p:nvPr/>
          </p:nvSpPr>
          <p:spPr>
            <a:xfrm>
              <a:off x="3515225" y="4633912"/>
              <a:ext cx="1867417" cy="99483"/>
            </a:xfrm>
            <a:custGeom>
              <a:avLst/>
              <a:gdLst/>
              <a:ahLst/>
              <a:cxnLst/>
              <a:rect l="l" t="t" r="r" b="b"/>
              <a:pathLst>
                <a:path w="1867417" h="99483" extrusionOk="0">
                  <a:moveTo>
                    <a:pt x="1494038" y="99220"/>
                  </a:moveTo>
                  <a:lnTo>
                    <a:pt x="61920" y="99220"/>
                  </a:lnTo>
                  <a:cubicBezTo>
                    <a:pt x="21057" y="99220"/>
                    <a:pt x="1100" y="83027"/>
                    <a:pt x="150" y="51595"/>
                  </a:cubicBezTo>
                  <a:cubicBezTo>
                    <a:pt x="-800" y="20162"/>
                    <a:pt x="21057" y="160"/>
                    <a:pt x="62870" y="160"/>
                  </a:cubicBezTo>
                  <a:lnTo>
                    <a:pt x="1804789" y="160"/>
                  </a:lnTo>
                  <a:cubicBezTo>
                    <a:pt x="1843752" y="160"/>
                    <a:pt x="1866560" y="18257"/>
                    <a:pt x="1867510" y="48737"/>
                  </a:cubicBezTo>
                  <a:cubicBezTo>
                    <a:pt x="1868460" y="79217"/>
                    <a:pt x="1844702" y="99220"/>
                    <a:pt x="1803839" y="99220"/>
                  </a:cubicBezTo>
                  <a:cubicBezTo>
                    <a:pt x="1700255" y="100172"/>
                    <a:pt x="1596671" y="99220"/>
                    <a:pt x="1494038" y="9922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90" name="Google Shape;290;p15"/>
          <p:cNvSpPr txBox="1"/>
          <p:nvPr/>
        </p:nvSpPr>
        <p:spPr>
          <a:xfrm>
            <a:off x="431800" y="1881809"/>
            <a:ext cx="5171557" cy="320087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Brote de [SINDROME] en la localidad [LOCALIDAD], provincia [PROVINCIA], [MES y AÑO o PERIODO DE TIEMPO]</a:t>
            </a:r>
            <a:endParaRPr/>
          </a:p>
          <a:p>
            <a:pPr marL="0" marR="0" lvl="0" indent="0" algn="l"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Se han tomado [# MUESTRAS] muestras de [TIPO DE MUESTRAS], las cuales han sido enviadas el día [FECHA ENVIO] a [LABORATORIO] para su procesamiento, de los cuales se dispone de los siguientes resultados a la fecha [RESULTADOS]. Las acciones preliminares de control que se han tomado son [ACCIONES].</a:t>
            </a:r>
            <a:endParaRPr/>
          </a:p>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Para mayor información, contacte a [REPORTANTE] al teléfono [TELEFONO].</a:t>
            </a:r>
            <a:endParaRPr/>
          </a:p>
        </p:txBody>
      </p:sp>
      <p:sp>
        <p:nvSpPr>
          <p:cNvPr id="291" name="Google Shape;291;p15"/>
          <p:cNvSpPr txBox="1"/>
          <p:nvPr/>
        </p:nvSpPr>
        <p:spPr>
          <a:xfrm>
            <a:off x="431800" y="6197084"/>
            <a:ext cx="695251" cy="18466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200" b="1" i="0" u="none" strike="noStrike" cap="none">
                <a:solidFill>
                  <a:schemeClr val="dk1"/>
                </a:solidFill>
                <a:latin typeface="Arial"/>
                <a:ea typeface="Arial"/>
                <a:cs typeface="Arial"/>
                <a:sym typeface="Arial"/>
              </a:rPr>
              <a:t>3/3</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16"/>
          <p:cNvSpPr txBox="1"/>
          <p:nvPr/>
        </p:nvSpPr>
        <p:spPr>
          <a:xfrm>
            <a:off x="431800" y="379681"/>
            <a:ext cx="5511800"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Reporte escrito final</a:t>
            </a:r>
            <a:endParaRPr/>
          </a:p>
        </p:txBody>
      </p:sp>
      <p:grpSp>
        <p:nvGrpSpPr>
          <p:cNvPr id="297" name="Google Shape;297;p16"/>
          <p:cNvGrpSpPr/>
          <p:nvPr/>
        </p:nvGrpSpPr>
        <p:grpSpPr>
          <a:xfrm>
            <a:off x="7254628" y="1988962"/>
            <a:ext cx="1081233" cy="1439970"/>
            <a:chOff x="3201349" y="1600104"/>
            <a:chExt cx="2746332" cy="3657525"/>
          </a:xfrm>
        </p:grpSpPr>
        <p:sp>
          <p:nvSpPr>
            <p:cNvPr id="298" name="Google Shape;298;p16"/>
            <p:cNvSpPr/>
            <p:nvPr/>
          </p:nvSpPr>
          <p:spPr>
            <a:xfrm>
              <a:off x="3201349" y="1600104"/>
              <a:ext cx="2746332" cy="3657525"/>
            </a:xfrm>
            <a:custGeom>
              <a:avLst/>
              <a:gdLst/>
              <a:ahLst/>
              <a:cxnLst/>
              <a:rect l="l" t="t" r="r" b="b"/>
              <a:pathLst>
                <a:path w="2746332" h="3657525" extrusionOk="0">
                  <a:moveTo>
                    <a:pt x="2604831" y="255"/>
                  </a:moveTo>
                  <a:cubicBezTo>
                    <a:pt x="2629511" y="13590"/>
                    <a:pt x="2656183" y="24067"/>
                    <a:pt x="2678300" y="40831"/>
                  </a:cubicBezTo>
                  <a:cubicBezTo>
                    <a:pt x="2724811" y="76074"/>
                    <a:pt x="2745693" y="125985"/>
                    <a:pt x="2745978" y="183706"/>
                  </a:cubicBezTo>
                  <a:cubicBezTo>
                    <a:pt x="2746611" y="321819"/>
                    <a:pt x="2746611" y="459931"/>
                    <a:pt x="2745978" y="598044"/>
                  </a:cubicBezTo>
                  <a:cubicBezTo>
                    <a:pt x="2745978" y="639573"/>
                    <a:pt x="2725001" y="664147"/>
                    <a:pt x="2692158" y="664719"/>
                  </a:cubicBezTo>
                  <a:cubicBezTo>
                    <a:pt x="2659316" y="665290"/>
                    <a:pt x="2639572" y="640049"/>
                    <a:pt x="2639477" y="598044"/>
                  </a:cubicBezTo>
                  <a:cubicBezTo>
                    <a:pt x="2639477" y="465932"/>
                    <a:pt x="2639477" y="333820"/>
                    <a:pt x="2639477" y="201613"/>
                  </a:cubicBezTo>
                  <a:cubicBezTo>
                    <a:pt x="2639477" y="131985"/>
                    <a:pt x="2614703" y="107506"/>
                    <a:pt x="2544557" y="107506"/>
                  </a:cubicBezTo>
                  <a:lnTo>
                    <a:pt x="462382" y="107506"/>
                  </a:lnTo>
                  <a:cubicBezTo>
                    <a:pt x="372967" y="107506"/>
                    <a:pt x="353983" y="126556"/>
                    <a:pt x="355028" y="216758"/>
                  </a:cubicBezTo>
                  <a:cubicBezTo>
                    <a:pt x="355028" y="226283"/>
                    <a:pt x="355977" y="235808"/>
                    <a:pt x="356736" y="249048"/>
                  </a:cubicBezTo>
                  <a:lnTo>
                    <a:pt x="2307351" y="249048"/>
                  </a:lnTo>
                  <a:cubicBezTo>
                    <a:pt x="2405404" y="249048"/>
                    <a:pt x="2474980" y="301626"/>
                    <a:pt x="2494059" y="391065"/>
                  </a:cubicBezTo>
                  <a:cubicBezTo>
                    <a:pt x="2497611" y="412172"/>
                    <a:pt x="2498979" y="433590"/>
                    <a:pt x="2498141" y="454978"/>
                  </a:cubicBezTo>
                  <a:cubicBezTo>
                    <a:pt x="2498141" y="1387222"/>
                    <a:pt x="2498141" y="2319434"/>
                    <a:pt x="2498141" y="3251614"/>
                  </a:cubicBezTo>
                  <a:lnTo>
                    <a:pt x="2498141" y="3300667"/>
                  </a:lnTo>
                  <a:cubicBezTo>
                    <a:pt x="2524708" y="3301966"/>
                    <a:pt x="2551327" y="3301775"/>
                    <a:pt x="2577874" y="3300096"/>
                  </a:cubicBezTo>
                  <a:cubicBezTo>
                    <a:pt x="2612805" y="3296095"/>
                    <a:pt x="2631789" y="3272283"/>
                    <a:pt x="2637674" y="3238660"/>
                  </a:cubicBezTo>
                  <a:cubicBezTo>
                    <a:pt x="2639418" y="3224475"/>
                    <a:pt x="2639927" y="3210165"/>
                    <a:pt x="2639193" y="3195892"/>
                  </a:cubicBezTo>
                  <a:cubicBezTo>
                    <a:pt x="2639193" y="2430400"/>
                    <a:pt x="2639192" y="1664876"/>
                    <a:pt x="2639192" y="899319"/>
                  </a:cubicBezTo>
                  <a:cubicBezTo>
                    <a:pt x="2639192" y="887413"/>
                    <a:pt x="2638718" y="875507"/>
                    <a:pt x="2639192" y="863601"/>
                  </a:cubicBezTo>
                  <a:cubicBezTo>
                    <a:pt x="2640806" y="829882"/>
                    <a:pt x="2661499" y="807784"/>
                    <a:pt x="2691114" y="807403"/>
                  </a:cubicBezTo>
                  <a:cubicBezTo>
                    <a:pt x="2720729" y="807022"/>
                    <a:pt x="2742466" y="828930"/>
                    <a:pt x="2745978" y="862267"/>
                  </a:cubicBezTo>
                  <a:cubicBezTo>
                    <a:pt x="2745978" y="868173"/>
                    <a:pt x="2745978" y="874173"/>
                    <a:pt x="2745978" y="880174"/>
                  </a:cubicBezTo>
                  <a:cubicBezTo>
                    <a:pt x="2745978" y="1660018"/>
                    <a:pt x="2745978" y="2439830"/>
                    <a:pt x="2745978" y="3219610"/>
                  </a:cubicBezTo>
                  <a:cubicBezTo>
                    <a:pt x="2745978" y="3319527"/>
                    <a:pt x="2680957" y="3398299"/>
                    <a:pt x="2591163" y="3407252"/>
                  </a:cubicBezTo>
                  <a:cubicBezTo>
                    <a:pt x="2562022" y="3410205"/>
                    <a:pt x="2532312" y="3407728"/>
                    <a:pt x="2498046" y="3407728"/>
                  </a:cubicBezTo>
                  <a:cubicBezTo>
                    <a:pt x="2498046" y="3435446"/>
                    <a:pt x="2498615" y="3458782"/>
                    <a:pt x="2498046" y="3482214"/>
                  </a:cubicBezTo>
                  <a:cubicBezTo>
                    <a:pt x="2495999" y="3577116"/>
                    <a:pt x="2420582" y="3653965"/>
                    <a:pt x="2326050" y="3657474"/>
                  </a:cubicBezTo>
                  <a:cubicBezTo>
                    <a:pt x="2315419" y="3657950"/>
                    <a:pt x="2304693" y="3657474"/>
                    <a:pt x="2294062" y="3657474"/>
                  </a:cubicBezTo>
                  <a:lnTo>
                    <a:pt x="204768" y="3657474"/>
                  </a:lnTo>
                  <a:cubicBezTo>
                    <a:pt x="71405" y="3657474"/>
                    <a:pt x="310" y="3586322"/>
                    <a:pt x="215" y="3452782"/>
                  </a:cubicBezTo>
                  <a:cubicBezTo>
                    <a:pt x="215" y="3300382"/>
                    <a:pt x="215" y="3147982"/>
                    <a:pt x="215" y="2995582"/>
                  </a:cubicBezTo>
                  <a:cubicBezTo>
                    <a:pt x="-339" y="2979065"/>
                    <a:pt x="2437" y="2962607"/>
                    <a:pt x="8378" y="2947195"/>
                  </a:cubicBezTo>
                  <a:cubicBezTo>
                    <a:pt x="19009" y="2923858"/>
                    <a:pt x="42549" y="2912809"/>
                    <a:pt x="64666" y="2922715"/>
                  </a:cubicBezTo>
                  <a:cubicBezTo>
                    <a:pt x="82669" y="2931868"/>
                    <a:pt x="96787" y="2947218"/>
                    <a:pt x="104438" y="2965959"/>
                  </a:cubicBezTo>
                  <a:cubicBezTo>
                    <a:pt x="111367" y="2983580"/>
                    <a:pt x="106621" y="3005869"/>
                    <a:pt x="106621" y="3026062"/>
                  </a:cubicBezTo>
                  <a:cubicBezTo>
                    <a:pt x="106621" y="3167794"/>
                    <a:pt x="106621" y="3309494"/>
                    <a:pt x="106621" y="3451162"/>
                  </a:cubicBezTo>
                  <a:cubicBezTo>
                    <a:pt x="106621" y="3526505"/>
                    <a:pt x="129781" y="3550222"/>
                    <a:pt x="203629" y="3550222"/>
                  </a:cubicBezTo>
                  <a:lnTo>
                    <a:pt x="2297004" y="3550222"/>
                  </a:lnTo>
                  <a:cubicBezTo>
                    <a:pt x="2367530" y="3550222"/>
                    <a:pt x="2391925" y="3526410"/>
                    <a:pt x="2391925" y="3456496"/>
                  </a:cubicBezTo>
                  <a:lnTo>
                    <a:pt x="2391925" y="449644"/>
                  </a:lnTo>
                  <a:cubicBezTo>
                    <a:pt x="2391925" y="378588"/>
                    <a:pt x="2369334" y="356204"/>
                    <a:pt x="2297859" y="356204"/>
                  </a:cubicBezTo>
                  <a:cubicBezTo>
                    <a:pt x="1599055" y="356204"/>
                    <a:pt x="900250" y="356204"/>
                    <a:pt x="201446" y="356204"/>
                  </a:cubicBezTo>
                  <a:cubicBezTo>
                    <a:pt x="130825" y="356204"/>
                    <a:pt x="107475" y="379540"/>
                    <a:pt x="107475" y="450406"/>
                  </a:cubicBezTo>
                  <a:cubicBezTo>
                    <a:pt x="107475" y="1195769"/>
                    <a:pt x="107475" y="1941069"/>
                    <a:pt x="107475" y="2686305"/>
                  </a:cubicBezTo>
                  <a:cubicBezTo>
                    <a:pt x="107475" y="2699449"/>
                    <a:pt x="107950" y="2712594"/>
                    <a:pt x="107475" y="2725548"/>
                  </a:cubicBezTo>
                  <a:cubicBezTo>
                    <a:pt x="105292" y="2756504"/>
                    <a:pt x="87067" y="2774316"/>
                    <a:pt x="57547" y="2775935"/>
                  </a:cubicBezTo>
                  <a:cubicBezTo>
                    <a:pt x="28027" y="2777554"/>
                    <a:pt x="8663" y="2759838"/>
                    <a:pt x="2683" y="2730501"/>
                  </a:cubicBezTo>
                  <a:cubicBezTo>
                    <a:pt x="1017" y="2718704"/>
                    <a:pt x="540" y="2706770"/>
                    <a:pt x="1259" y="2694877"/>
                  </a:cubicBezTo>
                  <a:cubicBezTo>
                    <a:pt x="1259" y="1947165"/>
                    <a:pt x="2303" y="1199452"/>
                    <a:pt x="120" y="451835"/>
                  </a:cubicBezTo>
                  <a:cubicBezTo>
                    <a:pt x="120" y="331629"/>
                    <a:pt x="81941" y="238665"/>
                    <a:pt x="203155" y="248857"/>
                  </a:cubicBezTo>
                  <a:cubicBezTo>
                    <a:pt x="217013" y="250000"/>
                    <a:pt x="231061" y="248857"/>
                    <a:pt x="249096" y="248857"/>
                  </a:cubicBezTo>
                  <a:cubicBezTo>
                    <a:pt x="249096" y="226569"/>
                    <a:pt x="249096" y="207900"/>
                    <a:pt x="249096" y="189231"/>
                  </a:cubicBezTo>
                  <a:cubicBezTo>
                    <a:pt x="249666" y="97505"/>
                    <a:pt x="293519" y="36831"/>
                    <a:pt x="379897" y="6827"/>
                  </a:cubicBezTo>
                  <a:cubicBezTo>
                    <a:pt x="384058" y="4997"/>
                    <a:pt x="388032" y="2764"/>
                    <a:pt x="391762" y="1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9" name="Google Shape;299;p16"/>
            <p:cNvSpPr/>
            <p:nvPr/>
          </p:nvSpPr>
          <p:spPr>
            <a:xfrm>
              <a:off x="3464275" y="2120264"/>
              <a:ext cx="1030079" cy="1031367"/>
            </a:xfrm>
            <a:custGeom>
              <a:avLst/>
              <a:gdLst/>
              <a:ahLst/>
              <a:cxnLst/>
              <a:rect l="l" t="t" r="r" b="b"/>
              <a:pathLst>
                <a:path w="1030079" h="1031367" extrusionOk="0">
                  <a:moveTo>
                    <a:pt x="514686" y="1031527"/>
                  </a:moveTo>
                  <a:cubicBezTo>
                    <a:pt x="230553" y="1031581"/>
                    <a:pt x="174" y="800490"/>
                    <a:pt x="120" y="515370"/>
                  </a:cubicBezTo>
                  <a:cubicBezTo>
                    <a:pt x="120" y="514766"/>
                    <a:pt x="121" y="514161"/>
                    <a:pt x="123" y="513557"/>
                  </a:cubicBezTo>
                  <a:cubicBezTo>
                    <a:pt x="1742" y="229353"/>
                    <a:pt x="231936" y="-107"/>
                    <a:pt x="515161" y="160"/>
                  </a:cubicBezTo>
                  <a:cubicBezTo>
                    <a:pt x="799609" y="159"/>
                    <a:pt x="1030200" y="231550"/>
                    <a:pt x="1030200" y="516986"/>
                  </a:cubicBezTo>
                  <a:cubicBezTo>
                    <a:pt x="1030200" y="517272"/>
                    <a:pt x="1030200" y="517558"/>
                    <a:pt x="1030199" y="517844"/>
                  </a:cubicBezTo>
                  <a:cubicBezTo>
                    <a:pt x="1028528" y="802258"/>
                    <a:pt x="798122" y="1031846"/>
                    <a:pt x="514686" y="1031527"/>
                  </a:cubicBezTo>
                  <a:close/>
                  <a:moveTo>
                    <a:pt x="916485" y="569088"/>
                  </a:moveTo>
                  <a:lnTo>
                    <a:pt x="875384" y="569088"/>
                  </a:lnTo>
                  <a:cubicBezTo>
                    <a:pt x="760435" y="569088"/>
                    <a:pt x="645487" y="569088"/>
                    <a:pt x="530443" y="569088"/>
                  </a:cubicBezTo>
                  <a:cubicBezTo>
                    <a:pt x="479091" y="569088"/>
                    <a:pt x="462101" y="551753"/>
                    <a:pt x="462006" y="500794"/>
                  </a:cubicBezTo>
                  <a:cubicBezTo>
                    <a:pt x="462006" y="384303"/>
                    <a:pt x="462006" y="267717"/>
                    <a:pt x="462006" y="151131"/>
                  </a:cubicBezTo>
                  <a:lnTo>
                    <a:pt x="462006" y="113031"/>
                  </a:lnTo>
                  <a:cubicBezTo>
                    <a:pt x="259730" y="131224"/>
                    <a:pt x="100169" y="321152"/>
                    <a:pt x="107288" y="530226"/>
                  </a:cubicBezTo>
                  <a:cubicBezTo>
                    <a:pt x="114692" y="745205"/>
                    <a:pt x="291054" y="920751"/>
                    <a:pt x="503486" y="924561"/>
                  </a:cubicBezTo>
                  <a:cubicBezTo>
                    <a:pt x="714019" y="928181"/>
                    <a:pt x="902057" y="768542"/>
                    <a:pt x="916485" y="569088"/>
                  </a:cubicBezTo>
                  <a:close/>
                  <a:moveTo>
                    <a:pt x="570595" y="113507"/>
                  </a:moveTo>
                  <a:lnTo>
                    <a:pt x="570595" y="460217"/>
                  </a:lnTo>
                  <a:lnTo>
                    <a:pt x="915061" y="460217"/>
                  </a:lnTo>
                  <a:cubicBezTo>
                    <a:pt x="913352" y="298388"/>
                    <a:pt x="743634" y="127509"/>
                    <a:pt x="570595" y="1135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0" name="Google Shape;300;p16"/>
            <p:cNvSpPr/>
            <p:nvPr/>
          </p:nvSpPr>
          <p:spPr>
            <a:xfrm>
              <a:off x="4434460" y="3263217"/>
              <a:ext cx="1002454" cy="651367"/>
            </a:xfrm>
            <a:custGeom>
              <a:avLst/>
              <a:gdLst/>
              <a:ahLst/>
              <a:cxnLst/>
              <a:rect l="l" t="t" r="r" b="b"/>
              <a:pathLst>
                <a:path w="1002454" h="651367" extrusionOk="0">
                  <a:moveTo>
                    <a:pt x="502534" y="302"/>
                  </a:moveTo>
                  <a:cubicBezTo>
                    <a:pt x="635422" y="302"/>
                    <a:pt x="768311" y="302"/>
                    <a:pt x="901200" y="302"/>
                  </a:cubicBezTo>
                  <a:cubicBezTo>
                    <a:pt x="972010" y="302"/>
                    <a:pt x="1002385" y="31163"/>
                    <a:pt x="1002575" y="102887"/>
                  </a:cubicBezTo>
                  <a:cubicBezTo>
                    <a:pt x="1002575" y="251667"/>
                    <a:pt x="1002575" y="400479"/>
                    <a:pt x="1002575" y="549323"/>
                  </a:cubicBezTo>
                  <a:cubicBezTo>
                    <a:pt x="1002575" y="619618"/>
                    <a:pt x="970586" y="651527"/>
                    <a:pt x="900060" y="651527"/>
                  </a:cubicBezTo>
                  <a:cubicBezTo>
                    <a:pt x="634283" y="651527"/>
                    <a:pt x="368506" y="651527"/>
                    <a:pt x="102729" y="651527"/>
                  </a:cubicBezTo>
                  <a:cubicBezTo>
                    <a:pt x="34956" y="651527"/>
                    <a:pt x="1069" y="619046"/>
                    <a:pt x="690" y="551609"/>
                  </a:cubicBezTo>
                  <a:cubicBezTo>
                    <a:pt x="-70" y="400479"/>
                    <a:pt x="-70" y="249318"/>
                    <a:pt x="690" y="98124"/>
                  </a:cubicBezTo>
                  <a:cubicBezTo>
                    <a:pt x="690" y="31925"/>
                    <a:pt x="34102" y="493"/>
                    <a:pt x="100451" y="302"/>
                  </a:cubicBezTo>
                  <a:cubicBezTo>
                    <a:pt x="234415" y="112"/>
                    <a:pt x="368443" y="112"/>
                    <a:pt x="502534" y="302"/>
                  </a:cubicBezTo>
                  <a:close/>
                  <a:moveTo>
                    <a:pt x="893416" y="543227"/>
                  </a:moveTo>
                  <a:lnTo>
                    <a:pt x="893416" y="109935"/>
                  </a:lnTo>
                  <a:lnTo>
                    <a:pt x="109563" y="109935"/>
                  </a:lnTo>
                  <a:lnTo>
                    <a:pt x="109563" y="543418"/>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1" name="Google Shape;301;p16"/>
            <p:cNvSpPr/>
            <p:nvPr/>
          </p:nvSpPr>
          <p:spPr>
            <a:xfrm>
              <a:off x="3464052" y="4000785"/>
              <a:ext cx="319264" cy="901112"/>
            </a:xfrm>
            <a:custGeom>
              <a:avLst/>
              <a:gdLst/>
              <a:ahLst/>
              <a:cxnLst/>
              <a:rect l="l" t="t" r="r" b="b"/>
              <a:pathLst>
                <a:path w="319264" h="901112" extrusionOk="0">
                  <a:moveTo>
                    <a:pt x="251" y="449073"/>
                  </a:moveTo>
                  <a:cubicBezTo>
                    <a:pt x="251" y="333630"/>
                    <a:pt x="251" y="218187"/>
                    <a:pt x="251" y="102839"/>
                  </a:cubicBezTo>
                  <a:cubicBezTo>
                    <a:pt x="251" y="33783"/>
                    <a:pt x="33853" y="636"/>
                    <a:pt x="103145" y="160"/>
                  </a:cubicBezTo>
                  <a:cubicBezTo>
                    <a:pt x="141113" y="160"/>
                    <a:pt x="179082" y="160"/>
                    <a:pt x="217050" y="160"/>
                  </a:cubicBezTo>
                  <a:cubicBezTo>
                    <a:pt x="285582" y="731"/>
                    <a:pt x="318994" y="34259"/>
                    <a:pt x="319089" y="103982"/>
                  </a:cubicBezTo>
                  <a:cubicBezTo>
                    <a:pt x="319089" y="313532"/>
                    <a:pt x="319089" y="523082"/>
                    <a:pt x="319089" y="732632"/>
                  </a:cubicBezTo>
                  <a:cubicBezTo>
                    <a:pt x="319089" y="757588"/>
                    <a:pt x="319754" y="782638"/>
                    <a:pt x="319089" y="807594"/>
                  </a:cubicBezTo>
                  <a:cubicBezTo>
                    <a:pt x="317001" y="866363"/>
                    <a:pt x="283114" y="899891"/>
                    <a:pt x="224833" y="900748"/>
                  </a:cubicBezTo>
                  <a:cubicBezTo>
                    <a:pt x="180980" y="901447"/>
                    <a:pt x="137095" y="901447"/>
                    <a:pt x="93179" y="900748"/>
                  </a:cubicBezTo>
                  <a:cubicBezTo>
                    <a:pt x="35467" y="899796"/>
                    <a:pt x="916" y="865125"/>
                    <a:pt x="631" y="806356"/>
                  </a:cubicBezTo>
                  <a:cubicBezTo>
                    <a:pt x="-223" y="687007"/>
                    <a:pt x="251" y="568040"/>
                    <a:pt x="251" y="449073"/>
                  </a:cubicBezTo>
                  <a:close/>
                  <a:moveTo>
                    <a:pt x="109505" y="108459"/>
                  </a:moveTo>
                  <a:lnTo>
                    <a:pt x="109505" y="790925"/>
                  </a:lnTo>
                  <a:lnTo>
                    <a:pt x="209741" y="790925"/>
                  </a:lnTo>
                  <a:lnTo>
                    <a:pt x="209741" y="108459"/>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2" name="Google Shape;302;p16"/>
            <p:cNvSpPr/>
            <p:nvPr/>
          </p:nvSpPr>
          <p:spPr>
            <a:xfrm>
              <a:off x="3858293" y="4192439"/>
              <a:ext cx="318210" cy="709093"/>
            </a:xfrm>
            <a:custGeom>
              <a:avLst/>
              <a:gdLst/>
              <a:ahLst/>
              <a:cxnLst/>
              <a:rect l="l" t="t" r="r" b="b"/>
              <a:pathLst>
                <a:path w="318210" h="709093" extrusionOk="0">
                  <a:moveTo>
                    <a:pt x="318103" y="354002"/>
                  </a:moveTo>
                  <a:cubicBezTo>
                    <a:pt x="318103" y="439727"/>
                    <a:pt x="318103" y="525452"/>
                    <a:pt x="318103" y="611177"/>
                  </a:cubicBezTo>
                  <a:cubicBezTo>
                    <a:pt x="318103" y="674995"/>
                    <a:pt x="284976" y="708237"/>
                    <a:pt x="222234" y="708999"/>
                  </a:cubicBezTo>
                  <a:cubicBezTo>
                    <a:pt x="179520" y="708999"/>
                    <a:pt x="136805" y="709570"/>
                    <a:pt x="94186" y="708999"/>
                  </a:cubicBezTo>
                  <a:cubicBezTo>
                    <a:pt x="38278" y="708142"/>
                    <a:pt x="1924" y="677471"/>
                    <a:pt x="1449" y="622702"/>
                  </a:cubicBezTo>
                  <a:cubicBezTo>
                    <a:pt x="-323" y="444204"/>
                    <a:pt x="-323" y="265737"/>
                    <a:pt x="1449" y="87302"/>
                  </a:cubicBezTo>
                  <a:cubicBezTo>
                    <a:pt x="1449" y="31867"/>
                    <a:pt x="37519" y="1577"/>
                    <a:pt x="93522" y="625"/>
                  </a:cubicBezTo>
                  <a:cubicBezTo>
                    <a:pt x="138609" y="53"/>
                    <a:pt x="183696" y="-42"/>
                    <a:pt x="228688" y="625"/>
                  </a:cubicBezTo>
                  <a:cubicBezTo>
                    <a:pt x="283173" y="1577"/>
                    <a:pt x="317534" y="35391"/>
                    <a:pt x="318009" y="90064"/>
                  </a:cubicBezTo>
                  <a:cubicBezTo>
                    <a:pt x="318673" y="177885"/>
                    <a:pt x="318103" y="265896"/>
                    <a:pt x="318103" y="354002"/>
                  </a:cubicBezTo>
                  <a:close/>
                  <a:moveTo>
                    <a:pt x="209420" y="600128"/>
                  </a:moveTo>
                  <a:lnTo>
                    <a:pt x="209420" y="109686"/>
                  </a:lnTo>
                  <a:lnTo>
                    <a:pt x="109184" y="109686"/>
                  </a:lnTo>
                  <a:lnTo>
                    <a:pt x="109184" y="600128"/>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3" name="Google Shape;303;p16"/>
            <p:cNvSpPr/>
            <p:nvPr/>
          </p:nvSpPr>
          <p:spPr>
            <a:xfrm>
              <a:off x="4253067" y="4428469"/>
              <a:ext cx="318220" cy="472907"/>
            </a:xfrm>
            <a:custGeom>
              <a:avLst/>
              <a:gdLst/>
              <a:ahLst/>
              <a:cxnLst/>
              <a:rect l="l" t="t" r="r" b="b"/>
              <a:pathLst>
                <a:path w="318220" h="472907" extrusionOk="0">
                  <a:moveTo>
                    <a:pt x="405" y="236082"/>
                  </a:moveTo>
                  <a:cubicBezTo>
                    <a:pt x="405" y="188457"/>
                    <a:pt x="-165" y="140832"/>
                    <a:pt x="405" y="93207"/>
                  </a:cubicBezTo>
                  <a:cubicBezTo>
                    <a:pt x="1259" y="36629"/>
                    <a:pt x="34956" y="2148"/>
                    <a:pt x="91149" y="910"/>
                  </a:cubicBezTo>
                  <a:cubicBezTo>
                    <a:pt x="136236" y="-138"/>
                    <a:pt x="181323" y="-42"/>
                    <a:pt x="226315" y="910"/>
                  </a:cubicBezTo>
                  <a:cubicBezTo>
                    <a:pt x="281179" y="2148"/>
                    <a:pt x="315920" y="34343"/>
                    <a:pt x="316964" y="89683"/>
                  </a:cubicBezTo>
                  <a:cubicBezTo>
                    <a:pt x="318799" y="187219"/>
                    <a:pt x="318799" y="284755"/>
                    <a:pt x="316964" y="382291"/>
                  </a:cubicBezTo>
                  <a:cubicBezTo>
                    <a:pt x="316015" y="440013"/>
                    <a:pt x="281749" y="471635"/>
                    <a:pt x="224417" y="472493"/>
                  </a:cubicBezTo>
                  <a:cubicBezTo>
                    <a:pt x="179330" y="473160"/>
                    <a:pt x="134243" y="473350"/>
                    <a:pt x="89250" y="472493"/>
                  </a:cubicBezTo>
                  <a:cubicBezTo>
                    <a:pt x="35146" y="471350"/>
                    <a:pt x="1923" y="437060"/>
                    <a:pt x="120" y="382482"/>
                  </a:cubicBezTo>
                  <a:lnTo>
                    <a:pt x="120" y="236082"/>
                  </a:lnTo>
                  <a:close/>
                  <a:moveTo>
                    <a:pt x="109278" y="110352"/>
                  </a:moveTo>
                  <a:lnTo>
                    <a:pt x="109278" y="363432"/>
                  </a:lnTo>
                  <a:lnTo>
                    <a:pt x="209420" y="363432"/>
                  </a:lnTo>
                  <a:lnTo>
                    <a:pt x="209420" y="110352"/>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4" name="Google Shape;304;p16"/>
            <p:cNvSpPr/>
            <p:nvPr/>
          </p:nvSpPr>
          <p:spPr>
            <a:xfrm>
              <a:off x="4595339" y="2607397"/>
              <a:ext cx="788527" cy="99798"/>
            </a:xfrm>
            <a:custGeom>
              <a:avLst/>
              <a:gdLst/>
              <a:ahLst/>
              <a:cxnLst/>
              <a:rect l="l" t="t" r="r" b="b"/>
              <a:pathLst>
                <a:path w="788527" h="99798" extrusionOk="0">
                  <a:moveTo>
                    <a:pt x="395759" y="231"/>
                  </a:moveTo>
                  <a:lnTo>
                    <a:pt x="719533" y="231"/>
                  </a:lnTo>
                  <a:cubicBezTo>
                    <a:pt x="764335" y="231"/>
                    <a:pt x="787970" y="17090"/>
                    <a:pt x="788635" y="48999"/>
                  </a:cubicBezTo>
                  <a:cubicBezTo>
                    <a:pt x="789299" y="80908"/>
                    <a:pt x="765094" y="99958"/>
                    <a:pt x="721431" y="99958"/>
                  </a:cubicBezTo>
                  <a:cubicBezTo>
                    <a:pt x="501975" y="99958"/>
                    <a:pt x="282551" y="99958"/>
                    <a:pt x="63158" y="99958"/>
                  </a:cubicBezTo>
                  <a:cubicBezTo>
                    <a:pt x="21488" y="99958"/>
                    <a:pt x="-439" y="81860"/>
                    <a:pt x="131" y="49189"/>
                  </a:cubicBezTo>
                  <a:cubicBezTo>
                    <a:pt x="131" y="18805"/>
                    <a:pt x="21108" y="612"/>
                    <a:pt x="57653" y="517"/>
                  </a:cubicBezTo>
                  <a:cubicBezTo>
                    <a:pt x="170418" y="-55"/>
                    <a:pt x="283089" y="231"/>
                    <a:pt x="395759" y="23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5" name="Google Shape;305;p16"/>
            <p:cNvSpPr/>
            <p:nvPr/>
          </p:nvSpPr>
          <p:spPr>
            <a:xfrm>
              <a:off x="4595248" y="2373629"/>
              <a:ext cx="788903" cy="99907"/>
            </a:xfrm>
            <a:custGeom>
              <a:avLst/>
              <a:gdLst/>
              <a:ahLst/>
              <a:cxnLst/>
              <a:rect l="l" t="t" r="r" b="b"/>
              <a:pathLst>
                <a:path w="788903" h="99907" extrusionOk="0">
                  <a:moveTo>
                    <a:pt x="392244" y="99982"/>
                  </a:moveTo>
                  <a:cubicBezTo>
                    <a:pt x="284351" y="99982"/>
                    <a:pt x="176458" y="99982"/>
                    <a:pt x="68565" y="99982"/>
                  </a:cubicBezTo>
                  <a:cubicBezTo>
                    <a:pt x="21959" y="99982"/>
                    <a:pt x="602" y="84361"/>
                    <a:pt x="127" y="51404"/>
                  </a:cubicBezTo>
                  <a:cubicBezTo>
                    <a:pt x="-347" y="18448"/>
                    <a:pt x="22339" y="160"/>
                    <a:pt x="66572" y="160"/>
                  </a:cubicBezTo>
                  <a:cubicBezTo>
                    <a:pt x="284825" y="160"/>
                    <a:pt x="503142" y="160"/>
                    <a:pt x="721523" y="160"/>
                  </a:cubicBezTo>
                  <a:cubicBezTo>
                    <a:pt x="764996" y="160"/>
                    <a:pt x="789675" y="19210"/>
                    <a:pt x="789011" y="51499"/>
                  </a:cubicBezTo>
                  <a:cubicBezTo>
                    <a:pt x="788441" y="80074"/>
                    <a:pt x="766040" y="99124"/>
                    <a:pt x="730255" y="99791"/>
                  </a:cubicBezTo>
                  <a:cubicBezTo>
                    <a:pt x="617680" y="100267"/>
                    <a:pt x="504914" y="99982"/>
                    <a:pt x="392244" y="999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6" name="Google Shape;306;p16"/>
            <p:cNvSpPr/>
            <p:nvPr/>
          </p:nvSpPr>
          <p:spPr>
            <a:xfrm>
              <a:off x="3518942" y="3422142"/>
              <a:ext cx="787551" cy="99811"/>
            </a:xfrm>
            <a:custGeom>
              <a:avLst/>
              <a:gdLst/>
              <a:ahLst/>
              <a:cxnLst/>
              <a:rect l="l" t="t" r="r" b="b"/>
              <a:pathLst>
                <a:path w="787551" h="99811" extrusionOk="0">
                  <a:moveTo>
                    <a:pt x="392152" y="99886"/>
                  </a:moveTo>
                  <a:lnTo>
                    <a:pt x="68473" y="99886"/>
                  </a:lnTo>
                  <a:cubicBezTo>
                    <a:pt x="22722" y="99886"/>
                    <a:pt x="700" y="83884"/>
                    <a:pt x="131" y="51023"/>
                  </a:cubicBezTo>
                  <a:cubicBezTo>
                    <a:pt x="-439" y="18162"/>
                    <a:pt x="21678" y="160"/>
                    <a:pt x="66575" y="160"/>
                  </a:cubicBezTo>
                  <a:cubicBezTo>
                    <a:pt x="285904" y="160"/>
                    <a:pt x="505234" y="160"/>
                    <a:pt x="724563" y="160"/>
                  </a:cubicBezTo>
                  <a:cubicBezTo>
                    <a:pt x="763576" y="160"/>
                    <a:pt x="783794" y="14733"/>
                    <a:pt x="787211" y="43689"/>
                  </a:cubicBezTo>
                  <a:cubicBezTo>
                    <a:pt x="791197" y="76931"/>
                    <a:pt x="769081" y="99505"/>
                    <a:pt x="730259" y="99696"/>
                  </a:cubicBezTo>
                  <a:cubicBezTo>
                    <a:pt x="617398" y="100172"/>
                    <a:pt x="504728" y="99886"/>
                    <a:pt x="392152" y="998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7" name="Google Shape;307;p16"/>
            <p:cNvSpPr/>
            <p:nvPr/>
          </p:nvSpPr>
          <p:spPr>
            <a:xfrm>
              <a:off x="4595738" y="2840521"/>
              <a:ext cx="789481" cy="100299"/>
            </a:xfrm>
            <a:custGeom>
              <a:avLst/>
              <a:gdLst/>
              <a:ahLst/>
              <a:cxnLst/>
              <a:rect l="l" t="t" r="r" b="b"/>
              <a:pathLst>
                <a:path w="789481" h="100299" extrusionOk="0">
                  <a:moveTo>
                    <a:pt x="393746" y="469"/>
                  </a:moveTo>
                  <a:cubicBezTo>
                    <a:pt x="503949" y="469"/>
                    <a:pt x="614246" y="-769"/>
                    <a:pt x="724449" y="1707"/>
                  </a:cubicBezTo>
                  <a:cubicBezTo>
                    <a:pt x="746130" y="2818"/>
                    <a:pt x="766540" y="12307"/>
                    <a:pt x="781401" y="28187"/>
                  </a:cubicBezTo>
                  <a:cubicBezTo>
                    <a:pt x="800385" y="51047"/>
                    <a:pt x="784344" y="87337"/>
                    <a:pt x="754444" y="96005"/>
                  </a:cubicBezTo>
                  <a:cubicBezTo>
                    <a:pt x="739462" y="99539"/>
                    <a:pt x="724067" y="100981"/>
                    <a:pt x="708692" y="100291"/>
                  </a:cubicBezTo>
                  <a:cubicBezTo>
                    <a:pt x="498855" y="100291"/>
                    <a:pt x="288986" y="100291"/>
                    <a:pt x="79085" y="100291"/>
                  </a:cubicBezTo>
                  <a:cubicBezTo>
                    <a:pt x="69589" y="100580"/>
                    <a:pt x="60085" y="100389"/>
                    <a:pt x="50609" y="99720"/>
                  </a:cubicBezTo>
                  <a:cubicBezTo>
                    <a:pt x="17387" y="96195"/>
                    <a:pt x="-1977" y="76288"/>
                    <a:pt x="301" y="47046"/>
                  </a:cubicBezTo>
                  <a:cubicBezTo>
                    <a:pt x="2769" y="15233"/>
                    <a:pt x="22417" y="1041"/>
                    <a:pt x="52602" y="660"/>
                  </a:cubicBezTo>
                  <a:cubicBezTo>
                    <a:pt x="105947" y="88"/>
                    <a:pt x="159293" y="660"/>
                    <a:pt x="212638" y="6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8" name="Google Shape;308;p16"/>
            <p:cNvSpPr/>
            <p:nvPr/>
          </p:nvSpPr>
          <p:spPr>
            <a:xfrm>
              <a:off x="3518412" y="3654623"/>
              <a:ext cx="787887" cy="100806"/>
            </a:xfrm>
            <a:custGeom>
              <a:avLst/>
              <a:gdLst/>
              <a:ahLst/>
              <a:cxnLst/>
              <a:rect l="l" t="t" r="r" b="b"/>
              <a:pathLst>
                <a:path w="787887" h="100806" extrusionOk="0">
                  <a:moveTo>
                    <a:pt x="392112" y="100767"/>
                  </a:moveTo>
                  <a:cubicBezTo>
                    <a:pt x="285421" y="100767"/>
                    <a:pt x="178731" y="100767"/>
                    <a:pt x="72040" y="100767"/>
                  </a:cubicBezTo>
                  <a:cubicBezTo>
                    <a:pt x="59027" y="101308"/>
                    <a:pt x="46005" y="99896"/>
                    <a:pt x="33408" y="96576"/>
                  </a:cubicBezTo>
                  <a:cubicBezTo>
                    <a:pt x="8539" y="88766"/>
                    <a:pt x="-5794" y="68001"/>
                    <a:pt x="2464" y="44475"/>
                  </a:cubicBezTo>
                  <a:cubicBezTo>
                    <a:pt x="8444" y="27806"/>
                    <a:pt x="27333" y="13899"/>
                    <a:pt x="43374" y="3231"/>
                  </a:cubicBezTo>
                  <a:cubicBezTo>
                    <a:pt x="51727" y="-2388"/>
                    <a:pt x="66440" y="1422"/>
                    <a:pt x="78305" y="1422"/>
                  </a:cubicBezTo>
                  <a:lnTo>
                    <a:pt x="711139" y="1422"/>
                  </a:lnTo>
                  <a:cubicBezTo>
                    <a:pt x="719492" y="1422"/>
                    <a:pt x="727751" y="1422"/>
                    <a:pt x="736009" y="1422"/>
                  </a:cubicBezTo>
                  <a:cubicBezTo>
                    <a:pt x="766668" y="2184"/>
                    <a:pt x="785462" y="17138"/>
                    <a:pt x="787835" y="48380"/>
                  </a:cubicBezTo>
                  <a:cubicBezTo>
                    <a:pt x="790113" y="76955"/>
                    <a:pt x="769610" y="98958"/>
                    <a:pt x="736863" y="100101"/>
                  </a:cubicBezTo>
                  <a:cubicBezTo>
                    <a:pt x="691871" y="101625"/>
                    <a:pt x="646783" y="100672"/>
                    <a:pt x="601791" y="10067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9" name="Google Shape;309;p16"/>
            <p:cNvSpPr/>
            <p:nvPr/>
          </p:nvSpPr>
          <p:spPr>
            <a:xfrm>
              <a:off x="4644504" y="4386262"/>
              <a:ext cx="739371" cy="99821"/>
            </a:xfrm>
            <a:custGeom>
              <a:avLst/>
              <a:gdLst/>
              <a:ahLst/>
              <a:cxnLst/>
              <a:rect l="l" t="t" r="r" b="b"/>
              <a:pathLst>
                <a:path w="739371" h="99821" extrusionOk="0">
                  <a:moveTo>
                    <a:pt x="367952" y="160"/>
                  </a:moveTo>
                  <a:cubicBezTo>
                    <a:pt x="469833" y="160"/>
                    <a:pt x="571746" y="160"/>
                    <a:pt x="673690" y="160"/>
                  </a:cubicBezTo>
                  <a:cubicBezTo>
                    <a:pt x="715170" y="160"/>
                    <a:pt x="738616" y="17876"/>
                    <a:pt x="739470" y="48832"/>
                  </a:cubicBezTo>
                  <a:cubicBezTo>
                    <a:pt x="740324" y="79789"/>
                    <a:pt x="716025" y="99981"/>
                    <a:pt x="673026" y="99981"/>
                  </a:cubicBezTo>
                  <a:cubicBezTo>
                    <a:pt x="470529" y="99981"/>
                    <a:pt x="267874" y="99981"/>
                    <a:pt x="65061" y="99981"/>
                  </a:cubicBezTo>
                  <a:cubicBezTo>
                    <a:pt x="21967" y="99981"/>
                    <a:pt x="799" y="83789"/>
                    <a:pt x="135" y="51404"/>
                  </a:cubicBezTo>
                  <a:cubicBezTo>
                    <a:pt x="-529" y="19019"/>
                    <a:pt x="20923" y="160"/>
                    <a:pt x="65345" y="160"/>
                  </a:cubicBezTo>
                  <a:cubicBezTo>
                    <a:pt x="166594" y="160"/>
                    <a:pt x="267463" y="160"/>
                    <a:pt x="367952" y="1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0" name="Google Shape;310;p16"/>
            <p:cNvSpPr/>
            <p:nvPr/>
          </p:nvSpPr>
          <p:spPr>
            <a:xfrm>
              <a:off x="4644940" y="4142028"/>
              <a:ext cx="739621" cy="99930"/>
            </a:xfrm>
            <a:custGeom>
              <a:avLst/>
              <a:gdLst/>
              <a:ahLst/>
              <a:cxnLst/>
              <a:rect l="l" t="t" r="r" b="b"/>
              <a:pathLst>
                <a:path w="739621" h="99930" extrusionOk="0">
                  <a:moveTo>
                    <a:pt x="371123" y="268"/>
                  </a:moveTo>
                  <a:cubicBezTo>
                    <a:pt x="471833" y="268"/>
                    <a:pt x="572544" y="268"/>
                    <a:pt x="673254" y="268"/>
                  </a:cubicBezTo>
                  <a:cubicBezTo>
                    <a:pt x="715114" y="268"/>
                    <a:pt x="738465" y="17794"/>
                    <a:pt x="739699" y="48464"/>
                  </a:cubicBezTo>
                  <a:cubicBezTo>
                    <a:pt x="740933" y="79135"/>
                    <a:pt x="715779" y="100090"/>
                    <a:pt x="672590" y="100090"/>
                  </a:cubicBezTo>
                  <a:cubicBezTo>
                    <a:pt x="470093" y="100090"/>
                    <a:pt x="267596" y="100090"/>
                    <a:pt x="65099" y="100090"/>
                  </a:cubicBezTo>
                  <a:cubicBezTo>
                    <a:pt x="61587" y="100090"/>
                    <a:pt x="57980" y="100090"/>
                    <a:pt x="54468" y="100090"/>
                  </a:cubicBezTo>
                  <a:cubicBezTo>
                    <a:pt x="19063" y="97423"/>
                    <a:pt x="-1060" y="77801"/>
                    <a:pt x="174" y="47321"/>
                  </a:cubicBezTo>
                  <a:cubicBezTo>
                    <a:pt x="1408" y="16841"/>
                    <a:pt x="20202" y="744"/>
                    <a:pt x="55607" y="554"/>
                  </a:cubicBezTo>
                  <a:cubicBezTo>
                    <a:pt x="159830" y="-113"/>
                    <a:pt x="265666" y="268"/>
                    <a:pt x="371123" y="26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1" name="Google Shape;311;p16"/>
            <p:cNvSpPr/>
            <p:nvPr/>
          </p:nvSpPr>
          <p:spPr>
            <a:xfrm>
              <a:off x="4644025" y="4631436"/>
              <a:ext cx="739856" cy="99345"/>
            </a:xfrm>
            <a:custGeom>
              <a:avLst/>
              <a:gdLst/>
              <a:ahLst/>
              <a:cxnLst/>
              <a:rect l="l" t="t" r="r" b="b"/>
              <a:pathLst>
                <a:path w="739856" h="99345" extrusionOk="0">
                  <a:moveTo>
                    <a:pt x="367386" y="99124"/>
                  </a:moveTo>
                  <a:cubicBezTo>
                    <a:pt x="265536" y="99124"/>
                    <a:pt x="163592" y="99124"/>
                    <a:pt x="61742" y="99124"/>
                  </a:cubicBezTo>
                  <a:cubicBezTo>
                    <a:pt x="21211" y="99124"/>
                    <a:pt x="898" y="82646"/>
                    <a:pt x="139" y="51499"/>
                  </a:cubicBezTo>
                  <a:cubicBezTo>
                    <a:pt x="-620" y="20352"/>
                    <a:pt x="21401" y="255"/>
                    <a:pt x="62692" y="160"/>
                  </a:cubicBezTo>
                  <a:cubicBezTo>
                    <a:pt x="267593" y="160"/>
                    <a:pt x="472558" y="160"/>
                    <a:pt x="677586" y="160"/>
                  </a:cubicBezTo>
                  <a:cubicBezTo>
                    <a:pt x="716503" y="160"/>
                    <a:pt x="739000" y="19210"/>
                    <a:pt x="739949" y="48832"/>
                  </a:cubicBezTo>
                  <a:cubicBezTo>
                    <a:pt x="740898" y="78455"/>
                    <a:pt x="717358" y="99315"/>
                    <a:pt x="676637" y="99505"/>
                  </a:cubicBezTo>
                  <a:cubicBezTo>
                    <a:pt x="573553" y="99442"/>
                    <a:pt x="470470" y="99315"/>
                    <a:pt x="367386" y="9912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312" name="Google Shape;312;p16"/>
          <p:cNvSpPr txBox="1"/>
          <p:nvPr/>
        </p:nvSpPr>
        <p:spPr>
          <a:xfrm>
            <a:off x="431799" y="1337187"/>
            <a:ext cx="4985775" cy="5044563"/>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en-US" sz="1600" b="1" i="0" u="none" strike="noStrike" cap="none">
                <a:solidFill>
                  <a:schemeClr val="dk1"/>
                </a:solidFill>
                <a:latin typeface="Arial"/>
                <a:ea typeface="Arial"/>
                <a:cs typeface="Arial"/>
                <a:sym typeface="Arial"/>
              </a:rPr>
              <a:t>Estructura de un artículo científico:</a:t>
            </a:r>
            <a:endParaRPr/>
          </a:p>
          <a:p>
            <a:pPr marL="0" marR="0" lvl="0" indent="0" algn="l" rtl="0">
              <a:lnSpc>
                <a:spcPct val="100000"/>
              </a:lnSpc>
              <a:spcBef>
                <a:spcPts val="1200"/>
              </a:spcBef>
              <a:spcAft>
                <a:spcPts val="0"/>
              </a:spcAft>
              <a:buNone/>
            </a:pPr>
            <a:endParaRPr sz="1600" b="0" i="0" u="none" strike="noStrike" cap="none">
              <a:solidFill>
                <a:schemeClr val="dk1"/>
              </a:solidFill>
              <a:latin typeface="Arial"/>
              <a:ea typeface="Arial"/>
              <a:cs typeface="Arial"/>
              <a:sym typeface="Arial"/>
            </a:endParaRPr>
          </a:p>
          <a:p>
            <a:pPr marL="285750" marR="0" lvl="0" indent="-285750" algn="l" rtl="0">
              <a:lnSpc>
                <a:spcPct val="100000"/>
              </a:lnSpc>
              <a:spcBef>
                <a:spcPts val="120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Título, autores, instituciones</a:t>
            </a:r>
            <a:endParaRPr/>
          </a:p>
          <a:p>
            <a:pPr marL="285750" marR="0" lvl="0" indent="-285750" algn="l" rtl="0">
              <a:lnSpc>
                <a:spcPct val="100000"/>
              </a:lnSpc>
              <a:spcBef>
                <a:spcPts val="120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Resumen (abstract)</a:t>
            </a:r>
            <a:endParaRPr/>
          </a:p>
          <a:p>
            <a:pPr marL="285750" marR="0" lvl="0" indent="-285750" algn="l" rtl="0">
              <a:lnSpc>
                <a:spcPct val="100000"/>
              </a:lnSpc>
              <a:spcBef>
                <a:spcPts val="120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Introducción o antecedentes</a:t>
            </a:r>
            <a:endParaRPr/>
          </a:p>
          <a:p>
            <a:pPr marL="285750" marR="0" lvl="0" indent="-285750" algn="l" rtl="0">
              <a:lnSpc>
                <a:spcPct val="100000"/>
              </a:lnSpc>
              <a:spcBef>
                <a:spcPts val="120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Materiales y métodos</a:t>
            </a:r>
            <a:endParaRPr/>
          </a:p>
          <a:p>
            <a:pPr marL="285750" marR="0" lvl="0" indent="-285750" algn="l" rtl="0">
              <a:lnSpc>
                <a:spcPct val="100000"/>
              </a:lnSpc>
              <a:spcBef>
                <a:spcPts val="120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Resultados</a:t>
            </a:r>
            <a:endParaRPr/>
          </a:p>
          <a:p>
            <a:pPr marL="285750" marR="0" lvl="0" indent="-285750" algn="l" rtl="0">
              <a:lnSpc>
                <a:spcPct val="100000"/>
              </a:lnSpc>
              <a:spcBef>
                <a:spcPts val="120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Discusión</a:t>
            </a:r>
            <a:endParaRPr/>
          </a:p>
          <a:p>
            <a:pPr marL="285750" marR="0" lvl="0" indent="-285750" algn="l" rtl="0">
              <a:lnSpc>
                <a:spcPct val="100000"/>
              </a:lnSpc>
              <a:spcBef>
                <a:spcPts val="120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Referencias bibliográficas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grpSp>
        <p:nvGrpSpPr>
          <p:cNvPr id="317" name="Google Shape;317;p17"/>
          <p:cNvGrpSpPr/>
          <p:nvPr/>
        </p:nvGrpSpPr>
        <p:grpSpPr>
          <a:xfrm>
            <a:off x="432012" y="1920487"/>
            <a:ext cx="3780944" cy="4076415"/>
            <a:chOff x="2876740" y="1600591"/>
            <a:chExt cx="3391747" cy="3656803"/>
          </a:xfrm>
        </p:grpSpPr>
        <p:sp>
          <p:nvSpPr>
            <p:cNvPr id="318" name="Google Shape;318;p17"/>
            <p:cNvSpPr/>
            <p:nvPr/>
          </p:nvSpPr>
          <p:spPr>
            <a:xfrm>
              <a:off x="2876740" y="1600591"/>
              <a:ext cx="3391747" cy="3656803"/>
            </a:xfrm>
            <a:custGeom>
              <a:avLst/>
              <a:gdLst/>
              <a:ahLst/>
              <a:cxnLst/>
              <a:rect l="l" t="t" r="r" b="b"/>
              <a:pathLst>
                <a:path w="3391747" h="3656803" extrusionOk="0">
                  <a:moveTo>
                    <a:pt x="3391590" y="3223675"/>
                  </a:moveTo>
                  <a:cubicBezTo>
                    <a:pt x="3391590" y="3474849"/>
                    <a:pt x="3210615" y="3656395"/>
                    <a:pt x="2959346" y="3656586"/>
                  </a:cubicBezTo>
                  <a:cubicBezTo>
                    <a:pt x="2306883" y="3657062"/>
                    <a:pt x="1082921" y="3657062"/>
                    <a:pt x="430458" y="3656586"/>
                  </a:cubicBezTo>
                  <a:cubicBezTo>
                    <a:pt x="181474" y="3656586"/>
                    <a:pt x="214" y="3474278"/>
                    <a:pt x="118" y="3225770"/>
                  </a:cubicBezTo>
                  <a:cubicBezTo>
                    <a:pt x="118" y="2672082"/>
                    <a:pt x="118" y="1737489"/>
                    <a:pt x="118" y="1183801"/>
                  </a:cubicBezTo>
                  <a:lnTo>
                    <a:pt x="118" y="1143319"/>
                  </a:lnTo>
                  <a:lnTo>
                    <a:pt x="47743" y="1143319"/>
                  </a:lnTo>
                  <a:cubicBezTo>
                    <a:pt x="227480" y="1143319"/>
                    <a:pt x="407312" y="1143319"/>
                    <a:pt x="587049" y="1143319"/>
                  </a:cubicBezTo>
                  <a:cubicBezTo>
                    <a:pt x="839938" y="1142843"/>
                    <a:pt x="1021579" y="961011"/>
                    <a:pt x="1021770" y="708598"/>
                  </a:cubicBezTo>
                  <a:cubicBezTo>
                    <a:pt x="1021770" y="487174"/>
                    <a:pt x="1021770" y="265718"/>
                    <a:pt x="1021770" y="44230"/>
                  </a:cubicBezTo>
                  <a:lnTo>
                    <a:pt x="1021770" y="3272"/>
                  </a:lnTo>
                  <a:cubicBezTo>
                    <a:pt x="1033105" y="2129"/>
                    <a:pt x="1042153" y="605"/>
                    <a:pt x="1051202" y="605"/>
                  </a:cubicBezTo>
                  <a:cubicBezTo>
                    <a:pt x="1500020" y="605"/>
                    <a:pt x="2520434" y="-443"/>
                    <a:pt x="2969252" y="605"/>
                  </a:cubicBezTo>
                  <a:cubicBezTo>
                    <a:pt x="3176230" y="1272"/>
                    <a:pt x="3338155" y="132907"/>
                    <a:pt x="3381684" y="332361"/>
                  </a:cubicBezTo>
                  <a:cubicBezTo>
                    <a:pt x="3388814" y="367335"/>
                    <a:pt x="3392198" y="402969"/>
                    <a:pt x="3391781" y="438660"/>
                  </a:cubicBezTo>
                  <a:cubicBezTo>
                    <a:pt x="3391876" y="1239808"/>
                    <a:pt x="3391971" y="2422146"/>
                    <a:pt x="3391590" y="3223675"/>
                  </a:cubicBezTo>
                  <a:close/>
                </a:path>
              </a:pathLst>
            </a:custGeom>
            <a:solidFill>
              <a:srgbClr val="DBE4EB"/>
            </a:solidFill>
            <a:ln w="19050" cap="flat" cmpd="sng">
              <a:solidFill>
                <a:schemeClr val="lt1"/>
              </a:solidFill>
              <a:prstDash val="solid"/>
              <a:miter lim="8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9" name="Google Shape;319;p17"/>
            <p:cNvSpPr/>
            <p:nvPr/>
          </p:nvSpPr>
          <p:spPr>
            <a:xfrm>
              <a:off x="2941605" y="1686496"/>
              <a:ext cx="727710" cy="828877"/>
            </a:xfrm>
            <a:custGeom>
              <a:avLst/>
              <a:gdLst/>
              <a:ahLst/>
              <a:cxnLst/>
              <a:rect l="l" t="t" r="r" b="b"/>
              <a:pathLst>
                <a:path w="727710" h="828877" extrusionOk="0">
                  <a:moveTo>
                    <a:pt x="727829" y="7664"/>
                  </a:moveTo>
                  <a:lnTo>
                    <a:pt x="727829" y="195974"/>
                  </a:lnTo>
                  <a:cubicBezTo>
                    <a:pt x="727829" y="339896"/>
                    <a:pt x="727829" y="483914"/>
                    <a:pt x="727829" y="627837"/>
                  </a:cubicBezTo>
                  <a:cubicBezTo>
                    <a:pt x="727829" y="743471"/>
                    <a:pt x="650105" y="826338"/>
                    <a:pt x="535709" y="827862"/>
                  </a:cubicBezTo>
                  <a:cubicBezTo>
                    <a:pt x="364259" y="830148"/>
                    <a:pt x="192809" y="828434"/>
                    <a:pt x="21359" y="827862"/>
                  </a:cubicBezTo>
                  <a:cubicBezTo>
                    <a:pt x="14196" y="826713"/>
                    <a:pt x="7104" y="825155"/>
                    <a:pt x="118" y="823195"/>
                  </a:cubicBezTo>
                  <a:lnTo>
                    <a:pt x="715351" y="139"/>
                  </a:lnTo>
                  <a:close/>
                </a:path>
              </a:pathLst>
            </a:custGeom>
            <a:solidFill>
              <a:srgbClr val="FBE7D9"/>
            </a:solidFill>
            <a:ln w="19050" cap="flat" cmpd="sng">
              <a:solidFill>
                <a:schemeClr val="lt1"/>
              </a:solidFill>
              <a:prstDash val="solid"/>
              <a:miter lim="8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320" name="Google Shape;320;p17"/>
          <p:cNvSpPr txBox="1"/>
          <p:nvPr/>
        </p:nvSpPr>
        <p:spPr>
          <a:xfrm>
            <a:off x="431800" y="379681"/>
            <a:ext cx="7446926"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Diferentes formatos de un reporte de brote</a:t>
            </a:r>
            <a:endParaRPr/>
          </a:p>
        </p:txBody>
      </p:sp>
      <p:sp>
        <p:nvSpPr>
          <p:cNvPr id="321" name="Google Shape;321;p17"/>
          <p:cNvSpPr txBox="1"/>
          <p:nvPr/>
        </p:nvSpPr>
        <p:spPr>
          <a:xfrm>
            <a:off x="1989405" y="2465571"/>
            <a:ext cx="1902111" cy="24660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1" i="0" u="none" strike="noStrike" cap="none">
                <a:solidFill>
                  <a:schemeClr val="dk1"/>
                </a:solidFill>
                <a:latin typeface="Arial"/>
                <a:ea typeface="Arial"/>
                <a:cs typeface="Arial"/>
                <a:sym typeface="Arial"/>
              </a:rPr>
              <a:t>Artículo corto</a:t>
            </a:r>
            <a:endParaRPr/>
          </a:p>
        </p:txBody>
      </p:sp>
      <p:sp>
        <p:nvSpPr>
          <p:cNvPr id="322" name="Google Shape;322;p17"/>
          <p:cNvSpPr txBox="1"/>
          <p:nvPr/>
        </p:nvSpPr>
        <p:spPr>
          <a:xfrm>
            <a:off x="1989405" y="3494957"/>
            <a:ext cx="1583135"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1200-2000 palabras</a:t>
            </a:r>
            <a:endParaRPr/>
          </a:p>
        </p:txBody>
      </p:sp>
      <p:sp>
        <p:nvSpPr>
          <p:cNvPr id="323" name="Google Shape;323;p17"/>
          <p:cNvSpPr txBox="1"/>
          <p:nvPr/>
        </p:nvSpPr>
        <p:spPr>
          <a:xfrm>
            <a:off x="1989406" y="4304017"/>
            <a:ext cx="1189730"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2 cuadros y 1 gráfico</a:t>
            </a:r>
            <a:endParaRPr/>
          </a:p>
        </p:txBody>
      </p:sp>
      <p:sp>
        <p:nvSpPr>
          <p:cNvPr id="324" name="Google Shape;324;p17"/>
          <p:cNvSpPr txBox="1"/>
          <p:nvPr/>
        </p:nvSpPr>
        <p:spPr>
          <a:xfrm>
            <a:off x="1989405" y="5113078"/>
            <a:ext cx="1902111"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resumen de 200 palabras</a:t>
            </a:r>
            <a:endParaRPr/>
          </a:p>
        </p:txBody>
      </p:sp>
      <p:grpSp>
        <p:nvGrpSpPr>
          <p:cNvPr id="325" name="Google Shape;325;p17"/>
          <p:cNvGrpSpPr/>
          <p:nvPr/>
        </p:nvGrpSpPr>
        <p:grpSpPr>
          <a:xfrm>
            <a:off x="1223623" y="3561188"/>
            <a:ext cx="360157" cy="359990"/>
            <a:chOff x="2787364" y="1644745"/>
            <a:chExt cx="3570259" cy="3568604"/>
          </a:xfrm>
        </p:grpSpPr>
        <p:sp>
          <p:nvSpPr>
            <p:cNvPr id="326" name="Google Shape;326;p17"/>
            <p:cNvSpPr/>
            <p:nvPr/>
          </p:nvSpPr>
          <p:spPr>
            <a:xfrm>
              <a:off x="2787745" y="1644745"/>
              <a:ext cx="3568795" cy="499522"/>
            </a:xfrm>
            <a:custGeom>
              <a:avLst/>
              <a:gdLst/>
              <a:ahLst/>
              <a:cxnLst/>
              <a:rect l="l" t="t" r="r" b="b"/>
              <a:pathLst>
                <a:path w="3568795" h="499522" extrusionOk="0">
                  <a:moveTo>
                    <a:pt x="1785084" y="499678"/>
                  </a:moveTo>
                  <a:lnTo>
                    <a:pt x="133394" y="499678"/>
                  </a:lnTo>
                  <a:cubicBezTo>
                    <a:pt x="38229" y="499678"/>
                    <a:pt x="163" y="461612"/>
                    <a:pt x="163" y="365400"/>
                  </a:cubicBezTo>
                  <a:cubicBezTo>
                    <a:pt x="163" y="282225"/>
                    <a:pt x="163" y="198955"/>
                    <a:pt x="163" y="115686"/>
                  </a:cubicBezTo>
                  <a:cubicBezTo>
                    <a:pt x="163" y="44217"/>
                    <a:pt x="44415" y="155"/>
                    <a:pt x="116074" y="155"/>
                  </a:cubicBezTo>
                  <a:lnTo>
                    <a:pt x="3451619" y="155"/>
                  </a:lnTo>
                  <a:cubicBezTo>
                    <a:pt x="3525182" y="155"/>
                    <a:pt x="3568387" y="43931"/>
                    <a:pt x="3568673" y="118160"/>
                  </a:cubicBezTo>
                  <a:cubicBezTo>
                    <a:pt x="3569053" y="204951"/>
                    <a:pt x="3569053" y="291773"/>
                    <a:pt x="3568673" y="378628"/>
                  </a:cubicBezTo>
                  <a:cubicBezTo>
                    <a:pt x="3568673" y="457139"/>
                    <a:pt x="3526038" y="499583"/>
                    <a:pt x="3447337" y="499583"/>
                  </a:cubicBezTo>
                  <a:close/>
                </a:path>
              </a:pathLst>
            </a:custGeom>
            <a:solidFill>
              <a:srgbClr val="3D6C9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7" name="Google Shape;327;p17"/>
            <p:cNvSpPr/>
            <p:nvPr/>
          </p:nvSpPr>
          <p:spPr>
            <a:xfrm>
              <a:off x="2787852" y="2665964"/>
              <a:ext cx="3569771" cy="500855"/>
            </a:xfrm>
            <a:custGeom>
              <a:avLst/>
              <a:gdLst/>
              <a:ahLst/>
              <a:cxnLst/>
              <a:rect l="l" t="t" r="r" b="b"/>
              <a:pathLst>
                <a:path w="3569771" h="500855" extrusionOk="0">
                  <a:moveTo>
                    <a:pt x="1784786" y="500915"/>
                  </a:moveTo>
                  <a:lnTo>
                    <a:pt x="129575" y="500915"/>
                  </a:lnTo>
                  <a:cubicBezTo>
                    <a:pt x="58201" y="500915"/>
                    <a:pt x="18327" y="475411"/>
                    <a:pt x="3862" y="419929"/>
                  </a:cubicBezTo>
                  <a:cubicBezTo>
                    <a:pt x="1035" y="407189"/>
                    <a:pt x="-180" y="394145"/>
                    <a:pt x="246" y="381102"/>
                  </a:cubicBezTo>
                  <a:cubicBezTo>
                    <a:pt x="246" y="295453"/>
                    <a:pt x="246" y="209804"/>
                    <a:pt x="246" y="124155"/>
                  </a:cubicBezTo>
                  <a:cubicBezTo>
                    <a:pt x="246" y="43455"/>
                    <a:pt x="42499" y="1392"/>
                    <a:pt x="123961" y="1297"/>
                  </a:cubicBezTo>
                  <a:lnTo>
                    <a:pt x="1575327" y="1297"/>
                  </a:lnTo>
                  <a:cubicBezTo>
                    <a:pt x="2192474" y="1297"/>
                    <a:pt x="2809622" y="2249"/>
                    <a:pt x="3426769" y="155"/>
                  </a:cubicBezTo>
                  <a:cubicBezTo>
                    <a:pt x="3512418" y="155"/>
                    <a:pt x="3575703" y="36223"/>
                    <a:pt x="3569517" y="144997"/>
                  </a:cubicBezTo>
                  <a:cubicBezTo>
                    <a:pt x="3565234" y="221129"/>
                    <a:pt x="3568755" y="297261"/>
                    <a:pt x="3568660" y="373393"/>
                  </a:cubicBezTo>
                  <a:cubicBezTo>
                    <a:pt x="3568660" y="461707"/>
                    <a:pt x="3529262" y="501010"/>
                    <a:pt x="3439806" y="501010"/>
                  </a:cubicBezTo>
                  <a:lnTo>
                    <a:pt x="1784786" y="501010"/>
                  </a:lnTo>
                  <a:close/>
                </a:path>
              </a:pathLst>
            </a:custGeom>
            <a:solidFill>
              <a:srgbClr val="3D6C9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8" name="Google Shape;328;p17"/>
            <p:cNvSpPr/>
            <p:nvPr/>
          </p:nvSpPr>
          <p:spPr>
            <a:xfrm>
              <a:off x="2787364" y="3691275"/>
              <a:ext cx="3569143" cy="499522"/>
            </a:xfrm>
            <a:custGeom>
              <a:avLst/>
              <a:gdLst/>
              <a:ahLst/>
              <a:cxnLst/>
              <a:rect l="l" t="t" r="r" b="b"/>
              <a:pathLst>
                <a:path w="3569143" h="499522" extrusionOk="0">
                  <a:moveTo>
                    <a:pt x="1784989" y="155"/>
                  </a:moveTo>
                  <a:lnTo>
                    <a:pt x="3440199" y="155"/>
                  </a:lnTo>
                  <a:cubicBezTo>
                    <a:pt x="3511668" y="155"/>
                    <a:pt x="3551162" y="25754"/>
                    <a:pt x="3565627" y="81521"/>
                  </a:cubicBezTo>
                  <a:cubicBezTo>
                    <a:pt x="3568102" y="91898"/>
                    <a:pt x="3569253" y="102546"/>
                    <a:pt x="3569053" y="113211"/>
                  </a:cubicBezTo>
                  <a:cubicBezTo>
                    <a:pt x="3569053" y="203619"/>
                    <a:pt x="3569624" y="294026"/>
                    <a:pt x="3569053" y="384337"/>
                  </a:cubicBezTo>
                  <a:cubicBezTo>
                    <a:pt x="3568577" y="453903"/>
                    <a:pt x="3525182" y="497679"/>
                    <a:pt x="3455902" y="499678"/>
                  </a:cubicBezTo>
                  <a:cubicBezTo>
                    <a:pt x="3447527" y="499678"/>
                    <a:pt x="3439248" y="499678"/>
                    <a:pt x="3430873" y="499678"/>
                  </a:cubicBezTo>
                  <a:lnTo>
                    <a:pt x="138153" y="499678"/>
                  </a:lnTo>
                  <a:cubicBezTo>
                    <a:pt x="37277" y="499678"/>
                    <a:pt x="163" y="462849"/>
                    <a:pt x="163" y="362640"/>
                  </a:cubicBezTo>
                  <a:lnTo>
                    <a:pt x="163" y="138050"/>
                  </a:lnTo>
                  <a:cubicBezTo>
                    <a:pt x="163" y="36413"/>
                    <a:pt x="35945" y="250"/>
                    <a:pt x="136630" y="155"/>
                  </a:cubicBezTo>
                  <a:close/>
                </a:path>
              </a:pathLst>
            </a:custGeom>
            <a:solidFill>
              <a:srgbClr val="3D6C9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9" name="Google Shape;329;p17"/>
            <p:cNvSpPr/>
            <p:nvPr/>
          </p:nvSpPr>
          <p:spPr>
            <a:xfrm>
              <a:off x="2787745" y="4713827"/>
              <a:ext cx="2141315" cy="499522"/>
            </a:xfrm>
            <a:custGeom>
              <a:avLst/>
              <a:gdLst/>
              <a:ahLst/>
              <a:cxnLst/>
              <a:rect l="l" t="t" r="r" b="b"/>
              <a:pathLst>
                <a:path w="2141315" h="499522" extrusionOk="0">
                  <a:moveTo>
                    <a:pt x="1068013" y="499678"/>
                  </a:moveTo>
                  <a:lnTo>
                    <a:pt x="130063" y="499678"/>
                  </a:lnTo>
                  <a:cubicBezTo>
                    <a:pt x="39466" y="499678"/>
                    <a:pt x="258" y="460184"/>
                    <a:pt x="163" y="369301"/>
                  </a:cubicBezTo>
                  <a:cubicBezTo>
                    <a:pt x="163" y="284890"/>
                    <a:pt x="163" y="200478"/>
                    <a:pt x="163" y="116066"/>
                  </a:cubicBezTo>
                  <a:cubicBezTo>
                    <a:pt x="163" y="44407"/>
                    <a:pt x="44224" y="155"/>
                    <a:pt x="115693" y="155"/>
                  </a:cubicBezTo>
                  <a:cubicBezTo>
                    <a:pt x="751779" y="155"/>
                    <a:pt x="1387832" y="155"/>
                    <a:pt x="2023854" y="155"/>
                  </a:cubicBezTo>
                  <a:cubicBezTo>
                    <a:pt x="2097702" y="155"/>
                    <a:pt x="2140907" y="43741"/>
                    <a:pt x="2141193" y="117875"/>
                  </a:cubicBezTo>
                  <a:cubicBezTo>
                    <a:pt x="2141573" y="204665"/>
                    <a:pt x="2141573" y="291456"/>
                    <a:pt x="2141193" y="378247"/>
                  </a:cubicBezTo>
                  <a:cubicBezTo>
                    <a:pt x="2141193" y="457044"/>
                    <a:pt x="2098749" y="499583"/>
                    <a:pt x="2020237" y="499583"/>
                  </a:cubicBezTo>
                  <a:cubicBezTo>
                    <a:pt x="1702893" y="499646"/>
                    <a:pt x="1385485" y="499678"/>
                    <a:pt x="1068013" y="499678"/>
                  </a:cubicBezTo>
                  <a:close/>
                </a:path>
              </a:pathLst>
            </a:custGeom>
            <a:solidFill>
              <a:srgbClr val="3D6C9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30" name="Google Shape;330;p17"/>
          <p:cNvGrpSpPr/>
          <p:nvPr/>
        </p:nvGrpSpPr>
        <p:grpSpPr>
          <a:xfrm>
            <a:off x="1223668" y="4376037"/>
            <a:ext cx="360000" cy="348402"/>
            <a:chOff x="4415002" y="1958603"/>
            <a:chExt cx="3657599" cy="3539764"/>
          </a:xfrm>
        </p:grpSpPr>
        <p:sp>
          <p:nvSpPr>
            <p:cNvPr id="331" name="Google Shape;331;p17"/>
            <p:cNvSpPr/>
            <p:nvPr/>
          </p:nvSpPr>
          <p:spPr>
            <a:xfrm>
              <a:off x="4415002" y="4526252"/>
              <a:ext cx="754856" cy="435073"/>
            </a:xfrm>
            <a:custGeom>
              <a:avLst/>
              <a:gdLst/>
              <a:ahLst/>
              <a:cxnLst/>
              <a:rect l="l" t="t" r="r" b="b"/>
              <a:pathLst>
                <a:path w="754856" h="435073" extrusionOk="0">
                  <a:moveTo>
                    <a:pt x="167" y="435222"/>
                  </a:moveTo>
                  <a:lnTo>
                    <a:pt x="755024" y="435222"/>
                  </a:lnTo>
                  <a:lnTo>
                    <a:pt x="755024" y="148"/>
                  </a:lnTo>
                  <a:lnTo>
                    <a:pt x="262" y="148"/>
                  </a:lnTo>
                  <a:close/>
                </a:path>
              </a:pathLst>
            </a:custGeom>
            <a:solidFill>
              <a:srgbClr val="3D6C9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2" name="Google Shape;332;p17"/>
            <p:cNvSpPr/>
            <p:nvPr/>
          </p:nvSpPr>
          <p:spPr>
            <a:xfrm>
              <a:off x="4415097" y="2600515"/>
              <a:ext cx="754761" cy="427941"/>
            </a:xfrm>
            <a:custGeom>
              <a:avLst/>
              <a:gdLst/>
              <a:ahLst/>
              <a:cxnLst/>
              <a:rect l="l" t="t" r="r" b="b"/>
              <a:pathLst>
                <a:path w="754761" h="427941" extrusionOk="0">
                  <a:moveTo>
                    <a:pt x="754928" y="148"/>
                  </a:moveTo>
                  <a:lnTo>
                    <a:pt x="167" y="148"/>
                  </a:lnTo>
                  <a:lnTo>
                    <a:pt x="167" y="428090"/>
                  </a:lnTo>
                  <a:lnTo>
                    <a:pt x="754928" y="428090"/>
                  </a:lnTo>
                  <a:close/>
                </a:path>
              </a:pathLst>
            </a:custGeom>
            <a:solidFill>
              <a:srgbClr val="3D6C9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3" name="Google Shape;333;p17"/>
            <p:cNvSpPr/>
            <p:nvPr/>
          </p:nvSpPr>
          <p:spPr>
            <a:xfrm>
              <a:off x="7317840" y="2600515"/>
              <a:ext cx="754761" cy="427941"/>
            </a:xfrm>
            <a:custGeom>
              <a:avLst/>
              <a:gdLst/>
              <a:ahLst/>
              <a:cxnLst/>
              <a:rect l="l" t="t" r="r" b="b"/>
              <a:pathLst>
                <a:path w="754761" h="427941" extrusionOk="0">
                  <a:moveTo>
                    <a:pt x="167" y="428090"/>
                  </a:moveTo>
                  <a:lnTo>
                    <a:pt x="754928" y="428090"/>
                  </a:lnTo>
                  <a:lnTo>
                    <a:pt x="754928" y="148"/>
                  </a:lnTo>
                  <a:lnTo>
                    <a:pt x="167" y="148"/>
                  </a:lnTo>
                  <a:close/>
                </a:path>
              </a:pathLst>
            </a:custGeom>
            <a:solidFill>
              <a:srgbClr val="3D6C9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4" name="Google Shape;334;p17"/>
            <p:cNvSpPr/>
            <p:nvPr/>
          </p:nvSpPr>
          <p:spPr>
            <a:xfrm>
              <a:off x="4415097" y="3242427"/>
              <a:ext cx="754761" cy="427941"/>
            </a:xfrm>
            <a:custGeom>
              <a:avLst/>
              <a:gdLst/>
              <a:ahLst/>
              <a:cxnLst/>
              <a:rect l="l" t="t" r="r" b="b"/>
              <a:pathLst>
                <a:path w="754761" h="427941" extrusionOk="0">
                  <a:moveTo>
                    <a:pt x="754928" y="148"/>
                  </a:moveTo>
                  <a:lnTo>
                    <a:pt x="167" y="148"/>
                  </a:lnTo>
                  <a:lnTo>
                    <a:pt x="167" y="428090"/>
                  </a:lnTo>
                  <a:lnTo>
                    <a:pt x="754928" y="428090"/>
                  </a:lnTo>
                  <a:close/>
                </a:path>
              </a:pathLst>
            </a:custGeom>
            <a:solidFill>
              <a:srgbClr val="3D6C9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5" name="Google Shape;335;p17"/>
            <p:cNvSpPr/>
            <p:nvPr/>
          </p:nvSpPr>
          <p:spPr>
            <a:xfrm>
              <a:off x="4415097" y="3884339"/>
              <a:ext cx="754761" cy="427941"/>
            </a:xfrm>
            <a:custGeom>
              <a:avLst/>
              <a:gdLst/>
              <a:ahLst/>
              <a:cxnLst/>
              <a:rect l="l" t="t" r="r" b="b"/>
              <a:pathLst>
                <a:path w="754761" h="427941" extrusionOk="0">
                  <a:moveTo>
                    <a:pt x="754928" y="148"/>
                  </a:moveTo>
                  <a:lnTo>
                    <a:pt x="167" y="148"/>
                  </a:lnTo>
                  <a:lnTo>
                    <a:pt x="167" y="428090"/>
                  </a:lnTo>
                  <a:lnTo>
                    <a:pt x="754928" y="428090"/>
                  </a:lnTo>
                  <a:close/>
                </a:path>
              </a:pathLst>
            </a:custGeom>
            <a:solidFill>
              <a:srgbClr val="3D6C9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6" name="Google Shape;336;p17"/>
            <p:cNvSpPr/>
            <p:nvPr/>
          </p:nvSpPr>
          <p:spPr>
            <a:xfrm>
              <a:off x="5389504" y="2601276"/>
              <a:ext cx="744378" cy="424803"/>
            </a:xfrm>
            <a:custGeom>
              <a:avLst/>
              <a:gdLst/>
              <a:ahLst/>
              <a:cxnLst/>
              <a:rect l="l" t="t" r="r" b="b"/>
              <a:pathLst>
                <a:path w="744378" h="424803" extrusionOk="0">
                  <a:moveTo>
                    <a:pt x="744546" y="148"/>
                  </a:moveTo>
                  <a:lnTo>
                    <a:pt x="167" y="148"/>
                  </a:lnTo>
                  <a:lnTo>
                    <a:pt x="167" y="424951"/>
                  </a:lnTo>
                  <a:lnTo>
                    <a:pt x="744546" y="424951"/>
                  </a:lnTo>
                  <a:close/>
                </a:path>
              </a:pathLst>
            </a:custGeom>
            <a:solidFill>
              <a:srgbClr val="3D6C9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7" name="Google Shape;337;p17"/>
            <p:cNvSpPr/>
            <p:nvPr/>
          </p:nvSpPr>
          <p:spPr>
            <a:xfrm>
              <a:off x="6352577" y="2602417"/>
              <a:ext cx="745616" cy="423471"/>
            </a:xfrm>
            <a:custGeom>
              <a:avLst/>
              <a:gdLst/>
              <a:ahLst/>
              <a:cxnLst/>
              <a:rect l="l" t="t" r="r" b="b"/>
              <a:pathLst>
                <a:path w="745616" h="423471" extrusionOk="0">
                  <a:moveTo>
                    <a:pt x="167" y="423620"/>
                  </a:moveTo>
                  <a:lnTo>
                    <a:pt x="745784" y="423620"/>
                  </a:lnTo>
                  <a:lnTo>
                    <a:pt x="745784" y="148"/>
                  </a:lnTo>
                  <a:lnTo>
                    <a:pt x="167" y="148"/>
                  </a:lnTo>
                  <a:close/>
                </a:path>
              </a:pathLst>
            </a:custGeom>
            <a:solidFill>
              <a:srgbClr val="3D6C9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8" name="Google Shape;338;p17"/>
            <p:cNvSpPr/>
            <p:nvPr/>
          </p:nvSpPr>
          <p:spPr>
            <a:xfrm>
              <a:off x="6987087" y="4468430"/>
              <a:ext cx="990074" cy="740163"/>
            </a:xfrm>
            <a:custGeom>
              <a:avLst/>
              <a:gdLst/>
              <a:ahLst/>
              <a:cxnLst/>
              <a:rect l="l" t="t" r="r" b="b"/>
              <a:pathLst>
                <a:path w="990074" h="740163" extrusionOk="0">
                  <a:moveTo>
                    <a:pt x="901659" y="150"/>
                  </a:moveTo>
                  <a:cubicBezTo>
                    <a:pt x="630196" y="1197"/>
                    <a:pt x="358734" y="626"/>
                    <a:pt x="87271" y="721"/>
                  </a:cubicBezTo>
                  <a:cubicBezTo>
                    <a:pt x="77732" y="541"/>
                    <a:pt x="68191" y="922"/>
                    <a:pt x="58696" y="1862"/>
                  </a:cubicBezTo>
                  <a:cubicBezTo>
                    <a:pt x="23379" y="4990"/>
                    <a:pt x="-2711" y="36111"/>
                    <a:pt x="422" y="71372"/>
                  </a:cubicBezTo>
                  <a:cubicBezTo>
                    <a:pt x="733" y="74872"/>
                    <a:pt x="1332" y="78342"/>
                    <a:pt x="2213" y="81744"/>
                  </a:cubicBezTo>
                  <a:cubicBezTo>
                    <a:pt x="7845" y="99069"/>
                    <a:pt x="17659" y="114745"/>
                    <a:pt x="30788" y="127392"/>
                  </a:cubicBezTo>
                  <a:cubicBezTo>
                    <a:pt x="224527" y="321772"/>
                    <a:pt x="418646" y="515772"/>
                    <a:pt x="613147" y="709392"/>
                  </a:cubicBezTo>
                  <a:cubicBezTo>
                    <a:pt x="616004" y="712150"/>
                    <a:pt x="618766" y="715098"/>
                    <a:pt x="621719" y="717761"/>
                  </a:cubicBezTo>
                  <a:cubicBezTo>
                    <a:pt x="656200" y="749714"/>
                    <a:pt x="696681" y="747621"/>
                    <a:pt x="726494" y="712055"/>
                  </a:cubicBezTo>
                  <a:cubicBezTo>
                    <a:pt x="741544" y="694271"/>
                    <a:pt x="756212" y="676203"/>
                    <a:pt x="770214" y="657659"/>
                  </a:cubicBezTo>
                  <a:cubicBezTo>
                    <a:pt x="866748" y="531952"/>
                    <a:pt x="933741" y="386187"/>
                    <a:pt x="966238" y="231144"/>
                  </a:cubicBezTo>
                  <a:cubicBezTo>
                    <a:pt x="975763" y="184355"/>
                    <a:pt x="982336" y="136806"/>
                    <a:pt x="990241" y="89638"/>
                  </a:cubicBezTo>
                  <a:lnTo>
                    <a:pt x="990241" y="51123"/>
                  </a:lnTo>
                  <a:cubicBezTo>
                    <a:pt x="973763" y="12133"/>
                    <a:pt x="943093" y="-40"/>
                    <a:pt x="901659" y="150"/>
                  </a:cubicBezTo>
                  <a:close/>
                </a:path>
              </a:pathLst>
            </a:custGeom>
            <a:solidFill>
              <a:srgbClr val="3D6C9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9" name="Google Shape;339;p17"/>
            <p:cNvSpPr/>
            <p:nvPr/>
          </p:nvSpPr>
          <p:spPr>
            <a:xfrm>
              <a:off x="5505936" y="3327205"/>
              <a:ext cx="1831726" cy="2171162"/>
            </a:xfrm>
            <a:custGeom>
              <a:avLst/>
              <a:gdLst/>
              <a:ahLst/>
              <a:cxnLst/>
              <a:rect l="l" t="t" r="r" b="b"/>
              <a:pathLst>
                <a:path w="1831726" h="2171162" extrusionOk="0">
                  <a:moveTo>
                    <a:pt x="1795022" y="1786616"/>
                  </a:moveTo>
                  <a:cubicBezTo>
                    <a:pt x="1572772" y="1564720"/>
                    <a:pt x="1350522" y="1343015"/>
                    <a:pt x="1128272" y="1121500"/>
                  </a:cubicBezTo>
                  <a:cubicBezTo>
                    <a:pt x="1103422" y="1098613"/>
                    <a:pt x="1089996" y="1065918"/>
                    <a:pt x="1091601" y="1032202"/>
                  </a:cubicBezTo>
                  <a:cubicBezTo>
                    <a:pt x="1093029" y="876622"/>
                    <a:pt x="1092172" y="720946"/>
                    <a:pt x="1092172" y="565366"/>
                  </a:cubicBezTo>
                  <a:lnTo>
                    <a:pt x="1092172" y="565366"/>
                  </a:lnTo>
                  <a:lnTo>
                    <a:pt x="1092172" y="127344"/>
                  </a:lnTo>
                  <a:cubicBezTo>
                    <a:pt x="1092172" y="107278"/>
                    <a:pt x="1093029" y="87213"/>
                    <a:pt x="1092172" y="67147"/>
                  </a:cubicBezTo>
                  <a:cubicBezTo>
                    <a:pt x="1089791" y="25684"/>
                    <a:pt x="1059025" y="-3796"/>
                    <a:pt x="1019592" y="578"/>
                  </a:cubicBezTo>
                  <a:cubicBezTo>
                    <a:pt x="969981" y="4424"/>
                    <a:pt x="920647" y="11252"/>
                    <a:pt x="871859" y="21024"/>
                  </a:cubicBezTo>
                  <a:cubicBezTo>
                    <a:pt x="515433" y="100812"/>
                    <a:pt x="256449" y="305368"/>
                    <a:pt x="102239" y="635453"/>
                  </a:cubicBezTo>
                  <a:cubicBezTo>
                    <a:pt x="-24063" y="905722"/>
                    <a:pt x="-31968" y="1184930"/>
                    <a:pt x="71949" y="1463282"/>
                  </a:cubicBezTo>
                  <a:cubicBezTo>
                    <a:pt x="257973" y="1961881"/>
                    <a:pt x="766131" y="2248222"/>
                    <a:pt x="1290292" y="2153219"/>
                  </a:cubicBezTo>
                  <a:cubicBezTo>
                    <a:pt x="1481822" y="2118469"/>
                    <a:pt x="1660259" y="2032302"/>
                    <a:pt x="1806452" y="1903967"/>
                  </a:cubicBezTo>
                  <a:cubicBezTo>
                    <a:pt x="1838456" y="1876388"/>
                    <a:pt x="1840266" y="1835591"/>
                    <a:pt x="1811881" y="1803733"/>
                  </a:cubicBezTo>
                  <a:cubicBezTo>
                    <a:pt x="1806547" y="1797742"/>
                    <a:pt x="1800737" y="1792226"/>
                    <a:pt x="1795022" y="1786616"/>
                  </a:cubicBezTo>
                  <a:close/>
                </a:path>
              </a:pathLst>
            </a:custGeom>
            <a:solidFill>
              <a:srgbClr val="3D6C9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0" name="Google Shape;340;p17"/>
            <p:cNvSpPr/>
            <p:nvPr/>
          </p:nvSpPr>
          <p:spPr>
            <a:xfrm>
              <a:off x="6728243" y="3242453"/>
              <a:ext cx="1084823" cy="1083522"/>
            </a:xfrm>
            <a:custGeom>
              <a:avLst/>
              <a:gdLst/>
              <a:ahLst/>
              <a:cxnLst/>
              <a:rect l="l" t="t" r="r" b="b"/>
              <a:pathLst>
                <a:path w="1084823" h="1083522" extrusionOk="0">
                  <a:moveTo>
                    <a:pt x="167" y="80956"/>
                  </a:moveTo>
                  <a:lnTo>
                    <a:pt x="167" y="540185"/>
                  </a:lnTo>
                  <a:cubicBezTo>
                    <a:pt x="167" y="695005"/>
                    <a:pt x="167" y="849793"/>
                    <a:pt x="167" y="1004549"/>
                  </a:cubicBezTo>
                  <a:cubicBezTo>
                    <a:pt x="167" y="1057423"/>
                    <a:pt x="25790" y="1083671"/>
                    <a:pt x="77891" y="1083671"/>
                  </a:cubicBezTo>
                  <a:cubicBezTo>
                    <a:pt x="387898" y="1083671"/>
                    <a:pt x="698001" y="1083671"/>
                    <a:pt x="1008198" y="1083671"/>
                  </a:cubicBezTo>
                  <a:cubicBezTo>
                    <a:pt x="1062110" y="1083671"/>
                    <a:pt x="1089446" y="1053429"/>
                    <a:pt x="1084398" y="999794"/>
                  </a:cubicBezTo>
                  <a:cubicBezTo>
                    <a:pt x="1068872" y="819108"/>
                    <a:pt x="1016199" y="650974"/>
                    <a:pt x="916091" y="499388"/>
                  </a:cubicBezTo>
                  <a:cubicBezTo>
                    <a:pt x="719241" y="201414"/>
                    <a:pt x="442731" y="35246"/>
                    <a:pt x="86559" y="884"/>
                  </a:cubicBezTo>
                  <a:cubicBezTo>
                    <a:pt x="27313" y="-4632"/>
                    <a:pt x="263" y="20759"/>
                    <a:pt x="167" y="80956"/>
                  </a:cubicBezTo>
                  <a:close/>
                </a:path>
              </a:pathLst>
            </a:custGeom>
            <a:solidFill>
              <a:srgbClr val="3D6C9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1" name="Google Shape;341;p17"/>
            <p:cNvSpPr/>
            <p:nvPr/>
          </p:nvSpPr>
          <p:spPr>
            <a:xfrm>
              <a:off x="4415097" y="1958603"/>
              <a:ext cx="3657504" cy="427941"/>
            </a:xfrm>
            <a:custGeom>
              <a:avLst/>
              <a:gdLst/>
              <a:ahLst/>
              <a:cxnLst/>
              <a:rect l="l" t="t" r="r" b="b"/>
              <a:pathLst>
                <a:path w="754761" h="427941" extrusionOk="0">
                  <a:moveTo>
                    <a:pt x="754928" y="148"/>
                  </a:moveTo>
                  <a:lnTo>
                    <a:pt x="167" y="148"/>
                  </a:lnTo>
                  <a:lnTo>
                    <a:pt x="167" y="428090"/>
                  </a:lnTo>
                  <a:lnTo>
                    <a:pt x="754928" y="428090"/>
                  </a:lnTo>
                  <a:close/>
                </a:path>
              </a:pathLst>
            </a:custGeom>
            <a:solidFill>
              <a:srgbClr val="3D6C9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42" name="Google Shape;342;p17"/>
          <p:cNvGrpSpPr/>
          <p:nvPr/>
        </p:nvGrpSpPr>
        <p:grpSpPr>
          <a:xfrm>
            <a:off x="1223623" y="5282528"/>
            <a:ext cx="360045" cy="153542"/>
            <a:chOff x="2787364" y="3691275"/>
            <a:chExt cx="3569143" cy="1522074"/>
          </a:xfrm>
        </p:grpSpPr>
        <p:sp>
          <p:nvSpPr>
            <p:cNvPr id="343" name="Google Shape;343;p17"/>
            <p:cNvSpPr/>
            <p:nvPr/>
          </p:nvSpPr>
          <p:spPr>
            <a:xfrm>
              <a:off x="2787364" y="3691275"/>
              <a:ext cx="3569143" cy="499522"/>
            </a:xfrm>
            <a:custGeom>
              <a:avLst/>
              <a:gdLst/>
              <a:ahLst/>
              <a:cxnLst/>
              <a:rect l="l" t="t" r="r" b="b"/>
              <a:pathLst>
                <a:path w="3569143" h="499522" extrusionOk="0">
                  <a:moveTo>
                    <a:pt x="1784989" y="155"/>
                  </a:moveTo>
                  <a:lnTo>
                    <a:pt x="3440199" y="155"/>
                  </a:lnTo>
                  <a:cubicBezTo>
                    <a:pt x="3511668" y="155"/>
                    <a:pt x="3551162" y="25754"/>
                    <a:pt x="3565627" y="81521"/>
                  </a:cubicBezTo>
                  <a:cubicBezTo>
                    <a:pt x="3568102" y="91898"/>
                    <a:pt x="3569253" y="102546"/>
                    <a:pt x="3569053" y="113211"/>
                  </a:cubicBezTo>
                  <a:cubicBezTo>
                    <a:pt x="3569053" y="203619"/>
                    <a:pt x="3569624" y="294026"/>
                    <a:pt x="3569053" y="384337"/>
                  </a:cubicBezTo>
                  <a:cubicBezTo>
                    <a:pt x="3568577" y="453903"/>
                    <a:pt x="3525182" y="497679"/>
                    <a:pt x="3455902" y="499678"/>
                  </a:cubicBezTo>
                  <a:cubicBezTo>
                    <a:pt x="3447527" y="499678"/>
                    <a:pt x="3439248" y="499678"/>
                    <a:pt x="3430873" y="499678"/>
                  </a:cubicBezTo>
                  <a:lnTo>
                    <a:pt x="138153" y="499678"/>
                  </a:lnTo>
                  <a:cubicBezTo>
                    <a:pt x="37277" y="499678"/>
                    <a:pt x="163" y="462849"/>
                    <a:pt x="163" y="362640"/>
                  </a:cubicBezTo>
                  <a:lnTo>
                    <a:pt x="163" y="138050"/>
                  </a:lnTo>
                  <a:cubicBezTo>
                    <a:pt x="163" y="36413"/>
                    <a:pt x="35945" y="250"/>
                    <a:pt x="136630" y="155"/>
                  </a:cubicBezTo>
                  <a:close/>
                </a:path>
              </a:pathLst>
            </a:custGeom>
            <a:solidFill>
              <a:srgbClr val="3D6C9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4" name="Google Shape;344;p17"/>
            <p:cNvSpPr/>
            <p:nvPr/>
          </p:nvSpPr>
          <p:spPr>
            <a:xfrm>
              <a:off x="2787745" y="4713827"/>
              <a:ext cx="2141315" cy="499522"/>
            </a:xfrm>
            <a:custGeom>
              <a:avLst/>
              <a:gdLst/>
              <a:ahLst/>
              <a:cxnLst/>
              <a:rect l="l" t="t" r="r" b="b"/>
              <a:pathLst>
                <a:path w="2141315" h="499522" extrusionOk="0">
                  <a:moveTo>
                    <a:pt x="1068013" y="499678"/>
                  </a:moveTo>
                  <a:lnTo>
                    <a:pt x="130063" y="499678"/>
                  </a:lnTo>
                  <a:cubicBezTo>
                    <a:pt x="39466" y="499678"/>
                    <a:pt x="258" y="460184"/>
                    <a:pt x="163" y="369301"/>
                  </a:cubicBezTo>
                  <a:cubicBezTo>
                    <a:pt x="163" y="284890"/>
                    <a:pt x="163" y="200478"/>
                    <a:pt x="163" y="116066"/>
                  </a:cubicBezTo>
                  <a:cubicBezTo>
                    <a:pt x="163" y="44407"/>
                    <a:pt x="44224" y="155"/>
                    <a:pt x="115693" y="155"/>
                  </a:cubicBezTo>
                  <a:cubicBezTo>
                    <a:pt x="751779" y="155"/>
                    <a:pt x="1387832" y="155"/>
                    <a:pt x="2023854" y="155"/>
                  </a:cubicBezTo>
                  <a:cubicBezTo>
                    <a:pt x="2097702" y="155"/>
                    <a:pt x="2140907" y="43741"/>
                    <a:pt x="2141193" y="117875"/>
                  </a:cubicBezTo>
                  <a:cubicBezTo>
                    <a:pt x="2141573" y="204665"/>
                    <a:pt x="2141573" y="291456"/>
                    <a:pt x="2141193" y="378247"/>
                  </a:cubicBezTo>
                  <a:cubicBezTo>
                    <a:pt x="2141193" y="457044"/>
                    <a:pt x="2098749" y="499583"/>
                    <a:pt x="2020237" y="499583"/>
                  </a:cubicBezTo>
                  <a:cubicBezTo>
                    <a:pt x="1702893" y="499646"/>
                    <a:pt x="1385485" y="499678"/>
                    <a:pt x="1068013" y="499678"/>
                  </a:cubicBezTo>
                  <a:close/>
                </a:path>
              </a:pathLst>
            </a:custGeom>
            <a:solidFill>
              <a:srgbClr val="3D6C9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45" name="Google Shape;345;p17"/>
          <p:cNvGrpSpPr/>
          <p:nvPr/>
        </p:nvGrpSpPr>
        <p:grpSpPr>
          <a:xfrm>
            <a:off x="4887040" y="1920487"/>
            <a:ext cx="3780944" cy="4076415"/>
            <a:chOff x="2876740" y="1600591"/>
            <a:chExt cx="3391747" cy="3656803"/>
          </a:xfrm>
        </p:grpSpPr>
        <p:sp>
          <p:nvSpPr>
            <p:cNvPr id="346" name="Google Shape;346;p17"/>
            <p:cNvSpPr/>
            <p:nvPr/>
          </p:nvSpPr>
          <p:spPr>
            <a:xfrm>
              <a:off x="2876740" y="1600591"/>
              <a:ext cx="3391747" cy="3656803"/>
            </a:xfrm>
            <a:custGeom>
              <a:avLst/>
              <a:gdLst/>
              <a:ahLst/>
              <a:cxnLst/>
              <a:rect l="l" t="t" r="r" b="b"/>
              <a:pathLst>
                <a:path w="3391747" h="3656803" extrusionOk="0">
                  <a:moveTo>
                    <a:pt x="3391590" y="3223675"/>
                  </a:moveTo>
                  <a:cubicBezTo>
                    <a:pt x="3391590" y="3474849"/>
                    <a:pt x="3210615" y="3656395"/>
                    <a:pt x="2959346" y="3656586"/>
                  </a:cubicBezTo>
                  <a:cubicBezTo>
                    <a:pt x="2306883" y="3657062"/>
                    <a:pt x="1082921" y="3657062"/>
                    <a:pt x="430458" y="3656586"/>
                  </a:cubicBezTo>
                  <a:cubicBezTo>
                    <a:pt x="181474" y="3656586"/>
                    <a:pt x="214" y="3474278"/>
                    <a:pt x="118" y="3225770"/>
                  </a:cubicBezTo>
                  <a:cubicBezTo>
                    <a:pt x="118" y="2672082"/>
                    <a:pt x="118" y="1737489"/>
                    <a:pt x="118" y="1183801"/>
                  </a:cubicBezTo>
                  <a:lnTo>
                    <a:pt x="118" y="1143319"/>
                  </a:lnTo>
                  <a:lnTo>
                    <a:pt x="47743" y="1143319"/>
                  </a:lnTo>
                  <a:cubicBezTo>
                    <a:pt x="227480" y="1143319"/>
                    <a:pt x="407312" y="1143319"/>
                    <a:pt x="587049" y="1143319"/>
                  </a:cubicBezTo>
                  <a:cubicBezTo>
                    <a:pt x="839938" y="1142843"/>
                    <a:pt x="1021579" y="961011"/>
                    <a:pt x="1021770" y="708598"/>
                  </a:cubicBezTo>
                  <a:cubicBezTo>
                    <a:pt x="1021770" y="487174"/>
                    <a:pt x="1021770" y="265718"/>
                    <a:pt x="1021770" y="44230"/>
                  </a:cubicBezTo>
                  <a:lnTo>
                    <a:pt x="1021770" y="3272"/>
                  </a:lnTo>
                  <a:cubicBezTo>
                    <a:pt x="1033105" y="2129"/>
                    <a:pt x="1042153" y="605"/>
                    <a:pt x="1051202" y="605"/>
                  </a:cubicBezTo>
                  <a:cubicBezTo>
                    <a:pt x="1500020" y="605"/>
                    <a:pt x="2520434" y="-443"/>
                    <a:pt x="2969252" y="605"/>
                  </a:cubicBezTo>
                  <a:cubicBezTo>
                    <a:pt x="3176230" y="1272"/>
                    <a:pt x="3338155" y="132907"/>
                    <a:pt x="3381684" y="332361"/>
                  </a:cubicBezTo>
                  <a:cubicBezTo>
                    <a:pt x="3388814" y="367335"/>
                    <a:pt x="3392198" y="402969"/>
                    <a:pt x="3391781" y="438660"/>
                  </a:cubicBezTo>
                  <a:cubicBezTo>
                    <a:pt x="3391876" y="1239808"/>
                    <a:pt x="3391971" y="2422146"/>
                    <a:pt x="3391590" y="3223675"/>
                  </a:cubicBezTo>
                  <a:close/>
                </a:path>
              </a:pathLst>
            </a:custGeom>
            <a:solidFill>
              <a:srgbClr val="B7C7D8"/>
            </a:solidFill>
            <a:ln w="19050" cap="flat" cmpd="sng">
              <a:solidFill>
                <a:schemeClr val="lt1"/>
              </a:solidFill>
              <a:prstDash val="solid"/>
              <a:miter lim="8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7" name="Google Shape;347;p17"/>
            <p:cNvSpPr/>
            <p:nvPr/>
          </p:nvSpPr>
          <p:spPr>
            <a:xfrm>
              <a:off x="2941605" y="1686496"/>
              <a:ext cx="727710" cy="828877"/>
            </a:xfrm>
            <a:custGeom>
              <a:avLst/>
              <a:gdLst/>
              <a:ahLst/>
              <a:cxnLst/>
              <a:rect l="l" t="t" r="r" b="b"/>
              <a:pathLst>
                <a:path w="727710" h="828877" extrusionOk="0">
                  <a:moveTo>
                    <a:pt x="727829" y="7664"/>
                  </a:moveTo>
                  <a:lnTo>
                    <a:pt x="727829" y="195974"/>
                  </a:lnTo>
                  <a:cubicBezTo>
                    <a:pt x="727829" y="339896"/>
                    <a:pt x="727829" y="483914"/>
                    <a:pt x="727829" y="627837"/>
                  </a:cubicBezTo>
                  <a:cubicBezTo>
                    <a:pt x="727829" y="743471"/>
                    <a:pt x="650105" y="826338"/>
                    <a:pt x="535709" y="827862"/>
                  </a:cubicBezTo>
                  <a:cubicBezTo>
                    <a:pt x="364259" y="830148"/>
                    <a:pt x="192809" y="828434"/>
                    <a:pt x="21359" y="827862"/>
                  </a:cubicBezTo>
                  <a:cubicBezTo>
                    <a:pt x="14196" y="826713"/>
                    <a:pt x="7104" y="825155"/>
                    <a:pt x="118" y="823195"/>
                  </a:cubicBezTo>
                  <a:lnTo>
                    <a:pt x="715351" y="139"/>
                  </a:lnTo>
                  <a:close/>
                </a:path>
              </a:pathLst>
            </a:custGeom>
            <a:solidFill>
              <a:srgbClr val="F8CDB2"/>
            </a:solidFill>
            <a:ln w="19050" cap="flat" cmpd="sng">
              <a:solidFill>
                <a:schemeClr val="lt1"/>
              </a:solidFill>
              <a:prstDash val="solid"/>
              <a:miter lim="8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348" name="Google Shape;348;p17"/>
          <p:cNvSpPr txBox="1"/>
          <p:nvPr/>
        </p:nvSpPr>
        <p:spPr>
          <a:xfrm>
            <a:off x="6444433" y="2465571"/>
            <a:ext cx="1902111" cy="24660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1" i="0" u="none" strike="noStrike" cap="none">
                <a:solidFill>
                  <a:schemeClr val="dk1"/>
                </a:solidFill>
                <a:latin typeface="Arial"/>
                <a:ea typeface="Arial"/>
                <a:cs typeface="Arial"/>
                <a:sym typeface="Arial"/>
              </a:rPr>
              <a:t>Artículo completo</a:t>
            </a:r>
            <a:endParaRPr/>
          </a:p>
        </p:txBody>
      </p:sp>
      <p:sp>
        <p:nvSpPr>
          <p:cNvPr id="349" name="Google Shape;349;p17"/>
          <p:cNvSpPr txBox="1"/>
          <p:nvPr/>
        </p:nvSpPr>
        <p:spPr>
          <a:xfrm>
            <a:off x="6444433" y="3494957"/>
            <a:ext cx="1583135"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2500-4000 palabras</a:t>
            </a:r>
            <a:endParaRPr/>
          </a:p>
        </p:txBody>
      </p:sp>
      <p:sp>
        <p:nvSpPr>
          <p:cNvPr id="350" name="Google Shape;350;p17"/>
          <p:cNvSpPr txBox="1"/>
          <p:nvPr/>
        </p:nvSpPr>
        <p:spPr>
          <a:xfrm>
            <a:off x="6444434" y="4304017"/>
            <a:ext cx="1583134"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hasta 5 cuadros y 2 gráficos</a:t>
            </a:r>
            <a:endParaRPr/>
          </a:p>
        </p:txBody>
      </p:sp>
      <p:sp>
        <p:nvSpPr>
          <p:cNvPr id="351" name="Google Shape;351;p17"/>
          <p:cNvSpPr txBox="1"/>
          <p:nvPr/>
        </p:nvSpPr>
        <p:spPr>
          <a:xfrm>
            <a:off x="6444433" y="5113078"/>
            <a:ext cx="1902111"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resumen de hasta 300 palabras</a:t>
            </a:r>
            <a:endParaRPr/>
          </a:p>
        </p:txBody>
      </p:sp>
      <p:grpSp>
        <p:nvGrpSpPr>
          <p:cNvPr id="352" name="Google Shape;352;p17"/>
          <p:cNvGrpSpPr/>
          <p:nvPr/>
        </p:nvGrpSpPr>
        <p:grpSpPr>
          <a:xfrm>
            <a:off x="5678651" y="3561188"/>
            <a:ext cx="360157" cy="359990"/>
            <a:chOff x="2787364" y="1644745"/>
            <a:chExt cx="3570259" cy="3568604"/>
          </a:xfrm>
        </p:grpSpPr>
        <p:sp>
          <p:nvSpPr>
            <p:cNvPr id="353" name="Google Shape;353;p17"/>
            <p:cNvSpPr/>
            <p:nvPr/>
          </p:nvSpPr>
          <p:spPr>
            <a:xfrm>
              <a:off x="2787745" y="1644745"/>
              <a:ext cx="3568795" cy="499522"/>
            </a:xfrm>
            <a:custGeom>
              <a:avLst/>
              <a:gdLst/>
              <a:ahLst/>
              <a:cxnLst/>
              <a:rect l="l" t="t" r="r" b="b"/>
              <a:pathLst>
                <a:path w="3568795" h="499522" extrusionOk="0">
                  <a:moveTo>
                    <a:pt x="1785084" y="499678"/>
                  </a:moveTo>
                  <a:lnTo>
                    <a:pt x="133394" y="499678"/>
                  </a:lnTo>
                  <a:cubicBezTo>
                    <a:pt x="38229" y="499678"/>
                    <a:pt x="163" y="461612"/>
                    <a:pt x="163" y="365400"/>
                  </a:cubicBezTo>
                  <a:cubicBezTo>
                    <a:pt x="163" y="282225"/>
                    <a:pt x="163" y="198955"/>
                    <a:pt x="163" y="115686"/>
                  </a:cubicBezTo>
                  <a:cubicBezTo>
                    <a:pt x="163" y="44217"/>
                    <a:pt x="44415" y="155"/>
                    <a:pt x="116074" y="155"/>
                  </a:cubicBezTo>
                  <a:lnTo>
                    <a:pt x="3451619" y="155"/>
                  </a:lnTo>
                  <a:cubicBezTo>
                    <a:pt x="3525182" y="155"/>
                    <a:pt x="3568387" y="43931"/>
                    <a:pt x="3568673" y="118160"/>
                  </a:cubicBezTo>
                  <a:cubicBezTo>
                    <a:pt x="3569053" y="204951"/>
                    <a:pt x="3569053" y="291773"/>
                    <a:pt x="3568673" y="378628"/>
                  </a:cubicBezTo>
                  <a:cubicBezTo>
                    <a:pt x="3568673" y="457139"/>
                    <a:pt x="3526038" y="499583"/>
                    <a:pt x="3447337" y="499583"/>
                  </a:cubicBezTo>
                  <a:close/>
                </a:path>
              </a:pathLst>
            </a:custGeom>
            <a:solidFill>
              <a:srgbClr val="3D6C9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4" name="Google Shape;354;p17"/>
            <p:cNvSpPr/>
            <p:nvPr/>
          </p:nvSpPr>
          <p:spPr>
            <a:xfrm>
              <a:off x="2787852" y="2665964"/>
              <a:ext cx="3569771" cy="500855"/>
            </a:xfrm>
            <a:custGeom>
              <a:avLst/>
              <a:gdLst/>
              <a:ahLst/>
              <a:cxnLst/>
              <a:rect l="l" t="t" r="r" b="b"/>
              <a:pathLst>
                <a:path w="3569771" h="500855" extrusionOk="0">
                  <a:moveTo>
                    <a:pt x="1784786" y="500915"/>
                  </a:moveTo>
                  <a:lnTo>
                    <a:pt x="129575" y="500915"/>
                  </a:lnTo>
                  <a:cubicBezTo>
                    <a:pt x="58201" y="500915"/>
                    <a:pt x="18327" y="475411"/>
                    <a:pt x="3862" y="419929"/>
                  </a:cubicBezTo>
                  <a:cubicBezTo>
                    <a:pt x="1035" y="407189"/>
                    <a:pt x="-180" y="394145"/>
                    <a:pt x="246" y="381102"/>
                  </a:cubicBezTo>
                  <a:cubicBezTo>
                    <a:pt x="246" y="295453"/>
                    <a:pt x="246" y="209804"/>
                    <a:pt x="246" y="124155"/>
                  </a:cubicBezTo>
                  <a:cubicBezTo>
                    <a:pt x="246" y="43455"/>
                    <a:pt x="42499" y="1392"/>
                    <a:pt x="123961" y="1297"/>
                  </a:cubicBezTo>
                  <a:lnTo>
                    <a:pt x="1575327" y="1297"/>
                  </a:lnTo>
                  <a:cubicBezTo>
                    <a:pt x="2192474" y="1297"/>
                    <a:pt x="2809622" y="2249"/>
                    <a:pt x="3426769" y="155"/>
                  </a:cubicBezTo>
                  <a:cubicBezTo>
                    <a:pt x="3512418" y="155"/>
                    <a:pt x="3575703" y="36223"/>
                    <a:pt x="3569517" y="144997"/>
                  </a:cubicBezTo>
                  <a:cubicBezTo>
                    <a:pt x="3565234" y="221129"/>
                    <a:pt x="3568755" y="297261"/>
                    <a:pt x="3568660" y="373393"/>
                  </a:cubicBezTo>
                  <a:cubicBezTo>
                    <a:pt x="3568660" y="461707"/>
                    <a:pt x="3529262" y="501010"/>
                    <a:pt x="3439806" y="501010"/>
                  </a:cubicBezTo>
                  <a:lnTo>
                    <a:pt x="1784786" y="501010"/>
                  </a:lnTo>
                  <a:close/>
                </a:path>
              </a:pathLst>
            </a:custGeom>
            <a:solidFill>
              <a:srgbClr val="3D6C9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5" name="Google Shape;355;p17"/>
            <p:cNvSpPr/>
            <p:nvPr/>
          </p:nvSpPr>
          <p:spPr>
            <a:xfrm>
              <a:off x="2787364" y="3691275"/>
              <a:ext cx="3569143" cy="499522"/>
            </a:xfrm>
            <a:custGeom>
              <a:avLst/>
              <a:gdLst/>
              <a:ahLst/>
              <a:cxnLst/>
              <a:rect l="l" t="t" r="r" b="b"/>
              <a:pathLst>
                <a:path w="3569143" h="499522" extrusionOk="0">
                  <a:moveTo>
                    <a:pt x="1784989" y="155"/>
                  </a:moveTo>
                  <a:lnTo>
                    <a:pt x="3440199" y="155"/>
                  </a:lnTo>
                  <a:cubicBezTo>
                    <a:pt x="3511668" y="155"/>
                    <a:pt x="3551162" y="25754"/>
                    <a:pt x="3565627" y="81521"/>
                  </a:cubicBezTo>
                  <a:cubicBezTo>
                    <a:pt x="3568102" y="91898"/>
                    <a:pt x="3569253" y="102546"/>
                    <a:pt x="3569053" y="113211"/>
                  </a:cubicBezTo>
                  <a:cubicBezTo>
                    <a:pt x="3569053" y="203619"/>
                    <a:pt x="3569624" y="294026"/>
                    <a:pt x="3569053" y="384337"/>
                  </a:cubicBezTo>
                  <a:cubicBezTo>
                    <a:pt x="3568577" y="453903"/>
                    <a:pt x="3525182" y="497679"/>
                    <a:pt x="3455902" y="499678"/>
                  </a:cubicBezTo>
                  <a:cubicBezTo>
                    <a:pt x="3447527" y="499678"/>
                    <a:pt x="3439248" y="499678"/>
                    <a:pt x="3430873" y="499678"/>
                  </a:cubicBezTo>
                  <a:lnTo>
                    <a:pt x="138153" y="499678"/>
                  </a:lnTo>
                  <a:cubicBezTo>
                    <a:pt x="37277" y="499678"/>
                    <a:pt x="163" y="462849"/>
                    <a:pt x="163" y="362640"/>
                  </a:cubicBezTo>
                  <a:lnTo>
                    <a:pt x="163" y="138050"/>
                  </a:lnTo>
                  <a:cubicBezTo>
                    <a:pt x="163" y="36413"/>
                    <a:pt x="35945" y="250"/>
                    <a:pt x="136630" y="155"/>
                  </a:cubicBezTo>
                  <a:close/>
                </a:path>
              </a:pathLst>
            </a:custGeom>
            <a:solidFill>
              <a:srgbClr val="3D6C9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6" name="Google Shape;356;p17"/>
            <p:cNvSpPr/>
            <p:nvPr/>
          </p:nvSpPr>
          <p:spPr>
            <a:xfrm>
              <a:off x="2787745" y="4713827"/>
              <a:ext cx="2141315" cy="499522"/>
            </a:xfrm>
            <a:custGeom>
              <a:avLst/>
              <a:gdLst/>
              <a:ahLst/>
              <a:cxnLst/>
              <a:rect l="l" t="t" r="r" b="b"/>
              <a:pathLst>
                <a:path w="2141315" h="499522" extrusionOk="0">
                  <a:moveTo>
                    <a:pt x="1068013" y="499678"/>
                  </a:moveTo>
                  <a:lnTo>
                    <a:pt x="130063" y="499678"/>
                  </a:lnTo>
                  <a:cubicBezTo>
                    <a:pt x="39466" y="499678"/>
                    <a:pt x="258" y="460184"/>
                    <a:pt x="163" y="369301"/>
                  </a:cubicBezTo>
                  <a:cubicBezTo>
                    <a:pt x="163" y="284890"/>
                    <a:pt x="163" y="200478"/>
                    <a:pt x="163" y="116066"/>
                  </a:cubicBezTo>
                  <a:cubicBezTo>
                    <a:pt x="163" y="44407"/>
                    <a:pt x="44224" y="155"/>
                    <a:pt x="115693" y="155"/>
                  </a:cubicBezTo>
                  <a:cubicBezTo>
                    <a:pt x="751779" y="155"/>
                    <a:pt x="1387832" y="155"/>
                    <a:pt x="2023854" y="155"/>
                  </a:cubicBezTo>
                  <a:cubicBezTo>
                    <a:pt x="2097702" y="155"/>
                    <a:pt x="2140907" y="43741"/>
                    <a:pt x="2141193" y="117875"/>
                  </a:cubicBezTo>
                  <a:cubicBezTo>
                    <a:pt x="2141573" y="204665"/>
                    <a:pt x="2141573" y="291456"/>
                    <a:pt x="2141193" y="378247"/>
                  </a:cubicBezTo>
                  <a:cubicBezTo>
                    <a:pt x="2141193" y="457044"/>
                    <a:pt x="2098749" y="499583"/>
                    <a:pt x="2020237" y="499583"/>
                  </a:cubicBezTo>
                  <a:cubicBezTo>
                    <a:pt x="1702893" y="499646"/>
                    <a:pt x="1385485" y="499678"/>
                    <a:pt x="1068013" y="499678"/>
                  </a:cubicBezTo>
                  <a:close/>
                </a:path>
              </a:pathLst>
            </a:custGeom>
            <a:solidFill>
              <a:srgbClr val="3D6C9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57" name="Google Shape;357;p17"/>
          <p:cNvGrpSpPr/>
          <p:nvPr/>
        </p:nvGrpSpPr>
        <p:grpSpPr>
          <a:xfrm>
            <a:off x="5678696" y="4376037"/>
            <a:ext cx="360000" cy="348402"/>
            <a:chOff x="4415002" y="1958603"/>
            <a:chExt cx="3657599" cy="3539764"/>
          </a:xfrm>
        </p:grpSpPr>
        <p:sp>
          <p:nvSpPr>
            <p:cNvPr id="358" name="Google Shape;358;p17"/>
            <p:cNvSpPr/>
            <p:nvPr/>
          </p:nvSpPr>
          <p:spPr>
            <a:xfrm>
              <a:off x="4415002" y="4526252"/>
              <a:ext cx="754856" cy="435073"/>
            </a:xfrm>
            <a:custGeom>
              <a:avLst/>
              <a:gdLst/>
              <a:ahLst/>
              <a:cxnLst/>
              <a:rect l="l" t="t" r="r" b="b"/>
              <a:pathLst>
                <a:path w="754856" h="435073" extrusionOk="0">
                  <a:moveTo>
                    <a:pt x="167" y="435222"/>
                  </a:moveTo>
                  <a:lnTo>
                    <a:pt x="755024" y="435222"/>
                  </a:lnTo>
                  <a:lnTo>
                    <a:pt x="755024" y="148"/>
                  </a:lnTo>
                  <a:lnTo>
                    <a:pt x="262" y="148"/>
                  </a:lnTo>
                  <a:close/>
                </a:path>
              </a:pathLst>
            </a:custGeom>
            <a:solidFill>
              <a:srgbClr val="3D6C9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9" name="Google Shape;359;p17"/>
            <p:cNvSpPr/>
            <p:nvPr/>
          </p:nvSpPr>
          <p:spPr>
            <a:xfrm>
              <a:off x="4415097" y="2600515"/>
              <a:ext cx="754761" cy="427941"/>
            </a:xfrm>
            <a:custGeom>
              <a:avLst/>
              <a:gdLst/>
              <a:ahLst/>
              <a:cxnLst/>
              <a:rect l="l" t="t" r="r" b="b"/>
              <a:pathLst>
                <a:path w="754761" h="427941" extrusionOk="0">
                  <a:moveTo>
                    <a:pt x="754928" y="148"/>
                  </a:moveTo>
                  <a:lnTo>
                    <a:pt x="167" y="148"/>
                  </a:lnTo>
                  <a:lnTo>
                    <a:pt x="167" y="428090"/>
                  </a:lnTo>
                  <a:lnTo>
                    <a:pt x="754928" y="428090"/>
                  </a:lnTo>
                  <a:close/>
                </a:path>
              </a:pathLst>
            </a:custGeom>
            <a:solidFill>
              <a:srgbClr val="3D6C9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0" name="Google Shape;360;p17"/>
            <p:cNvSpPr/>
            <p:nvPr/>
          </p:nvSpPr>
          <p:spPr>
            <a:xfrm>
              <a:off x="7317840" y="2600515"/>
              <a:ext cx="754761" cy="427941"/>
            </a:xfrm>
            <a:custGeom>
              <a:avLst/>
              <a:gdLst/>
              <a:ahLst/>
              <a:cxnLst/>
              <a:rect l="l" t="t" r="r" b="b"/>
              <a:pathLst>
                <a:path w="754761" h="427941" extrusionOk="0">
                  <a:moveTo>
                    <a:pt x="167" y="428090"/>
                  </a:moveTo>
                  <a:lnTo>
                    <a:pt x="754928" y="428090"/>
                  </a:lnTo>
                  <a:lnTo>
                    <a:pt x="754928" y="148"/>
                  </a:lnTo>
                  <a:lnTo>
                    <a:pt x="167" y="148"/>
                  </a:lnTo>
                  <a:close/>
                </a:path>
              </a:pathLst>
            </a:custGeom>
            <a:solidFill>
              <a:srgbClr val="3D6C9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1" name="Google Shape;361;p17"/>
            <p:cNvSpPr/>
            <p:nvPr/>
          </p:nvSpPr>
          <p:spPr>
            <a:xfrm>
              <a:off x="4415097" y="3242427"/>
              <a:ext cx="754761" cy="427941"/>
            </a:xfrm>
            <a:custGeom>
              <a:avLst/>
              <a:gdLst/>
              <a:ahLst/>
              <a:cxnLst/>
              <a:rect l="l" t="t" r="r" b="b"/>
              <a:pathLst>
                <a:path w="754761" h="427941" extrusionOk="0">
                  <a:moveTo>
                    <a:pt x="754928" y="148"/>
                  </a:moveTo>
                  <a:lnTo>
                    <a:pt x="167" y="148"/>
                  </a:lnTo>
                  <a:lnTo>
                    <a:pt x="167" y="428090"/>
                  </a:lnTo>
                  <a:lnTo>
                    <a:pt x="754928" y="428090"/>
                  </a:lnTo>
                  <a:close/>
                </a:path>
              </a:pathLst>
            </a:custGeom>
            <a:solidFill>
              <a:srgbClr val="3D6C9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2" name="Google Shape;362;p17"/>
            <p:cNvSpPr/>
            <p:nvPr/>
          </p:nvSpPr>
          <p:spPr>
            <a:xfrm>
              <a:off x="4415097" y="3884339"/>
              <a:ext cx="754761" cy="427941"/>
            </a:xfrm>
            <a:custGeom>
              <a:avLst/>
              <a:gdLst/>
              <a:ahLst/>
              <a:cxnLst/>
              <a:rect l="l" t="t" r="r" b="b"/>
              <a:pathLst>
                <a:path w="754761" h="427941" extrusionOk="0">
                  <a:moveTo>
                    <a:pt x="754928" y="148"/>
                  </a:moveTo>
                  <a:lnTo>
                    <a:pt x="167" y="148"/>
                  </a:lnTo>
                  <a:lnTo>
                    <a:pt x="167" y="428090"/>
                  </a:lnTo>
                  <a:lnTo>
                    <a:pt x="754928" y="428090"/>
                  </a:lnTo>
                  <a:close/>
                </a:path>
              </a:pathLst>
            </a:custGeom>
            <a:solidFill>
              <a:srgbClr val="3D6C9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3" name="Google Shape;363;p17"/>
            <p:cNvSpPr/>
            <p:nvPr/>
          </p:nvSpPr>
          <p:spPr>
            <a:xfrm>
              <a:off x="5389504" y="2601276"/>
              <a:ext cx="744378" cy="424803"/>
            </a:xfrm>
            <a:custGeom>
              <a:avLst/>
              <a:gdLst/>
              <a:ahLst/>
              <a:cxnLst/>
              <a:rect l="l" t="t" r="r" b="b"/>
              <a:pathLst>
                <a:path w="744378" h="424803" extrusionOk="0">
                  <a:moveTo>
                    <a:pt x="744546" y="148"/>
                  </a:moveTo>
                  <a:lnTo>
                    <a:pt x="167" y="148"/>
                  </a:lnTo>
                  <a:lnTo>
                    <a:pt x="167" y="424951"/>
                  </a:lnTo>
                  <a:lnTo>
                    <a:pt x="744546" y="424951"/>
                  </a:lnTo>
                  <a:close/>
                </a:path>
              </a:pathLst>
            </a:custGeom>
            <a:solidFill>
              <a:srgbClr val="3D6C9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4" name="Google Shape;364;p17"/>
            <p:cNvSpPr/>
            <p:nvPr/>
          </p:nvSpPr>
          <p:spPr>
            <a:xfrm>
              <a:off x="6352577" y="2602417"/>
              <a:ext cx="745616" cy="423471"/>
            </a:xfrm>
            <a:custGeom>
              <a:avLst/>
              <a:gdLst/>
              <a:ahLst/>
              <a:cxnLst/>
              <a:rect l="l" t="t" r="r" b="b"/>
              <a:pathLst>
                <a:path w="745616" h="423471" extrusionOk="0">
                  <a:moveTo>
                    <a:pt x="167" y="423620"/>
                  </a:moveTo>
                  <a:lnTo>
                    <a:pt x="745784" y="423620"/>
                  </a:lnTo>
                  <a:lnTo>
                    <a:pt x="745784" y="148"/>
                  </a:lnTo>
                  <a:lnTo>
                    <a:pt x="167" y="148"/>
                  </a:lnTo>
                  <a:close/>
                </a:path>
              </a:pathLst>
            </a:custGeom>
            <a:solidFill>
              <a:srgbClr val="3D6C9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5" name="Google Shape;365;p17"/>
            <p:cNvSpPr/>
            <p:nvPr/>
          </p:nvSpPr>
          <p:spPr>
            <a:xfrm>
              <a:off x="6987087" y="4468430"/>
              <a:ext cx="990074" cy="740163"/>
            </a:xfrm>
            <a:custGeom>
              <a:avLst/>
              <a:gdLst/>
              <a:ahLst/>
              <a:cxnLst/>
              <a:rect l="l" t="t" r="r" b="b"/>
              <a:pathLst>
                <a:path w="990074" h="740163" extrusionOk="0">
                  <a:moveTo>
                    <a:pt x="901659" y="150"/>
                  </a:moveTo>
                  <a:cubicBezTo>
                    <a:pt x="630196" y="1197"/>
                    <a:pt x="358734" y="626"/>
                    <a:pt x="87271" y="721"/>
                  </a:cubicBezTo>
                  <a:cubicBezTo>
                    <a:pt x="77732" y="541"/>
                    <a:pt x="68191" y="922"/>
                    <a:pt x="58696" y="1862"/>
                  </a:cubicBezTo>
                  <a:cubicBezTo>
                    <a:pt x="23379" y="4990"/>
                    <a:pt x="-2711" y="36111"/>
                    <a:pt x="422" y="71372"/>
                  </a:cubicBezTo>
                  <a:cubicBezTo>
                    <a:pt x="733" y="74872"/>
                    <a:pt x="1332" y="78342"/>
                    <a:pt x="2213" y="81744"/>
                  </a:cubicBezTo>
                  <a:cubicBezTo>
                    <a:pt x="7845" y="99069"/>
                    <a:pt x="17659" y="114745"/>
                    <a:pt x="30788" y="127392"/>
                  </a:cubicBezTo>
                  <a:cubicBezTo>
                    <a:pt x="224527" y="321772"/>
                    <a:pt x="418646" y="515772"/>
                    <a:pt x="613147" y="709392"/>
                  </a:cubicBezTo>
                  <a:cubicBezTo>
                    <a:pt x="616004" y="712150"/>
                    <a:pt x="618766" y="715098"/>
                    <a:pt x="621719" y="717761"/>
                  </a:cubicBezTo>
                  <a:cubicBezTo>
                    <a:pt x="656200" y="749714"/>
                    <a:pt x="696681" y="747621"/>
                    <a:pt x="726494" y="712055"/>
                  </a:cubicBezTo>
                  <a:cubicBezTo>
                    <a:pt x="741544" y="694271"/>
                    <a:pt x="756212" y="676203"/>
                    <a:pt x="770214" y="657659"/>
                  </a:cubicBezTo>
                  <a:cubicBezTo>
                    <a:pt x="866748" y="531952"/>
                    <a:pt x="933741" y="386187"/>
                    <a:pt x="966238" y="231144"/>
                  </a:cubicBezTo>
                  <a:cubicBezTo>
                    <a:pt x="975763" y="184355"/>
                    <a:pt x="982336" y="136806"/>
                    <a:pt x="990241" y="89638"/>
                  </a:cubicBezTo>
                  <a:lnTo>
                    <a:pt x="990241" y="51123"/>
                  </a:lnTo>
                  <a:cubicBezTo>
                    <a:pt x="973763" y="12133"/>
                    <a:pt x="943093" y="-40"/>
                    <a:pt x="901659" y="150"/>
                  </a:cubicBezTo>
                  <a:close/>
                </a:path>
              </a:pathLst>
            </a:custGeom>
            <a:solidFill>
              <a:srgbClr val="3D6C9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6" name="Google Shape;366;p17"/>
            <p:cNvSpPr/>
            <p:nvPr/>
          </p:nvSpPr>
          <p:spPr>
            <a:xfrm>
              <a:off x="5505936" y="3327205"/>
              <a:ext cx="1831726" cy="2171162"/>
            </a:xfrm>
            <a:custGeom>
              <a:avLst/>
              <a:gdLst/>
              <a:ahLst/>
              <a:cxnLst/>
              <a:rect l="l" t="t" r="r" b="b"/>
              <a:pathLst>
                <a:path w="1831726" h="2171162" extrusionOk="0">
                  <a:moveTo>
                    <a:pt x="1795022" y="1786616"/>
                  </a:moveTo>
                  <a:cubicBezTo>
                    <a:pt x="1572772" y="1564720"/>
                    <a:pt x="1350522" y="1343015"/>
                    <a:pt x="1128272" y="1121500"/>
                  </a:cubicBezTo>
                  <a:cubicBezTo>
                    <a:pt x="1103422" y="1098613"/>
                    <a:pt x="1089996" y="1065918"/>
                    <a:pt x="1091601" y="1032202"/>
                  </a:cubicBezTo>
                  <a:cubicBezTo>
                    <a:pt x="1093029" y="876622"/>
                    <a:pt x="1092172" y="720946"/>
                    <a:pt x="1092172" y="565366"/>
                  </a:cubicBezTo>
                  <a:lnTo>
                    <a:pt x="1092172" y="565366"/>
                  </a:lnTo>
                  <a:lnTo>
                    <a:pt x="1092172" y="127344"/>
                  </a:lnTo>
                  <a:cubicBezTo>
                    <a:pt x="1092172" y="107278"/>
                    <a:pt x="1093029" y="87213"/>
                    <a:pt x="1092172" y="67147"/>
                  </a:cubicBezTo>
                  <a:cubicBezTo>
                    <a:pt x="1089791" y="25684"/>
                    <a:pt x="1059025" y="-3796"/>
                    <a:pt x="1019592" y="578"/>
                  </a:cubicBezTo>
                  <a:cubicBezTo>
                    <a:pt x="969981" y="4424"/>
                    <a:pt x="920647" y="11252"/>
                    <a:pt x="871859" y="21024"/>
                  </a:cubicBezTo>
                  <a:cubicBezTo>
                    <a:pt x="515433" y="100812"/>
                    <a:pt x="256449" y="305368"/>
                    <a:pt x="102239" y="635453"/>
                  </a:cubicBezTo>
                  <a:cubicBezTo>
                    <a:pt x="-24063" y="905722"/>
                    <a:pt x="-31968" y="1184930"/>
                    <a:pt x="71949" y="1463282"/>
                  </a:cubicBezTo>
                  <a:cubicBezTo>
                    <a:pt x="257973" y="1961881"/>
                    <a:pt x="766131" y="2248222"/>
                    <a:pt x="1290292" y="2153219"/>
                  </a:cubicBezTo>
                  <a:cubicBezTo>
                    <a:pt x="1481822" y="2118469"/>
                    <a:pt x="1660259" y="2032302"/>
                    <a:pt x="1806452" y="1903967"/>
                  </a:cubicBezTo>
                  <a:cubicBezTo>
                    <a:pt x="1838456" y="1876388"/>
                    <a:pt x="1840266" y="1835591"/>
                    <a:pt x="1811881" y="1803733"/>
                  </a:cubicBezTo>
                  <a:cubicBezTo>
                    <a:pt x="1806547" y="1797742"/>
                    <a:pt x="1800737" y="1792226"/>
                    <a:pt x="1795022" y="1786616"/>
                  </a:cubicBezTo>
                  <a:close/>
                </a:path>
              </a:pathLst>
            </a:custGeom>
            <a:solidFill>
              <a:srgbClr val="3D6C9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7" name="Google Shape;367;p17"/>
            <p:cNvSpPr/>
            <p:nvPr/>
          </p:nvSpPr>
          <p:spPr>
            <a:xfrm>
              <a:off x="6728243" y="3242453"/>
              <a:ext cx="1084823" cy="1083522"/>
            </a:xfrm>
            <a:custGeom>
              <a:avLst/>
              <a:gdLst/>
              <a:ahLst/>
              <a:cxnLst/>
              <a:rect l="l" t="t" r="r" b="b"/>
              <a:pathLst>
                <a:path w="1084823" h="1083522" extrusionOk="0">
                  <a:moveTo>
                    <a:pt x="167" y="80956"/>
                  </a:moveTo>
                  <a:lnTo>
                    <a:pt x="167" y="540185"/>
                  </a:lnTo>
                  <a:cubicBezTo>
                    <a:pt x="167" y="695005"/>
                    <a:pt x="167" y="849793"/>
                    <a:pt x="167" y="1004549"/>
                  </a:cubicBezTo>
                  <a:cubicBezTo>
                    <a:pt x="167" y="1057423"/>
                    <a:pt x="25790" y="1083671"/>
                    <a:pt x="77891" y="1083671"/>
                  </a:cubicBezTo>
                  <a:cubicBezTo>
                    <a:pt x="387898" y="1083671"/>
                    <a:pt x="698001" y="1083671"/>
                    <a:pt x="1008198" y="1083671"/>
                  </a:cubicBezTo>
                  <a:cubicBezTo>
                    <a:pt x="1062110" y="1083671"/>
                    <a:pt x="1089446" y="1053429"/>
                    <a:pt x="1084398" y="999794"/>
                  </a:cubicBezTo>
                  <a:cubicBezTo>
                    <a:pt x="1068872" y="819108"/>
                    <a:pt x="1016199" y="650974"/>
                    <a:pt x="916091" y="499388"/>
                  </a:cubicBezTo>
                  <a:cubicBezTo>
                    <a:pt x="719241" y="201414"/>
                    <a:pt x="442731" y="35246"/>
                    <a:pt x="86559" y="884"/>
                  </a:cubicBezTo>
                  <a:cubicBezTo>
                    <a:pt x="27313" y="-4632"/>
                    <a:pt x="263" y="20759"/>
                    <a:pt x="167" y="80956"/>
                  </a:cubicBezTo>
                  <a:close/>
                </a:path>
              </a:pathLst>
            </a:custGeom>
            <a:solidFill>
              <a:srgbClr val="3D6C9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8" name="Google Shape;368;p17"/>
            <p:cNvSpPr/>
            <p:nvPr/>
          </p:nvSpPr>
          <p:spPr>
            <a:xfrm>
              <a:off x="4415097" y="1958603"/>
              <a:ext cx="3657504" cy="427941"/>
            </a:xfrm>
            <a:custGeom>
              <a:avLst/>
              <a:gdLst/>
              <a:ahLst/>
              <a:cxnLst/>
              <a:rect l="l" t="t" r="r" b="b"/>
              <a:pathLst>
                <a:path w="754761" h="427941" extrusionOk="0">
                  <a:moveTo>
                    <a:pt x="754928" y="148"/>
                  </a:moveTo>
                  <a:lnTo>
                    <a:pt x="167" y="148"/>
                  </a:lnTo>
                  <a:lnTo>
                    <a:pt x="167" y="428090"/>
                  </a:lnTo>
                  <a:lnTo>
                    <a:pt x="754928" y="428090"/>
                  </a:lnTo>
                  <a:close/>
                </a:path>
              </a:pathLst>
            </a:custGeom>
            <a:solidFill>
              <a:srgbClr val="3D6C9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69" name="Google Shape;369;p17"/>
          <p:cNvGrpSpPr/>
          <p:nvPr/>
        </p:nvGrpSpPr>
        <p:grpSpPr>
          <a:xfrm>
            <a:off x="5678651" y="5282528"/>
            <a:ext cx="360045" cy="153542"/>
            <a:chOff x="2787364" y="3691275"/>
            <a:chExt cx="3569143" cy="1522074"/>
          </a:xfrm>
        </p:grpSpPr>
        <p:sp>
          <p:nvSpPr>
            <p:cNvPr id="370" name="Google Shape;370;p17"/>
            <p:cNvSpPr/>
            <p:nvPr/>
          </p:nvSpPr>
          <p:spPr>
            <a:xfrm>
              <a:off x="2787364" y="3691275"/>
              <a:ext cx="3569143" cy="499522"/>
            </a:xfrm>
            <a:custGeom>
              <a:avLst/>
              <a:gdLst/>
              <a:ahLst/>
              <a:cxnLst/>
              <a:rect l="l" t="t" r="r" b="b"/>
              <a:pathLst>
                <a:path w="3569143" h="499522" extrusionOk="0">
                  <a:moveTo>
                    <a:pt x="1784989" y="155"/>
                  </a:moveTo>
                  <a:lnTo>
                    <a:pt x="3440199" y="155"/>
                  </a:lnTo>
                  <a:cubicBezTo>
                    <a:pt x="3511668" y="155"/>
                    <a:pt x="3551162" y="25754"/>
                    <a:pt x="3565627" y="81521"/>
                  </a:cubicBezTo>
                  <a:cubicBezTo>
                    <a:pt x="3568102" y="91898"/>
                    <a:pt x="3569253" y="102546"/>
                    <a:pt x="3569053" y="113211"/>
                  </a:cubicBezTo>
                  <a:cubicBezTo>
                    <a:pt x="3569053" y="203619"/>
                    <a:pt x="3569624" y="294026"/>
                    <a:pt x="3569053" y="384337"/>
                  </a:cubicBezTo>
                  <a:cubicBezTo>
                    <a:pt x="3568577" y="453903"/>
                    <a:pt x="3525182" y="497679"/>
                    <a:pt x="3455902" y="499678"/>
                  </a:cubicBezTo>
                  <a:cubicBezTo>
                    <a:pt x="3447527" y="499678"/>
                    <a:pt x="3439248" y="499678"/>
                    <a:pt x="3430873" y="499678"/>
                  </a:cubicBezTo>
                  <a:lnTo>
                    <a:pt x="138153" y="499678"/>
                  </a:lnTo>
                  <a:cubicBezTo>
                    <a:pt x="37277" y="499678"/>
                    <a:pt x="163" y="462849"/>
                    <a:pt x="163" y="362640"/>
                  </a:cubicBezTo>
                  <a:lnTo>
                    <a:pt x="163" y="138050"/>
                  </a:lnTo>
                  <a:cubicBezTo>
                    <a:pt x="163" y="36413"/>
                    <a:pt x="35945" y="250"/>
                    <a:pt x="136630" y="155"/>
                  </a:cubicBezTo>
                  <a:close/>
                </a:path>
              </a:pathLst>
            </a:custGeom>
            <a:solidFill>
              <a:srgbClr val="3D6C9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1" name="Google Shape;371;p17"/>
            <p:cNvSpPr/>
            <p:nvPr/>
          </p:nvSpPr>
          <p:spPr>
            <a:xfrm>
              <a:off x="2787745" y="4713827"/>
              <a:ext cx="2141315" cy="499522"/>
            </a:xfrm>
            <a:custGeom>
              <a:avLst/>
              <a:gdLst/>
              <a:ahLst/>
              <a:cxnLst/>
              <a:rect l="l" t="t" r="r" b="b"/>
              <a:pathLst>
                <a:path w="2141315" h="499522" extrusionOk="0">
                  <a:moveTo>
                    <a:pt x="1068013" y="499678"/>
                  </a:moveTo>
                  <a:lnTo>
                    <a:pt x="130063" y="499678"/>
                  </a:lnTo>
                  <a:cubicBezTo>
                    <a:pt x="39466" y="499678"/>
                    <a:pt x="258" y="460184"/>
                    <a:pt x="163" y="369301"/>
                  </a:cubicBezTo>
                  <a:cubicBezTo>
                    <a:pt x="163" y="284890"/>
                    <a:pt x="163" y="200478"/>
                    <a:pt x="163" y="116066"/>
                  </a:cubicBezTo>
                  <a:cubicBezTo>
                    <a:pt x="163" y="44407"/>
                    <a:pt x="44224" y="155"/>
                    <a:pt x="115693" y="155"/>
                  </a:cubicBezTo>
                  <a:cubicBezTo>
                    <a:pt x="751779" y="155"/>
                    <a:pt x="1387832" y="155"/>
                    <a:pt x="2023854" y="155"/>
                  </a:cubicBezTo>
                  <a:cubicBezTo>
                    <a:pt x="2097702" y="155"/>
                    <a:pt x="2140907" y="43741"/>
                    <a:pt x="2141193" y="117875"/>
                  </a:cubicBezTo>
                  <a:cubicBezTo>
                    <a:pt x="2141573" y="204665"/>
                    <a:pt x="2141573" y="291456"/>
                    <a:pt x="2141193" y="378247"/>
                  </a:cubicBezTo>
                  <a:cubicBezTo>
                    <a:pt x="2141193" y="457044"/>
                    <a:pt x="2098749" y="499583"/>
                    <a:pt x="2020237" y="499583"/>
                  </a:cubicBezTo>
                  <a:cubicBezTo>
                    <a:pt x="1702893" y="499646"/>
                    <a:pt x="1385485" y="499678"/>
                    <a:pt x="1068013" y="499678"/>
                  </a:cubicBezTo>
                  <a:close/>
                </a:path>
              </a:pathLst>
            </a:custGeom>
            <a:solidFill>
              <a:srgbClr val="3D6C9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18"/>
          <p:cNvSpPr txBox="1"/>
          <p:nvPr/>
        </p:nvSpPr>
        <p:spPr>
          <a:xfrm>
            <a:off x="431800" y="379681"/>
            <a:ext cx="5764605"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Título y autores</a:t>
            </a:r>
            <a:endParaRPr/>
          </a:p>
        </p:txBody>
      </p:sp>
      <p:sp>
        <p:nvSpPr>
          <p:cNvPr id="377" name="Google Shape;377;p18"/>
          <p:cNvSpPr txBox="1"/>
          <p:nvPr/>
        </p:nvSpPr>
        <p:spPr>
          <a:xfrm>
            <a:off x="431800" y="1774571"/>
            <a:ext cx="4140199" cy="393954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1" i="0" u="none" strike="noStrike" cap="none">
                <a:solidFill>
                  <a:schemeClr val="dk1"/>
                </a:solidFill>
                <a:latin typeface="Arial"/>
                <a:ea typeface="Arial"/>
                <a:cs typeface="Arial"/>
                <a:sym typeface="Arial"/>
              </a:rPr>
              <a:t>Titulo</a:t>
            </a:r>
            <a:endParaRPr/>
          </a:p>
          <a:p>
            <a:pPr marL="0" marR="0" lvl="0" indent="0" algn="l"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Incluir el lugar, la fecha y la etiología</a:t>
            </a:r>
            <a:endParaRPr/>
          </a:p>
          <a:p>
            <a:pPr marL="285750" marR="0" lvl="0" indent="-18415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Usar sindrome si no existe confirmacion de laboratorio</a:t>
            </a:r>
            <a:endParaRPr/>
          </a:p>
          <a:p>
            <a:pPr marL="285750" marR="0" lvl="0" indent="-18415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285750" marR="0" lvl="0" indent="-18415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285750" marR="0" lvl="0" indent="-18415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US" sz="1600" b="1" i="0" u="none" strike="noStrike" cap="none">
                <a:solidFill>
                  <a:schemeClr val="dk1"/>
                </a:solidFill>
                <a:latin typeface="Arial"/>
                <a:ea typeface="Arial"/>
                <a:cs typeface="Arial"/>
                <a:sym typeface="Arial"/>
              </a:rPr>
              <a:t>Autores</a:t>
            </a:r>
            <a:endParaRPr/>
          </a:p>
          <a:p>
            <a:pPr marL="0" marR="0" lvl="0" indent="0" algn="l"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Cualquier persona que haya tenido una </a:t>
            </a:r>
            <a:r>
              <a:rPr lang="en-US" sz="1600" b="0" i="0" u="sng" strike="noStrike" cap="none">
                <a:solidFill>
                  <a:schemeClr val="dk1"/>
                </a:solidFill>
                <a:latin typeface="Arial"/>
                <a:ea typeface="Arial"/>
                <a:cs typeface="Arial"/>
                <a:sym typeface="Arial"/>
              </a:rPr>
              <a:t>contribución intelectual significativa</a:t>
            </a:r>
            <a:r>
              <a:rPr lang="en-US" sz="1600" b="0" i="0" u="none" strike="noStrike" cap="none">
                <a:solidFill>
                  <a:schemeClr val="dk1"/>
                </a:solidFill>
                <a:latin typeface="Arial"/>
                <a:ea typeface="Arial"/>
                <a:cs typeface="Arial"/>
                <a:sym typeface="Arial"/>
              </a:rPr>
              <a:t>  en el diseño y desarrollo de la investigación, análisis de los datos o la preparación del manuscrito</a:t>
            </a:r>
            <a:endParaRPr/>
          </a:p>
        </p:txBody>
      </p:sp>
      <p:grpSp>
        <p:nvGrpSpPr>
          <p:cNvPr id="378" name="Google Shape;378;p18"/>
          <p:cNvGrpSpPr/>
          <p:nvPr/>
        </p:nvGrpSpPr>
        <p:grpSpPr>
          <a:xfrm>
            <a:off x="7081606" y="1413648"/>
            <a:ext cx="1204324" cy="1440225"/>
            <a:chOff x="3041512" y="1600009"/>
            <a:chExt cx="3058983" cy="3658171"/>
          </a:xfrm>
        </p:grpSpPr>
        <p:sp>
          <p:nvSpPr>
            <p:cNvPr id="379" name="Google Shape;379;p18"/>
            <p:cNvSpPr/>
            <p:nvPr/>
          </p:nvSpPr>
          <p:spPr>
            <a:xfrm>
              <a:off x="3041512" y="1600009"/>
              <a:ext cx="3058983" cy="3658171"/>
            </a:xfrm>
            <a:custGeom>
              <a:avLst/>
              <a:gdLst/>
              <a:ahLst/>
              <a:cxnLst/>
              <a:rect l="l" t="t" r="r" b="b"/>
              <a:pathLst>
                <a:path w="3058983" h="3658171" extrusionOk="0">
                  <a:moveTo>
                    <a:pt x="1658089" y="350"/>
                  </a:moveTo>
                  <a:cubicBezTo>
                    <a:pt x="1727193" y="9875"/>
                    <a:pt x="1796771" y="17209"/>
                    <a:pt x="1865399" y="29497"/>
                  </a:cubicBezTo>
                  <a:cubicBezTo>
                    <a:pt x="1980480" y="48494"/>
                    <a:pt x="2090672" y="90124"/>
                    <a:pt x="2189625" y="151988"/>
                  </a:cubicBezTo>
                  <a:cubicBezTo>
                    <a:pt x="2215479" y="168466"/>
                    <a:pt x="2229737" y="189421"/>
                    <a:pt x="2220992" y="220568"/>
                  </a:cubicBezTo>
                  <a:cubicBezTo>
                    <a:pt x="2211487" y="254096"/>
                    <a:pt x="2172705" y="268193"/>
                    <a:pt x="2139817" y="246857"/>
                  </a:cubicBezTo>
                  <a:cubicBezTo>
                    <a:pt x="2032597" y="178087"/>
                    <a:pt x="1913876" y="142082"/>
                    <a:pt x="1789262" y="125699"/>
                  </a:cubicBezTo>
                  <a:cubicBezTo>
                    <a:pt x="1546878" y="94076"/>
                    <a:pt x="1305443" y="94457"/>
                    <a:pt x="1070568" y="173324"/>
                  </a:cubicBezTo>
                  <a:cubicBezTo>
                    <a:pt x="840730" y="250572"/>
                    <a:pt x="718112" y="419164"/>
                    <a:pt x="674198" y="652813"/>
                  </a:cubicBezTo>
                  <a:cubicBezTo>
                    <a:pt x="649054" y="789014"/>
                    <a:pt x="655724" y="929200"/>
                    <a:pt x="693684" y="1062388"/>
                  </a:cubicBezTo>
                  <a:cubicBezTo>
                    <a:pt x="699141" y="1076089"/>
                    <a:pt x="707547" y="1088415"/>
                    <a:pt x="718302" y="1098487"/>
                  </a:cubicBezTo>
                  <a:cubicBezTo>
                    <a:pt x="727808" y="1109060"/>
                    <a:pt x="740164" y="1116775"/>
                    <a:pt x="749860" y="1127062"/>
                  </a:cubicBezTo>
                  <a:cubicBezTo>
                    <a:pt x="759555" y="1137349"/>
                    <a:pt x="767159" y="1149256"/>
                    <a:pt x="774669" y="1159066"/>
                  </a:cubicBezTo>
                  <a:cubicBezTo>
                    <a:pt x="797576" y="1127729"/>
                    <a:pt x="820864" y="1098106"/>
                    <a:pt x="841206" y="1066579"/>
                  </a:cubicBezTo>
                  <a:cubicBezTo>
                    <a:pt x="847606" y="1054169"/>
                    <a:pt x="851269" y="1040526"/>
                    <a:pt x="851947" y="1026574"/>
                  </a:cubicBezTo>
                  <a:cubicBezTo>
                    <a:pt x="862497" y="948088"/>
                    <a:pt x="866775" y="867697"/>
                    <a:pt x="883219" y="790258"/>
                  </a:cubicBezTo>
                  <a:cubicBezTo>
                    <a:pt x="904606" y="691389"/>
                    <a:pt x="960972" y="616713"/>
                    <a:pt x="1064770" y="590233"/>
                  </a:cubicBezTo>
                  <a:cubicBezTo>
                    <a:pt x="1124653" y="575184"/>
                    <a:pt x="1181875" y="590233"/>
                    <a:pt x="1238907" y="609855"/>
                  </a:cubicBezTo>
                  <a:cubicBezTo>
                    <a:pt x="1431864" y="677197"/>
                    <a:pt x="1627292" y="681578"/>
                    <a:pt x="1818729" y="609855"/>
                  </a:cubicBezTo>
                  <a:cubicBezTo>
                    <a:pt x="2010165" y="538132"/>
                    <a:pt x="2153029" y="633763"/>
                    <a:pt x="2184967" y="826263"/>
                  </a:cubicBezTo>
                  <a:cubicBezTo>
                    <a:pt x="2195518" y="889604"/>
                    <a:pt x="2197989" y="954088"/>
                    <a:pt x="2207019" y="1017620"/>
                  </a:cubicBezTo>
                  <a:cubicBezTo>
                    <a:pt x="2211581" y="1041188"/>
                    <a:pt x="2220270" y="1063762"/>
                    <a:pt x="2232684" y="1084295"/>
                  </a:cubicBezTo>
                  <a:cubicBezTo>
                    <a:pt x="2246941" y="1110108"/>
                    <a:pt x="2265382" y="1133635"/>
                    <a:pt x="2280875" y="1156399"/>
                  </a:cubicBezTo>
                  <a:cubicBezTo>
                    <a:pt x="2304258" y="1135349"/>
                    <a:pt x="2329827" y="1113727"/>
                    <a:pt x="2353496" y="1089724"/>
                  </a:cubicBezTo>
                  <a:cubicBezTo>
                    <a:pt x="2360087" y="1081444"/>
                    <a:pt x="2364440" y="1071604"/>
                    <a:pt x="2366138" y="1061149"/>
                  </a:cubicBezTo>
                  <a:cubicBezTo>
                    <a:pt x="2426021" y="830644"/>
                    <a:pt x="2411193" y="608712"/>
                    <a:pt x="2289145" y="399352"/>
                  </a:cubicBezTo>
                  <a:cubicBezTo>
                    <a:pt x="2270134" y="366967"/>
                    <a:pt x="2275077" y="338202"/>
                    <a:pt x="2301312" y="320771"/>
                  </a:cubicBezTo>
                  <a:cubicBezTo>
                    <a:pt x="2327546" y="303340"/>
                    <a:pt x="2359674" y="311246"/>
                    <a:pt x="2379825" y="343441"/>
                  </a:cubicBezTo>
                  <a:cubicBezTo>
                    <a:pt x="2457864" y="468313"/>
                    <a:pt x="2494554" y="606521"/>
                    <a:pt x="2505390" y="751777"/>
                  </a:cubicBezTo>
                  <a:cubicBezTo>
                    <a:pt x="2512870" y="858895"/>
                    <a:pt x="2502462" y="966513"/>
                    <a:pt x="2474593" y="1070198"/>
                  </a:cubicBezTo>
                  <a:cubicBezTo>
                    <a:pt x="2469175" y="1091058"/>
                    <a:pt x="2473072" y="1101440"/>
                    <a:pt x="2490086" y="1114299"/>
                  </a:cubicBezTo>
                  <a:cubicBezTo>
                    <a:pt x="2636563" y="1224598"/>
                    <a:pt x="2640270" y="1475106"/>
                    <a:pt x="2498166" y="1591025"/>
                  </a:cubicBezTo>
                  <a:cubicBezTo>
                    <a:pt x="2454130" y="1627617"/>
                    <a:pt x="2396738" y="1643906"/>
                    <a:pt x="2340093" y="1635888"/>
                  </a:cubicBezTo>
                  <a:cubicBezTo>
                    <a:pt x="2321083" y="1690561"/>
                    <a:pt x="2306349" y="1744568"/>
                    <a:pt x="2283727" y="1795146"/>
                  </a:cubicBezTo>
                  <a:cubicBezTo>
                    <a:pt x="2190955" y="2002315"/>
                    <a:pt x="2038396" y="2148238"/>
                    <a:pt x="1828234" y="2233963"/>
                  </a:cubicBezTo>
                  <a:cubicBezTo>
                    <a:pt x="1788787" y="2249965"/>
                    <a:pt x="1783939" y="2279492"/>
                    <a:pt x="1816447" y="2308067"/>
                  </a:cubicBezTo>
                  <a:cubicBezTo>
                    <a:pt x="1817430" y="2308748"/>
                    <a:pt x="1818353" y="2309513"/>
                    <a:pt x="1819204" y="2310353"/>
                  </a:cubicBezTo>
                  <a:cubicBezTo>
                    <a:pt x="1876235" y="2372361"/>
                    <a:pt x="1945149" y="2396745"/>
                    <a:pt x="2031267" y="2403412"/>
                  </a:cubicBezTo>
                  <a:cubicBezTo>
                    <a:pt x="2329637" y="2426463"/>
                    <a:pt x="2596451" y="2685352"/>
                    <a:pt x="2641411" y="2985580"/>
                  </a:cubicBezTo>
                  <a:cubicBezTo>
                    <a:pt x="2648037" y="3035065"/>
                    <a:pt x="2651624" y="3084911"/>
                    <a:pt x="2652152" y="3134837"/>
                  </a:cubicBezTo>
                  <a:cubicBezTo>
                    <a:pt x="2653958" y="3200179"/>
                    <a:pt x="2652152" y="3265711"/>
                    <a:pt x="2652152" y="3336767"/>
                  </a:cubicBezTo>
                  <a:lnTo>
                    <a:pt x="2691789" y="3336767"/>
                  </a:lnTo>
                  <a:cubicBezTo>
                    <a:pt x="2782089" y="3336767"/>
                    <a:pt x="2872389" y="3336767"/>
                    <a:pt x="2962689" y="3336767"/>
                  </a:cubicBezTo>
                  <a:cubicBezTo>
                    <a:pt x="3026564" y="3336767"/>
                    <a:pt x="3057172" y="3366580"/>
                    <a:pt x="3058407" y="3430017"/>
                  </a:cubicBezTo>
                  <a:cubicBezTo>
                    <a:pt x="3059358" y="3475165"/>
                    <a:pt x="3059358" y="3520504"/>
                    <a:pt x="3058407" y="3565653"/>
                  </a:cubicBezTo>
                  <a:cubicBezTo>
                    <a:pt x="3057076" y="3627470"/>
                    <a:pt x="3026374" y="3657760"/>
                    <a:pt x="2965350" y="3658045"/>
                  </a:cubicBezTo>
                  <a:cubicBezTo>
                    <a:pt x="2871438" y="3658426"/>
                    <a:pt x="2777558" y="3658426"/>
                    <a:pt x="2683709" y="3658045"/>
                  </a:cubicBezTo>
                  <a:cubicBezTo>
                    <a:pt x="2642361" y="3658045"/>
                    <a:pt x="2618788" y="3637186"/>
                    <a:pt x="2619548" y="3603277"/>
                  </a:cubicBezTo>
                  <a:cubicBezTo>
                    <a:pt x="2620309" y="3569368"/>
                    <a:pt x="2643026" y="3551270"/>
                    <a:pt x="2682759" y="3551080"/>
                  </a:cubicBezTo>
                  <a:cubicBezTo>
                    <a:pt x="2770492" y="3551080"/>
                    <a:pt x="2858226" y="3551080"/>
                    <a:pt x="2948906" y="3551080"/>
                  </a:cubicBezTo>
                  <a:lnTo>
                    <a:pt x="2948906" y="3445543"/>
                  </a:lnTo>
                  <a:lnTo>
                    <a:pt x="110155" y="3445543"/>
                  </a:lnTo>
                  <a:lnTo>
                    <a:pt x="110155" y="3550794"/>
                  </a:lnTo>
                  <a:lnTo>
                    <a:pt x="2413379" y="3550794"/>
                  </a:lnTo>
                  <a:cubicBezTo>
                    <a:pt x="2470886" y="3550794"/>
                    <a:pt x="2497406" y="3568034"/>
                    <a:pt x="2497025" y="3604896"/>
                  </a:cubicBezTo>
                  <a:cubicBezTo>
                    <a:pt x="2496645" y="3641758"/>
                    <a:pt x="2470315" y="3657950"/>
                    <a:pt x="2412333" y="3657950"/>
                  </a:cubicBezTo>
                  <a:lnTo>
                    <a:pt x="113386" y="3657950"/>
                  </a:lnTo>
                  <a:cubicBezTo>
                    <a:pt x="26033" y="3657950"/>
                    <a:pt x="749" y="3632804"/>
                    <a:pt x="559" y="3545746"/>
                  </a:cubicBezTo>
                  <a:cubicBezTo>
                    <a:pt x="559" y="3505264"/>
                    <a:pt x="-392" y="3464783"/>
                    <a:pt x="559" y="3424397"/>
                  </a:cubicBezTo>
                  <a:cubicBezTo>
                    <a:pt x="2555" y="3367247"/>
                    <a:pt x="33827" y="3336958"/>
                    <a:pt x="90859" y="3336672"/>
                  </a:cubicBezTo>
                  <a:cubicBezTo>
                    <a:pt x="194086" y="3336100"/>
                    <a:pt x="297313" y="3336672"/>
                    <a:pt x="403487" y="3336672"/>
                  </a:cubicBezTo>
                  <a:lnTo>
                    <a:pt x="403487" y="3249137"/>
                  </a:lnTo>
                  <a:lnTo>
                    <a:pt x="259387" y="3249137"/>
                  </a:lnTo>
                  <a:cubicBezTo>
                    <a:pt x="153594" y="3249137"/>
                    <a:pt x="110915" y="3205989"/>
                    <a:pt x="110915" y="3099214"/>
                  </a:cubicBezTo>
                  <a:cubicBezTo>
                    <a:pt x="110915" y="3017108"/>
                    <a:pt x="110915" y="2934971"/>
                    <a:pt x="110915" y="2852802"/>
                  </a:cubicBezTo>
                  <a:cubicBezTo>
                    <a:pt x="110915" y="2683733"/>
                    <a:pt x="214522" y="2575148"/>
                    <a:pt x="382386" y="2567623"/>
                  </a:cubicBezTo>
                  <a:cubicBezTo>
                    <a:pt x="391891" y="2567147"/>
                    <a:pt x="401396" y="2566480"/>
                    <a:pt x="414419" y="2565623"/>
                  </a:cubicBezTo>
                  <a:cubicBezTo>
                    <a:pt x="408335" y="2552193"/>
                    <a:pt x="403868" y="2541715"/>
                    <a:pt x="398735" y="2531524"/>
                  </a:cubicBezTo>
                  <a:cubicBezTo>
                    <a:pt x="358147" y="2450847"/>
                    <a:pt x="317084" y="2370456"/>
                    <a:pt x="276877" y="2289589"/>
                  </a:cubicBezTo>
                  <a:cubicBezTo>
                    <a:pt x="232107" y="2199482"/>
                    <a:pt x="259958" y="2105756"/>
                    <a:pt x="343414" y="2063846"/>
                  </a:cubicBezTo>
                  <a:cubicBezTo>
                    <a:pt x="426870" y="2021936"/>
                    <a:pt x="517646" y="2055464"/>
                    <a:pt x="563651" y="2145666"/>
                  </a:cubicBezTo>
                  <a:cubicBezTo>
                    <a:pt x="617831" y="2251393"/>
                    <a:pt x="671061" y="2357788"/>
                    <a:pt x="724671" y="2463706"/>
                  </a:cubicBezTo>
                  <a:cubicBezTo>
                    <a:pt x="730469" y="2475136"/>
                    <a:pt x="736743" y="2486375"/>
                    <a:pt x="740259" y="2492852"/>
                  </a:cubicBezTo>
                  <a:cubicBezTo>
                    <a:pt x="811359" y="2466373"/>
                    <a:pt x="878561" y="2436369"/>
                    <a:pt x="948710" y="2416652"/>
                  </a:cubicBezTo>
                  <a:cubicBezTo>
                    <a:pt x="1000704" y="2402174"/>
                    <a:pt x="1056595" y="2402365"/>
                    <a:pt x="1110300" y="2394078"/>
                  </a:cubicBezTo>
                  <a:cubicBezTo>
                    <a:pt x="1128418" y="2391570"/>
                    <a:pt x="1145754" y="2385064"/>
                    <a:pt x="1161058" y="2375028"/>
                  </a:cubicBezTo>
                  <a:cubicBezTo>
                    <a:pt x="1189099" y="2355216"/>
                    <a:pt x="1214573" y="2331594"/>
                    <a:pt x="1240808" y="2309305"/>
                  </a:cubicBezTo>
                  <a:cubicBezTo>
                    <a:pt x="1275787" y="2279683"/>
                    <a:pt x="1270369" y="2252155"/>
                    <a:pt x="1230542" y="2233105"/>
                  </a:cubicBezTo>
                  <a:cubicBezTo>
                    <a:pt x="1173510" y="2205197"/>
                    <a:pt x="1116479" y="2175003"/>
                    <a:pt x="1061443" y="2142427"/>
                  </a:cubicBezTo>
                  <a:cubicBezTo>
                    <a:pt x="1021426" y="2118615"/>
                    <a:pt x="1013156" y="2088802"/>
                    <a:pt x="1031691" y="2060036"/>
                  </a:cubicBezTo>
                  <a:cubicBezTo>
                    <a:pt x="1050702" y="2029842"/>
                    <a:pt x="1081784" y="2027937"/>
                    <a:pt x="1121421" y="2054607"/>
                  </a:cubicBezTo>
                  <a:cubicBezTo>
                    <a:pt x="1402682" y="2244059"/>
                    <a:pt x="1756564" y="2222818"/>
                    <a:pt x="2007408" y="1999076"/>
                  </a:cubicBezTo>
                  <a:cubicBezTo>
                    <a:pt x="2145235" y="1876108"/>
                    <a:pt x="2221943" y="1720375"/>
                    <a:pt x="2243900" y="1527589"/>
                  </a:cubicBezTo>
                  <a:cubicBezTo>
                    <a:pt x="2139342" y="1645603"/>
                    <a:pt x="2015773" y="1693800"/>
                    <a:pt x="1869202" y="1655986"/>
                  </a:cubicBezTo>
                  <a:cubicBezTo>
                    <a:pt x="1722630" y="1618171"/>
                    <a:pt x="1636702" y="1516063"/>
                    <a:pt x="1604004" y="1367188"/>
                  </a:cubicBezTo>
                  <a:lnTo>
                    <a:pt x="1456102" y="1367188"/>
                  </a:lnTo>
                  <a:cubicBezTo>
                    <a:pt x="1391846" y="1681513"/>
                    <a:pt x="1020570" y="1770190"/>
                    <a:pt x="815446" y="1536828"/>
                  </a:cubicBezTo>
                  <a:cubicBezTo>
                    <a:pt x="821815" y="1571594"/>
                    <a:pt x="826758" y="1606646"/>
                    <a:pt x="835027" y="1640936"/>
                  </a:cubicBezTo>
                  <a:cubicBezTo>
                    <a:pt x="857356" y="1728640"/>
                    <a:pt x="895637" y="1811464"/>
                    <a:pt x="947950" y="1885252"/>
                  </a:cubicBezTo>
                  <a:cubicBezTo>
                    <a:pt x="959899" y="1902243"/>
                    <a:pt x="965425" y="1922940"/>
                    <a:pt x="963539" y="1943641"/>
                  </a:cubicBezTo>
                  <a:cubicBezTo>
                    <a:pt x="960972" y="1957833"/>
                    <a:pt x="939300" y="1977835"/>
                    <a:pt x="925517" y="1978312"/>
                  </a:cubicBezTo>
                  <a:cubicBezTo>
                    <a:pt x="903998" y="1978534"/>
                    <a:pt x="883349" y="1969809"/>
                    <a:pt x="868486" y="1954213"/>
                  </a:cubicBezTo>
                  <a:cubicBezTo>
                    <a:pt x="803099" y="1869183"/>
                    <a:pt x="756331" y="1771298"/>
                    <a:pt x="731230" y="1666939"/>
                  </a:cubicBezTo>
                  <a:cubicBezTo>
                    <a:pt x="728378" y="1655509"/>
                    <a:pt x="725431" y="1644079"/>
                    <a:pt x="721724" y="1630363"/>
                  </a:cubicBezTo>
                  <a:cubicBezTo>
                    <a:pt x="601482" y="1656748"/>
                    <a:pt x="517361" y="1606551"/>
                    <a:pt x="463371" y="1503109"/>
                  </a:cubicBezTo>
                  <a:cubicBezTo>
                    <a:pt x="384382" y="1351852"/>
                    <a:pt x="436851" y="1176592"/>
                    <a:pt x="586939" y="1084771"/>
                  </a:cubicBezTo>
                  <a:cubicBezTo>
                    <a:pt x="559659" y="978187"/>
                    <a:pt x="544546" y="868554"/>
                    <a:pt x="553671" y="757588"/>
                  </a:cubicBezTo>
                  <a:cubicBezTo>
                    <a:pt x="572681" y="528226"/>
                    <a:pt x="641500" y="321438"/>
                    <a:pt x="835027" y="176563"/>
                  </a:cubicBezTo>
                  <a:cubicBezTo>
                    <a:pt x="954033" y="87504"/>
                    <a:pt x="1091670" y="44737"/>
                    <a:pt x="1236245" y="21781"/>
                  </a:cubicBezTo>
                  <a:cubicBezTo>
                    <a:pt x="1291090" y="13114"/>
                    <a:pt x="1346316" y="7303"/>
                    <a:pt x="1401447" y="160"/>
                  </a:cubicBezTo>
                  <a:close/>
                  <a:moveTo>
                    <a:pt x="793109" y="2597246"/>
                  </a:moveTo>
                  <a:cubicBezTo>
                    <a:pt x="799287" y="2610486"/>
                    <a:pt x="804420" y="2622392"/>
                    <a:pt x="810218" y="2633822"/>
                  </a:cubicBezTo>
                  <a:cubicBezTo>
                    <a:pt x="888732" y="2789842"/>
                    <a:pt x="968576" y="2945290"/>
                    <a:pt x="1045189" y="3102262"/>
                  </a:cubicBezTo>
                  <a:cubicBezTo>
                    <a:pt x="1059551" y="3135604"/>
                    <a:pt x="1068812" y="3170926"/>
                    <a:pt x="1072659" y="3207037"/>
                  </a:cubicBezTo>
                  <a:cubicBezTo>
                    <a:pt x="1078933" y="3248947"/>
                    <a:pt x="1079028" y="3291714"/>
                    <a:pt x="1082164" y="3334672"/>
                  </a:cubicBezTo>
                  <a:lnTo>
                    <a:pt x="2543791" y="3334672"/>
                  </a:lnTo>
                  <a:cubicBezTo>
                    <a:pt x="2543791" y="3245232"/>
                    <a:pt x="2547879" y="3157316"/>
                    <a:pt x="2543126" y="3069877"/>
                  </a:cubicBezTo>
                  <a:cubicBezTo>
                    <a:pt x="2525258" y="2757522"/>
                    <a:pt x="2271969" y="2510739"/>
                    <a:pt x="1959882" y="2501615"/>
                  </a:cubicBezTo>
                  <a:cubicBezTo>
                    <a:pt x="1938727" y="2499354"/>
                    <a:pt x="1917880" y="2508041"/>
                    <a:pt x="1904561" y="2524666"/>
                  </a:cubicBezTo>
                  <a:cubicBezTo>
                    <a:pt x="1854183" y="2583244"/>
                    <a:pt x="1801809" y="2640204"/>
                    <a:pt x="1749910" y="2697449"/>
                  </a:cubicBezTo>
                  <a:cubicBezTo>
                    <a:pt x="1696586" y="2756314"/>
                    <a:pt x="1654287" y="2752123"/>
                    <a:pt x="1612274" y="2684114"/>
                  </a:cubicBezTo>
                  <a:lnTo>
                    <a:pt x="1532144" y="2554955"/>
                  </a:lnTo>
                  <a:cubicBezTo>
                    <a:pt x="1528729" y="2557241"/>
                    <a:pt x="1525545" y="2559857"/>
                    <a:pt x="1522639" y="2562766"/>
                  </a:cubicBezTo>
                  <a:cubicBezTo>
                    <a:pt x="1495644" y="2606200"/>
                    <a:pt x="1469124" y="2649919"/>
                    <a:pt x="1441844" y="2693163"/>
                  </a:cubicBezTo>
                  <a:cubicBezTo>
                    <a:pt x="1407245" y="2748313"/>
                    <a:pt x="1361049" y="2753266"/>
                    <a:pt x="1317325" y="2705355"/>
                  </a:cubicBezTo>
                  <a:cubicBezTo>
                    <a:pt x="1261909" y="2644871"/>
                    <a:pt x="1207729" y="2583244"/>
                    <a:pt x="1151933" y="2522761"/>
                  </a:cubicBezTo>
                  <a:cubicBezTo>
                    <a:pt x="1143759" y="2513902"/>
                    <a:pt x="1131592" y="2502568"/>
                    <a:pt x="1121326" y="2502663"/>
                  </a:cubicBezTo>
                  <a:cubicBezTo>
                    <a:pt x="1005099" y="2501093"/>
                    <a:pt x="891004" y="2534001"/>
                    <a:pt x="793394" y="2597246"/>
                  </a:cubicBezTo>
                  <a:close/>
                  <a:moveTo>
                    <a:pt x="959261" y="982473"/>
                  </a:moveTo>
                  <a:cubicBezTo>
                    <a:pt x="1076841" y="941611"/>
                    <a:pt x="1179689" y="945230"/>
                    <a:pt x="1277498" y="1001523"/>
                  </a:cubicBezTo>
                  <a:cubicBezTo>
                    <a:pt x="1375307" y="1057816"/>
                    <a:pt x="1433004" y="1144969"/>
                    <a:pt x="1454961" y="1255840"/>
                  </a:cubicBezTo>
                  <a:lnTo>
                    <a:pt x="1604384" y="1255840"/>
                  </a:lnTo>
                  <a:cubicBezTo>
                    <a:pt x="1638984" y="1058292"/>
                    <a:pt x="1837264" y="893890"/>
                    <a:pt x="2102176" y="981044"/>
                  </a:cubicBezTo>
                  <a:cubicBezTo>
                    <a:pt x="2087633" y="909607"/>
                    <a:pt x="2080694" y="841789"/>
                    <a:pt x="2059212" y="778924"/>
                  </a:cubicBezTo>
                  <a:cubicBezTo>
                    <a:pt x="2033358" y="702724"/>
                    <a:pt x="1969482" y="677578"/>
                    <a:pt x="1892299" y="700152"/>
                  </a:cubicBezTo>
                  <a:cubicBezTo>
                    <a:pt x="1877566" y="704438"/>
                    <a:pt x="1863784" y="711677"/>
                    <a:pt x="1848480" y="714630"/>
                  </a:cubicBezTo>
                  <a:cubicBezTo>
                    <a:pt x="1762933" y="731965"/>
                    <a:pt x="1677385" y="755397"/>
                    <a:pt x="1590697" y="763588"/>
                  </a:cubicBezTo>
                  <a:cubicBezTo>
                    <a:pt x="1450779" y="776828"/>
                    <a:pt x="1314093" y="754063"/>
                    <a:pt x="1181970" y="705010"/>
                  </a:cubicBezTo>
                  <a:cubicBezTo>
                    <a:pt x="1089674" y="671005"/>
                    <a:pt x="1020380" y="703676"/>
                    <a:pt x="992815" y="797688"/>
                  </a:cubicBezTo>
                  <a:cubicBezTo>
                    <a:pt x="975515" y="854457"/>
                    <a:pt x="970763" y="915512"/>
                    <a:pt x="959261" y="982473"/>
                  </a:cubicBezTo>
                  <a:close/>
                  <a:moveTo>
                    <a:pt x="1098038" y="1560640"/>
                  </a:moveTo>
                  <a:cubicBezTo>
                    <a:pt x="1234252" y="1562793"/>
                    <a:pt x="1347049" y="1455144"/>
                    <a:pt x="1351544" y="1318705"/>
                  </a:cubicBezTo>
                  <a:cubicBezTo>
                    <a:pt x="1355654" y="1180836"/>
                    <a:pt x="1247452" y="1065733"/>
                    <a:pt x="1109868" y="1061614"/>
                  </a:cubicBezTo>
                  <a:cubicBezTo>
                    <a:pt x="1108618" y="1061577"/>
                    <a:pt x="1107368" y="1061549"/>
                    <a:pt x="1106118" y="1061530"/>
                  </a:cubicBezTo>
                  <a:cubicBezTo>
                    <a:pt x="969789" y="1059226"/>
                    <a:pt x="856898" y="1167089"/>
                    <a:pt x="852707" y="1303656"/>
                  </a:cubicBezTo>
                  <a:cubicBezTo>
                    <a:pt x="848753" y="1441582"/>
                    <a:pt x="957128" y="1556606"/>
                    <a:pt x="1094768" y="1560568"/>
                  </a:cubicBezTo>
                  <a:cubicBezTo>
                    <a:pt x="1095858" y="1560599"/>
                    <a:pt x="1096948" y="1560623"/>
                    <a:pt x="1098038" y="1560640"/>
                  </a:cubicBezTo>
                  <a:close/>
                  <a:moveTo>
                    <a:pt x="1952848" y="1560640"/>
                  </a:moveTo>
                  <a:cubicBezTo>
                    <a:pt x="2089057" y="1563327"/>
                    <a:pt x="2202217" y="1455996"/>
                    <a:pt x="2207019" y="1319563"/>
                  </a:cubicBezTo>
                  <a:cubicBezTo>
                    <a:pt x="2211288" y="1181856"/>
                    <a:pt x="2103347" y="1066755"/>
                    <a:pt x="1965925" y="1062478"/>
                  </a:cubicBezTo>
                  <a:cubicBezTo>
                    <a:pt x="1964640" y="1062438"/>
                    <a:pt x="1963354" y="1062408"/>
                    <a:pt x="1962068" y="1062388"/>
                  </a:cubicBezTo>
                  <a:cubicBezTo>
                    <a:pt x="1826108" y="1059751"/>
                    <a:pt x="1713136" y="1166812"/>
                    <a:pt x="1708182" y="1302989"/>
                  </a:cubicBezTo>
                  <a:cubicBezTo>
                    <a:pt x="1703804" y="1440797"/>
                    <a:pt x="1811739" y="1556069"/>
                    <a:pt x="1949262" y="1560457"/>
                  </a:cubicBezTo>
                  <a:cubicBezTo>
                    <a:pt x="1950457" y="1560495"/>
                    <a:pt x="1951653" y="1560524"/>
                    <a:pt x="1952848" y="1560545"/>
                  </a:cubicBezTo>
                  <a:close/>
                  <a:moveTo>
                    <a:pt x="615645" y="2907856"/>
                  </a:moveTo>
                  <a:cubicBezTo>
                    <a:pt x="615645" y="2856707"/>
                    <a:pt x="616691" y="2805558"/>
                    <a:pt x="615645" y="2754409"/>
                  </a:cubicBezTo>
                  <a:cubicBezTo>
                    <a:pt x="614410" y="2706784"/>
                    <a:pt x="588365" y="2677351"/>
                    <a:pt x="541409" y="2675637"/>
                  </a:cubicBezTo>
                  <a:cubicBezTo>
                    <a:pt x="481961" y="2672745"/>
                    <a:pt x="422398" y="2673158"/>
                    <a:pt x="362995" y="2676875"/>
                  </a:cubicBezTo>
                  <a:cubicBezTo>
                    <a:pt x="277447" y="2683352"/>
                    <a:pt x="219370" y="2748313"/>
                    <a:pt x="218325" y="2833371"/>
                  </a:cubicBezTo>
                  <a:cubicBezTo>
                    <a:pt x="217279" y="2925001"/>
                    <a:pt x="218990" y="3016632"/>
                    <a:pt x="217469" y="3108262"/>
                  </a:cubicBezTo>
                  <a:cubicBezTo>
                    <a:pt x="217469" y="3136075"/>
                    <a:pt x="228115" y="3142457"/>
                    <a:pt x="253209" y="3142171"/>
                  </a:cubicBezTo>
                  <a:cubicBezTo>
                    <a:pt x="345790" y="3141219"/>
                    <a:pt x="438467" y="3142171"/>
                    <a:pt x="531048" y="3141600"/>
                  </a:cubicBezTo>
                  <a:cubicBezTo>
                    <a:pt x="585989" y="3141600"/>
                    <a:pt x="614410" y="3113025"/>
                    <a:pt x="615360" y="3057780"/>
                  </a:cubicBezTo>
                  <a:cubicBezTo>
                    <a:pt x="616406" y="3007869"/>
                    <a:pt x="615740" y="2957863"/>
                    <a:pt x="615645" y="2907856"/>
                  </a:cubicBezTo>
                  <a:close/>
                  <a:moveTo>
                    <a:pt x="688646" y="2632965"/>
                  </a:moveTo>
                  <a:cubicBezTo>
                    <a:pt x="686555" y="2627821"/>
                    <a:pt x="684749" y="2622583"/>
                    <a:pt x="682182" y="2617534"/>
                  </a:cubicBezTo>
                  <a:cubicBezTo>
                    <a:pt x="610829" y="2476120"/>
                    <a:pt x="539286" y="2334356"/>
                    <a:pt x="467553" y="2192243"/>
                  </a:cubicBezTo>
                  <a:cubicBezTo>
                    <a:pt x="449778" y="2157286"/>
                    <a:pt x="421452" y="2145380"/>
                    <a:pt x="392651" y="2158906"/>
                  </a:cubicBezTo>
                  <a:cubicBezTo>
                    <a:pt x="363850" y="2172431"/>
                    <a:pt x="354630" y="2204340"/>
                    <a:pt x="372785" y="2240725"/>
                  </a:cubicBezTo>
                  <a:cubicBezTo>
                    <a:pt x="423480" y="2342325"/>
                    <a:pt x="474777" y="2443925"/>
                    <a:pt x="526676" y="2545525"/>
                  </a:cubicBezTo>
                  <a:cubicBezTo>
                    <a:pt x="532262" y="2556506"/>
                    <a:pt x="542196" y="2564628"/>
                    <a:pt x="554051" y="2567909"/>
                  </a:cubicBezTo>
                  <a:cubicBezTo>
                    <a:pt x="606425" y="2573529"/>
                    <a:pt x="648724" y="2596389"/>
                    <a:pt x="688646" y="2632965"/>
                  </a:cubicBezTo>
                  <a:close/>
                  <a:moveTo>
                    <a:pt x="707656" y="1405383"/>
                  </a:moveTo>
                  <a:lnTo>
                    <a:pt x="713074" y="1404526"/>
                  </a:lnTo>
                  <a:cubicBezTo>
                    <a:pt x="705185" y="1348138"/>
                    <a:pt x="701858" y="1290988"/>
                    <a:pt x="687885" y="1236409"/>
                  </a:cubicBezTo>
                  <a:cubicBezTo>
                    <a:pt x="672107" y="1174973"/>
                    <a:pt x="635226" y="1168306"/>
                    <a:pt x="589601" y="1212311"/>
                  </a:cubicBezTo>
                  <a:cubicBezTo>
                    <a:pt x="516410" y="1283082"/>
                    <a:pt x="519357" y="1436053"/>
                    <a:pt x="595114" y="1503776"/>
                  </a:cubicBezTo>
                  <a:cubicBezTo>
                    <a:pt x="617805" y="1525665"/>
                    <a:pt x="649844" y="1534868"/>
                    <a:pt x="680661" y="1528351"/>
                  </a:cubicBezTo>
                  <a:cubicBezTo>
                    <a:pt x="698817" y="1524826"/>
                    <a:pt x="709177" y="1516730"/>
                    <a:pt x="707846" y="1494537"/>
                  </a:cubicBezTo>
                  <a:cubicBezTo>
                    <a:pt x="705185" y="1465009"/>
                    <a:pt x="707276" y="1435101"/>
                    <a:pt x="707276" y="1405288"/>
                  </a:cubicBezTo>
                  <a:close/>
                  <a:moveTo>
                    <a:pt x="946334" y="3139981"/>
                  </a:moveTo>
                  <a:lnTo>
                    <a:pt x="723340" y="2698116"/>
                  </a:lnTo>
                  <a:cubicBezTo>
                    <a:pt x="720203" y="2723548"/>
                    <a:pt x="725146" y="2747360"/>
                    <a:pt x="722485" y="2770315"/>
                  </a:cubicBezTo>
                  <a:cubicBezTo>
                    <a:pt x="709469" y="2880754"/>
                    <a:pt x="736233" y="2992221"/>
                    <a:pt x="797957" y="3084640"/>
                  </a:cubicBezTo>
                  <a:cubicBezTo>
                    <a:pt x="818678" y="3117025"/>
                    <a:pt x="833696" y="3153030"/>
                    <a:pt x="851756" y="3188272"/>
                  </a:cubicBezTo>
                  <a:close/>
                  <a:moveTo>
                    <a:pt x="2349028" y="1526827"/>
                  </a:moveTo>
                  <a:cubicBezTo>
                    <a:pt x="2419747" y="1534066"/>
                    <a:pt x="2468319" y="1491679"/>
                    <a:pt x="2489136" y="1411193"/>
                  </a:cubicBezTo>
                  <a:cubicBezTo>
                    <a:pt x="2513279" y="1317848"/>
                    <a:pt x="2474308" y="1218312"/>
                    <a:pt x="2396555" y="1186689"/>
                  </a:cubicBezTo>
                  <a:cubicBezTo>
                    <a:pt x="2326120" y="1292226"/>
                    <a:pt x="2365662" y="1412336"/>
                    <a:pt x="2349028" y="1526827"/>
                  </a:cubicBezTo>
                  <a:close/>
                  <a:moveTo>
                    <a:pt x="704615" y="3146077"/>
                  </a:moveTo>
                  <a:cubicBezTo>
                    <a:pt x="665548" y="3221705"/>
                    <a:pt x="598251" y="3250852"/>
                    <a:pt x="515840" y="3249613"/>
                  </a:cubicBezTo>
                  <a:lnTo>
                    <a:pt x="515840" y="3334291"/>
                  </a:lnTo>
                  <a:lnTo>
                    <a:pt x="815446" y="3334291"/>
                  </a:lnTo>
                  <a:close/>
                  <a:moveTo>
                    <a:pt x="1456102" y="2466373"/>
                  </a:moveTo>
                  <a:cubicBezTo>
                    <a:pt x="1413804" y="2440274"/>
                    <a:pt x="1374167" y="2414938"/>
                    <a:pt x="1333484" y="2391411"/>
                  </a:cubicBezTo>
                  <a:cubicBezTo>
                    <a:pt x="1325446" y="2388133"/>
                    <a:pt x="1316328" y="2388912"/>
                    <a:pt x="1308960" y="2393506"/>
                  </a:cubicBezTo>
                  <a:cubicBezTo>
                    <a:pt x="1284057" y="2412556"/>
                    <a:pt x="1260674" y="2433416"/>
                    <a:pt x="1235390" y="2454657"/>
                  </a:cubicBezTo>
                  <a:lnTo>
                    <a:pt x="1370555" y="2604676"/>
                  </a:lnTo>
                  <a:close/>
                  <a:moveTo>
                    <a:pt x="1824527" y="2454466"/>
                  </a:moveTo>
                  <a:cubicBezTo>
                    <a:pt x="1798767" y="2432749"/>
                    <a:pt x="1777000" y="2413128"/>
                    <a:pt x="1753332" y="2395221"/>
                  </a:cubicBezTo>
                  <a:cubicBezTo>
                    <a:pt x="1746450" y="2389833"/>
                    <a:pt x="1737482" y="2387902"/>
                    <a:pt x="1728999" y="2389982"/>
                  </a:cubicBezTo>
                  <a:cubicBezTo>
                    <a:pt x="1687271" y="2413985"/>
                    <a:pt x="1646588" y="2439893"/>
                    <a:pt x="1603719" y="2466182"/>
                  </a:cubicBezTo>
                  <a:lnTo>
                    <a:pt x="1689267" y="2604580"/>
                  </a:lnTo>
                  <a:close/>
                  <a:moveTo>
                    <a:pt x="1363616" y="2283016"/>
                  </a:moveTo>
                  <a:cubicBezTo>
                    <a:pt x="1421503" y="2318545"/>
                    <a:pt x="1471976" y="2349691"/>
                    <a:pt x="1523019" y="2380267"/>
                  </a:cubicBezTo>
                  <a:cubicBezTo>
                    <a:pt x="1529398" y="2382307"/>
                    <a:pt x="1536349" y="2381436"/>
                    <a:pt x="1542030" y="2377885"/>
                  </a:cubicBezTo>
                  <a:cubicBezTo>
                    <a:pt x="1589683" y="2349120"/>
                    <a:pt x="1636924" y="2319878"/>
                    <a:pt x="1683754" y="2290160"/>
                  </a:cubicBezTo>
                  <a:cubicBezTo>
                    <a:pt x="1686320" y="2288541"/>
                    <a:pt x="1686510" y="2283016"/>
                    <a:pt x="1686510" y="2283016"/>
                  </a:cubicBezTo>
                  <a:close/>
                  <a:moveTo>
                    <a:pt x="974565" y="3312955"/>
                  </a:moveTo>
                  <a:cubicBezTo>
                    <a:pt x="971618" y="3286475"/>
                    <a:pt x="969717" y="3269616"/>
                    <a:pt x="967436" y="3249423"/>
                  </a:cubicBezTo>
                  <a:lnTo>
                    <a:pt x="925993" y="3272188"/>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0" name="Google Shape;380;p18"/>
            <p:cNvSpPr/>
            <p:nvPr/>
          </p:nvSpPr>
          <p:spPr>
            <a:xfrm>
              <a:off x="4411621" y="3383951"/>
              <a:ext cx="318943" cy="122010"/>
            </a:xfrm>
            <a:custGeom>
              <a:avLst/>
              <a:gdLst/>
              <a:ahLst/>
              <a:cxnLst/>
              <a:rect l="l" t="t" r="r" b="b"/>
              <a:pathLst>
                <a:path w="318943" h="122010" extrusionOk="0">
                  <a:moveTo>
                    <a:pt x="159088" y="122170"/>
                  </a:moveTo>
                  <a:cubicBezTo>
                    <a:pt x="120212" y="116074"/>
                    <a:pt x="81240" y="111978"/>
                    <a:pt x="43409" y="103120"/>
                  </a:cubicBezTo>
                  <a:cubicBezTo>
                    <a:pt x="9951" y="95691"/>
                    <a:pt x="-4783" y="70545"/>
                    <a:pt x="1586" y="40446"/>
                  </a:cubicBezTo>
                  <a:cubicBezTo>
                    <a:pt x="7954" y="10347"/>
                    <a:pt x="32288" y="-988"/>
                    <a:pt x="66507" y="250"/>
                  </a:cubicBezTo>
                  <a:cubicBezTo>
                    <a:pt x="128767" y="2631"/>
                    <a:pt x="191121" y="2441"/>
                    <a:pt x="253286" y="250"/>
                  </a:cubicBezTo>
                  <a:cubicBezTo>
                    <a:pt x="287315" y="-988"/>
                    <a:pt x="312028" y="11585"/>
                    <a:pt x="317827" y="41112"/>
                  </a:cubicBezTo>
                  <a:cubicBezTo>
                    <a:pt x="323625" y="70640"/>
                    <a:pt x="309272" y="96357"/>
                    <a:pt x="275243" y="104073"/>
                  </a:cubicBezTo>
                  <a:cubicBezTo>
                    <a:pt x="237317" y="112074"/>
                    <a:pt x="198345" y="116074"/>
                    <a:pt x="159088" y="12217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1" name="Google Shape;381;p18"/>
            <p:cNvSpPr/>
            <p:nvPr/>
          </p:nvSpPr>
          <p:spPr>
            <a:xfrm>
              <a:off x="4404135" y="4463690"/>
              <a:ext cx="334021" cy="334433"/>
            </a:xfrm>
            <a:custGeom>
              <a:avLst/>
              <a:gdLst/>
              <a:ahLst/>
              <a:cxnLst/>
              <a:rect l="l" t="t" r="r" b="b"/>
              <a:pathLst>
                <a:path w="334021" h="334433" extrusionOk="0">
                  <a:moveTo>
                    <a:pt x="167620" y="169"/>
                  </a:moveTo>
                  <a:cubicBezTo>
                    <a:pt x="259225" y="-202"/>
                    <a:pt x="333786" y="73912"/>
                    <a:pt x="334157" y="165707"/>
                  </a:cubicBezTo>
                  <a:cubicBezTo>
                    <a:pt x="334159" y="166376"/>
                    <a:pt x="334158" y="167045"/>
                    <a:pt x="334153" y="167714"/>
                  </a:cubicBezTo>
                  <a:cubicBezTo>
                    <a:pt x="333890" y="260141"/>
                    <a:pt x="258906" y="334855"/>
                    <a:pt x="166670" y="334592"/>
                  </a:cubicBezTo>
                  <a:cubicBezTo>
                    <a:pt x="74434" y="334329"/>
                    <a:pt x="-125" y="259189"/>
                    <a:pt x="137" y="166762"/>
                  </a:cubicBezTo>
                  <a:cubicBezTo>
                    <a:pt x="-183" y="75071"/>
                    <a:pt x="73733" y="482"/>
                    <a:pt x="165233" y="161"/>
                  </a:cubicBezTo>
                  <a:cubicBezTo>
                    <a:pt x="166029" y="158"/>
                    <a:pt x="166825" y="161"/>
                    <a:pt x="167620" y="169"/>
                  </a:cubicBezTo>
                  <a:close/>
                  <a:moveTo>
                    <a:pt x="226553" y="168762"/>
                  </a:moveTo>
                  <a:cubicBezTo>
                    <a:pt x="226334" y="135727"/>
                    <a:pt x="199431" y="109124"/>
                    <a:pt x="166464" y="109344"/>
                  </a:cubicBezTo>
                  <a:cubicBezTo>
                    <a:pt x="134949" y="109554"/>
                    <a:pt x="109027" y="134278"/>
                    <a:pt x="107262" y="165809"/>
                  </a:cubicBezTo>
                  <a:cubicBezTo>
                    <a:pt x="105415" y="198793"/>
                    <a:pt x="130601" y="227032"/>
                    <a:pt x="163517" y="228883"/>
                  </a:cubicBezTo>
                  <a:cubicBezTo>
                    <a:pt x="196433" y="230734"/>
                    <a:pt x="224614" y="205495"/>
                    <a:pt x="226461" y="172511"/>
                  </a:cubicBezTo>
                  <a:cubicBezTo>
                    <a:pt x="226530" y="171262"/>
                    <a:pt x="226561" y="170012"/>
                    <a:pt x="226553" y="1687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19"/>
          <p:cNvSpPr txBox="1"/>
          <p:nvPr/>
        </p:nvSpPr>
        <p:spPr>
          <a:xfrm>
            <a:off x="431800" y="379681"/>
            <a:ext cx="7446926"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Título y autores – Ejemplos</a:t>
            </a:r>
            <a:endParaRPr/>
          </a:p>
        </p:txBody>
      </p:sp>
      <p:pic>
        <p:nvPicPr>
          <p:cNvPr id="387" name="Google Shape;387;p19"/>
          <p:cNvPicPr preferRelativeResize="0"/>
          <p:nvPr/>
        </p:nvPicPr>
        <p:blipFill rotWithShape="1">
          <a:blip r:embed="rId3">
            <a:alphaModFix/>
          </a:blip>
          <a:srcRect/>
          <a:stretch/>
        </p:blipFill>
        <p:spPr>
          <a:xfrm>
            <a:off x="431800" y="1565953"/>
            <a:ext cx="3501129" cy="4565905"/>
          </a:xfrm>
          <a:prstGeom prst="rect">
            <a:avLst/>
          </a:prstGeom>
          <a:noFill/>
          <a:ln>
            <a:noFill/>
          </a:ln>
        </p:spPr>
      </p:pic>
      <p:pic>
        <p:nvPicPr>
          <p:cNvPr id="388" name="Google Shape;388;p19"/>
          <p:cNvPicPr preferRelativeResize="0"/>
          <p:nvPr/>
        </p:nvPicPr>
        <p:blipFill rotWithShape="1">
          <a:blip r:embed="rId4">
            <a:alphaModFix/>
          </a:blip>
          <a:srcRect/>
          <a:stretch/>
        </p:blipFill>
        <p:spPr>
          <a:xfrm>
            <a:off x="4572000" y="1565953"/>
            <a:ext cx="3501129" cy="4565905"/>
          </a:xfrm>
          <a:prstGeom prst="rect">
            <a:avLst/>
          </a:prstGeom>
          <a:noFill/>
          <a:ln>
            <a:noFill/>
          </a:ln>
        </p:spPr>
      </p:pic>
      <p:sp>
        <p:nvSpPr>
          <p:cNvPr id="389" name="Google Shape;389;p19"/>
          <p:cNvSpPr/>
          <p:nvPr/>
        </p:nvSpPr>
        <p:spPr>
          <a:xfrm>
            <a:off x="636250" y="1718624"/>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0" name="Google Shape;390;p19"/>
          <p:cNvSpPr txBox="1"/>
          <p:nvPr/>
        </p:nvSpPr>
        <p:spPr>
          <a:xfrm>
            <a:off x="763792" y="3136603"/>
            <a:ext cx="2840019" cy="227754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Brote de virus Dengue tipo 2 – Samoa Americana, noviembre 2016 – octubre 2018</a:t>
            </a:r>
            <a:endParaRPr/>
          </a:p>
          <a:p>
            <a:pPr marL="0" marR="0" lvl="0" indent="0" algn="l"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200"/>
              <a:buFont typeface="Arial"/>
              <a:buChar char="•"/>
            </a:pPr>
            <a:r>
              <a:rPr lang="en-US" sz="1200" b="0" i="0" u="none" strike="noStrike" cap="none">
                <a:solidFill>
                  <a:schemeClr val="dk1"/>
                </a:solidFill>
                <a:latin typeface="Arial"/>
                <a:ea typeface="Arial"/>
                <a:cs typeface="Arial"/>
                <a:sym typeface="Arial"/>
              </a:rPr>
              <a:t>Cotter CJ, Tufa AJ, Johnson S, et al. Outbreak of Dengue Virus Type 2 — American Samoa, November 2016–October 2018. MMWR Morb Mortal Wkly Rep 2018;67:1319–1322. DOI: </a:t>
            </a:r>
            <a:r>
              <a:rPr lang="en-US" sz="1200" b="0" i="0" u="sng" strike="noStrike" cap="none">
                <a:solidFill>
                  <a:srgbClr val="3D6C9D"/>
                </a:solidFill>
                <a:latin typeface="Arial"/>
                <a:ea typeface="Arial"/>
                <a:cs typeface="Arial"/>
                <a:sym typeface="Arial"/>
                <a:hlinkClick r:id="rId5">
                  <a:extLst>
                    <a:ext uri="{A12FA001-AC4F-418D-AE19-62706E023703}">
                      <ahyp:hlinkClr xmlns:ahyp="http://schemas.microsoft.com/office/drawing/2018/hyperlinkcolor" val="tx"/>
                    </a:ext>
                  </a:extLst>
                </a:hlinkClick>
              </a:rPr>
              <a:t>http://dx.doi.org/10.15585/mmwr.mm6747a5</a:t>
            </a:r>
            <a:endParaRPr sz="1200" b="0" i="0" u="none" strike="noStrike" cap="none">
              <a:solidFill>
                <a:srgbClr val="3D6C9D"/>
              </a:solidFill>
              <a:latin typeface="Arial"/>
              <a:ea typeface="Arial"/>
              <a:cs typeface="Arial"/>
              <a:sym typeface="Arial"/>
            </a:endParaRPr>
          </a:p>
        </p:txBody>
      </p:sp>
      <p:sp>
        <p:nvSpPr>
          <p:cNvPr id="391" name="Google Shape;391;p19"/>
          <p:cNvSpPr txBox="1"/>
          <p:nvPr/>
        </p:nvSpPr>
        <p:spPr>
          <a:xfrm>
            <a:off x="4905710" y="3136603"/>
            <a:ext cx="2973016" cy="270843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Brote de virus de Hepatitis A asociado a uso de drogas y falta de vivienda – California, Kentucky, Michigan y Utah, 2017</a:t>
            </a:r>
            <a:endParaRPr/>
          </a:p>
          <a:p>
            <a:pPr marL="0" marR="0" lvl="0" indent="0" algn="l"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200"/>
              <a:buFont typeface="Arial"/>
              <a:buChar char="•"/>
            </a:pPr>
            <a:r>
              <a:rPr lang="en-US" sz="1200" b="0" i="0" u="none" strike="noStrike" cap="none">
                <a:solidFill>
                  <a:schemeClr val="dk1"/>
                </a:solidFill>
                <a:latin typeface="Arial"/>
                <a:ea typeface="Arial"/>
                <a:cs typeface="Arial"/>
                <a:sym typeface="Arial"/>
              </a:rPr>
              <a:t>Foster M, Ramachandran S, Myatt K, et al. Hepatitis A Virus Outbreaks Associated with Drug Use and Homelessness — California, Kentucky, Michigan, and Utah, 2017. MMWR Morb Mortal Wkly Rep 2018;67:1208–1210. DOI:</a:t>
            </a:r>
            <a:r>
              <a:rPr lang="en-US" sz="1200" b="0" i="0" u="sng" strike="noStrike" cap="none">
                <a:solidFill>
                  <a:srgbClr val="3D6C9D"/>
                </a:solidFill>
                <a:latin typeface="Arial"/>
                <a:ea typeface="Arial"/>
                <a:cs typeface="Arial"/>
                <a:sym typeface="Arial"/>
                <a:hlinkClick r:id="rId6">
                  <a:extLst>
                    <a:ext uri="{A12FA001-AC4F-418D-AE19-62706E023703}">
                      <ahyp:hlinkClr xmlns:ahyp="http://schemas.microsoft.com/office/drawing/2018/hyperlinkcolor" val="tx"/>
                    </a:ext>
                  </a:extLst>
                </a:hlinkClick>
              </a:rPr>
              <a:t>http://dx.doi.org/10.15585/mmwr.mm6743a3</a:t>
            </a:r>
            <a:endParaRPr sz="1200" b="0" i="0" u="none" strike="noStrike" cap="none">
              <a:solidFill>
                <a:srgbClr val="3D6C9D"/>
              </a:solidFill>
              <a:latin typeface="Arial"/>
              <a:ea typeface="Arial"/>
              <a:cs typeface="Arial"/>
              <a:sym typeface="Arial"/>
            </a:endParaRPr>
          </a:p>
        </p:txBody>
      </p:sp>
      <p:grpSp>
        <p:nvGrpSpPr>
          <p:cNvPr id="392" name="Google Shape;392;p19"/>
          <p:cNvGrpSpPr/>
          <p:nvPr/>
        </p:nvGrpSpPr>
        <p:grpSpPr>
          <a:xfrm>
            <a:off x="880996" y="1898623"/>
            <a:ext cx="379153" cy="504131"/>
            <a:chOff x="3194050" y="1600199"/>
            <a:chExt cx="2751570" cy="3658552"/>
          </a:xfrm>
        </p:grpSpPr>
        <p:sp>
          <p:nvSpPr>
            <p:cNvPr id="393" name="Google Shape;393;p19"/>
            <p:cNvSpPr/>
            <p:nvPr/>
          </p:nvSpPr>
          <p:spPr>
            <a:xfrm>
              <a:off x="3194050" y="1600199"/>
              <a:ext cx="2751570" cy="3658552"/>
            </a:xfrm>
            <a:custGeom>
              <a:avLst/>
              <a:gdLst/>
              <a:ahLst/>
              <a:cxnLst/>
              <a:rect l="l" t="t" r="r" b="b"/>
              <a:pathLst>
                <a:path w="2751570" h="3658552" extrusionOk="0">
                  <a:moveTo>
                    <a:pt x="2610623" y="3017"/>
                  </a:moveTo>
                  <a:cubicBezTo>
                    <a:pt x="2635331" y="16352"/>
                    <a:pt x="2661940" y="26830"/>
                    <a:pt x="2683797" y="43975"/>
                  </a:cubicBezTo>
                  <a:cubicBezTo>
                    <a:pt x="2730362" y="79217"/>
                    <a:pt x="2751269" y="128747"/>
                    <a:pt x="2751269" y="186850"/>
                  </a:cubicBezTo>
                  <a:cubicBezTo>
                    <a:pt x="2752219" y="324962"/>
                    <a:pt x="2751269" y="463075"/>
                    <a:pt x="2751269" y="601187"/>
                  </a:cubicBezTo>
                  <a:cubicBezTo>
                    <a:pt x="2751269" y="643097"/>
                    <a:pt x="2730362" y="666910"/>
                    <a:pt x="2697101" y="666910"/>
                  </a:cubicBezTo>
                  <a:cubicBezTo>
                    <a:pt x="2663840" y="666910"/>
                    <a:pt x="2644834" y="642145"/>
                    <a:pt x="2643884" y="600235"/>
                  </a:cubicBezTo>
                  <a:lnTo>
                    <a:pt x="2643884" y="203995"/>
                  </a:lnTo>
                  <a:cubicBezTo>
                    <a:pt x="2643884" y="134462"/>
                    <a:pt x="2619176" y="109697"/>
                    <a:pt x="2548853" y="109697"/>
                  </a:cubicBezTo>
                  <a:lnTo>
                    <a:pt x="463872" y="109697"/>
                  </a:lnTo>
                  <a:cubicBezTo>
                    <a:pt x="374542" y="109697"/>
                    <a:pt x="355536" y="128747"/>
                    <a:pt x="356487" y="219235"/>
                  </a:cubicBezTo>
                  <a:cubicBezTo>
                    <a:pt x="356487" y="228760"/>
                    <a:pt x="357437" y="238285"/>
                    <a:pt x="358387" y="251620"/>
                  </a:cubicBezTo>
                  <a:lnTo>
                    <a:pt x="2311275" y="251620"/>
                  </a:lnTo>
                  <a:cubicBezTo>
                    <a:pt x="2409157" y="251620"/>
                    <a:pt x="2479480" y="304007"/>
                    <a:pt x="2498486" y="393542"/>
                  </a:cubicBezTo>
                  <a:cubicBezTo>
                    <a:pt x="2502117" y="414607"/>
                    <a:pt x="2503392" y="436012"/>
                    <a:pt x="2502287" y="457360"/>
                  </a:cubicBezTo>
                  <a:lnTo>
                    <a:pt x="2502287" y="3303430"/>
                  </a:lnTo>
                  <a:cubicBezTo>
                    <a:pt x="2528894" y="3304559"/>
                    <a:pt x="2555542" y="3304241"/>
                    <a:pt x="2582114" y="3302477"/>
                  </a:cubicBezTo>
                  <a:cubicBezTo>
                    <a:pt x="2617275" y="3298667"/>
                    <a:pt x="2636281" y="3274855"/>
                    <a:pt x="2641983" y="3240565"/>
                  </a:cubicBezTo>
                  <a:cubicBezTo>
                    <a:pt x="2644038" y="3226376"/>
                    <a:pt x="2644675" y="3212018"/>
                    <a:pt x="2643884" y="3197702"/>
                  </a:cubicBezTo>
                  <a:lnTo>
                    <a:pt x="2643884" y="865982"/>
                  </a:lnTo>
                  <a:cubicBezTo>
                    <a:pt x="2645784" y="832645"/>
                    <a:pt x="2666691" y="809785"/>
                    <a:pt x="2696151" y="809785"/>
                  </a:cubicBezTo>
                  <a:cubicBezTo>
                    <a:pt x="2725610" y="809785"/>
                    <a:pt x="2747467" y="830740"/>
                    <a:pt x="2750318" y="864077"/>
                  </a:cubicBezTo>
                  <a:cubicBezTo>
                    <a:pt x="2750796" y="870100"/>
                    <a:pt x="2750796" y="876152"/>
                    <a:pt x="2750318" y="882175"/>
                  </a:cubicBezTo>
                  <a:lnTo>
                    <a:pt x="2750318" y="3221515"/>
                  </a:lnTo>
                  <a:cubicBezTo>
                    <a:pt x="2750318" y="3321527"/>
                    <a:pt x="2684747" y="3400585"/>
                    <a:pt x="2595418" y="3409158"/>
                  </a:cubicBezTo>
                  <a:cubicBezTo>
                    <a:pt x="2565958" y="3412015"/>
                    <a:pt x="2536499" y="3409158"/>
                    <a:pt x="2502287" y="3409158"/>
                  </a:cubicBezTo>
                  <a:cubicBezTo>
                    <a:pt x="2502287" y="3436780"/>
                    <a:pt x="2503238" y="3460592"/>
                    <a:pt x="2502287" y="3483452"/>
                  </a:cubicBezTo>
                  <a:cubicBezTo>
                    <a:pt x="2500197" y="3578264"/>
                    <a:pt x="2424828" y="3655059"/>
                    <a:pt x="2330281" y="3658712"/>
                  </a:cubicBezTo>
                  <a:lnTo>
                    <a:pt x="206338" y="3658712"/>
                  </a:lnTo>
                  <a:cubicBezTo>
                    <a:pt x="73294" y="3658712"/>
                    <a:pt x="2021" y="3587275"/>
                    <a:pt x="2021" y="3453925"/>
                  </a:cubicBezTo>
                  <a:lnTo>
                    <a:pt x="2021" y="2996725"/>
                  </a:lnTo>
                  <a:cubicBezTo>
                    <a:pt x="1451" y="2980111"/>
                    <a:pt x="4365" y="2963562"/>
                    <a:pt x="10574" y="2948147"/>
                  </a:cubicBezTo>
                  <a:cubicBezTo>
                    <a:pt x="19035" y="2925878"/>
                    <a:pt x="43907" y="2914700"/>
                    <a:pt x="66125" y="2923182"/>
                  </a:cubicBezTo>
                  <a:cubicBezTo>
                    <a:pt x="66298" y="2923247"/>
                    <a:pt x="66470" y="2923314"/>
                    <a:pt x="66642" y="2923383"/>
                  </a:cubicBezTo>
                  <a:cubicBezTo>
                    <a:pt x="84671" y="2932374"/>
                    <a:pt x="98847" y="2947598"/>
                    <a:pt x="106555" y="2966245"/>
                  </a:cubicBezTo>
                  <a:cubicBezTo>
                    <a:pt x="113207" y="2983390"/>
                    <a:pt x="108456" y="3006250"/>
                    <a:pt x="108456" y="3026252"/>
                  </a:cubicBezTo>
                  <a:lnTo>
                    <a:pt x="108456" y="3451067"/>
                  </a:lnTo>
                  <a:cubicBezTo>
                    <a:pt x="108456" y="3526315"/>
                    <a:pt x="131263" y="3550127"/>
                    <a:pt x="205387" y="3550127"/>
                  </a:cubicBezTo>
                  <a:lnTo>
                    <a:pt x="2300822" y="3550127"/>
                  </a:lnTo>
                  <a:cubicBezTo>
                    <a:pt x="2371145" y="3550127"/>
                    <a:pt x="2395853" y="3526315"/>
                    <a:pt x="2395853" y="3456783"/>
                  </a:cubicBezTo>
                  <a:lnTo>
                    <a:pt x="2395853" y="449740"/>
                  </a:lnTo>
                  <a:cubicBezTo>
                    <a:pt x="2395853" y="378302"/>
                    <a:pt x="2373045" y="356395"/>
                    <a:pt x="2301772" y="356395"/>
                  </a:cubicBezTo>
                  <a:lnTo>
                    <a:pt x="202536" y="356395"/>
                  </a:lnTo>
                  <a:cubicBezTo>
                    <a:pt x="132213" y="356395"/>
                    <a:pt x="108456" y="380207"/>
                    <a:pt x="108456" y="450692"/>
                  </a:cubicBezTo>
                  <a:lnTo>
                    <a:pt x="108456" y="2686210"/>
                  </a:lnTo>
                  <a:cubicBezTo>
                    <a:pt x="108456" y="2699545"/>
                    <a:pt x="108456" y="2712880"/>
                    <a:pt x="107505" y="2725262"/>
                  </a:cubicBezTo>
                  <a:cubicBezTo>
                    <a:pt x="107663" y="2752985"/>
                    <a:pt x="85369" y="2775587"/>
                    <a:pt x="57711" y="2775745"/>
                  </a:cubicBezTo>
                  <a:cubicBezTo>
                    <a:pt x="57520" y="2775746"/>
                    <a:pt x="57329" y="2775746"/>
                    <a:pt x="57139" y="2775745"/>
                  </a:cubicBezTo>
                  <a:cubicBezTo>
                    <a:pt x="26729" y="2777650"/>
                    <a:pt x="8673" y="2759552"/>
                    <a:pt x="2021" y="2730025"/>
                  </a:cubicBezTo>
                  <a:cubicBezTo>
                    <a:pt x="755" y="2718322"/>
                    <a:pt x="437" y="2706536"/>
                    <a:pt x="1070" y="2694783"/>
                  </a:cubicBezTo>
                  <a:cubicBezTo>
                    <a:pt x="1070" y="1947070"/>
                    <a:pt x="2021" y="1199357"/>
                    <a:pt x="120" y="451645"/>
                  </a:cubicBezTo>
                  <a:cubicBezTo>
                    <a:pt x="120" y="331630"/>
                    <a:pt x="81847" y="238285"/>
                    <a:pt x="203487" y="248762"/>
                  </a:cubicBezTo>
                  <a:cubicBezTo>
                    <a:pt x="217741" y="249715"/>
                    <a:pt x="231046" y="248762"/>
                    <a:pt x="249101" y="248762"/>
                  </a:cubicBezTo>
                  <a:lnTo>
                    <a:pt x="249101" y="188755"/>
                  </a:lnTo>
                  <a:cubicBezTo>
                    <a:pt x="250052" y="97315"/>
                    <a:pt x="293766" y="36355"/>
                    <a:pt x="380244" y="6827"/>
                  </a:cubicBezTo>
                  <a:cubicBezTo>
                    <a:pt x="384046" y="4922"/>
                    <a:pt x="387847" y="2065"/>
                    <a:pt x="391648" y="160"/>
                  </a:cubicBezTo>
                  <a:cubicBezTo>
                    <a:pt x="1132890" y="3017"/>
                    <a:pt x="1872548" y="3970"/>
                    <a:pt x="2610623" y="301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4" name="Google Shape;394;p19"/>
            <p:cNvSpPr/>
            <p:nvPr/>
          </p:nvSpPr>
          <p:spPr>
            <a:xfrm>
              <a:off x="3514274" y="2610379"/>
              <a:ext cx="789764" cy="99483"/>
            </a:xfrm>
            <a:custGeom>
              <a:avLst/>
              <a:gdLst/>
              <a:ahLst/>
              <a:cxnLst/>
              <a:rect l="l" t="t" r="r" b="b"/>
              <a:pathLst>
                <a:path w="789764" h="99483" extrusionOk="0">
                  <a:moveTo>
                    <a:pt x="396429" y="583"/>
                  </a:moveTo>
                  <a:lnTo>
                    <a:pt x="720485" y="583"/>
                  </a:lnTo>
                  <a:cubicBezTo>
                    <a:pt x="765150" y="583"/>
                    <a:pt x="788908" y="17728"/>
                    <a:pt x="789858" y="49161"/>
                  </a:cubicBezTo>
                  <a:cubicBezTo>
                    <a:pt x="790808" y="80593"/>
                    <a:pt x="766100" y="99643"/>
                    <a:pt x="722386" y="99643"/>
                  </a:cubicBezTo>
                  <a:lnTo>
                    <a:pt x="62870" y="99643"/>
                  </a:lnTo>
                  <a:cubicBezTo>
                    <a:pt x="21057" y="99643"/>
                    <a:pt x="-800" y="81546"/>
                    <a:pt x="150" y="49161"/>
                  </a:cubicBezTo>
                  <a:cubicBezTo>
                    <a:pt x="150" y="18681"/>
                    <a:pt x="21057" y="583"/>
                    <a:pt x="58119" y="583"/>
                  </a:cubicBezTo>
                  <a:cubicBezTo>
                    <a:pt x="171206" y="-369"/>
                    <a:pt x="284293" y="583"/>
                    <a:pt x="396429" y="58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5" name="Google Shape;395;p19"/>
            <p:cNvSpPr/>
            <p:nvPr/>
          </p:nvSpPr>
          <p:spPr>
            <a:xfrm>
              <a:off x="3515254" y="2376487"/>
              <a:ext cx="1193616" cy="100012"/>
            </a:xfrm>
            <a:custGeom>
              <a:avLst/>
              <a:gdLst/>
              <a:ahLst/>
              <a:cxnLst/>
              <a:rect l="l" t="t" r="r" b="b"/>
              <a:pathLst>
                <a:path w="1193616" h="100012" extrusionOk="0">
                  <a:moveTo>
                    <a:pt x="392598" y="100172"/>
                  </a:moveTo>
                  <a:lnTo>
                    <a:pt x="68543" y="100172"/>
                  </a:lnTo>
                  <a:cubicBezTo>
                    <a:pt x="21977" y="100172"/>
                    <a:pt x="120" y="84932"/>
                    <a:pt x="120" y="51595"/>
                  </a:cubicBezTo>
                  <a:cubicBezTo>
                    <a:pt x="120" y="18257"/>
                    <a:pt x="21977" y="160"/>
                    <a:pt x="66642" y="160"/>
                  </a:cubicBezTo>
                  <a:lnTo>
                    <a:pt x="1126238" y="160"/>
                  </a:lnTo>
                  <a:cubicBezTo>
                    <a:pt x="1169952" y="160"/>
                    <a:pt x="1194660" y="19210"/>
                    <a:pt x="1193710" y="51595"/>
                  </a:cubicBezTo>
                  <a:cubicBezTo>
                    <a:pt x="1192760" y="80170"/>
                    <a:pt x="1170903" y="100172"/>
                    <a:pt x="1134791" y="10017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6" name="Google Shape;396;p19"/>
            <p:cNvSpPr/>
            <p:nvPr/>
          </p:nvSpPr>
          <p:spPr>
            <a:xfrm>
              <a:off x="3514276" y="3425189"/>
              <a:ext cx="1867814" cy="100012"/>
            </a:xfrm>
            <a:custGeom>
              <a:avLst/>
              <a:gdLst/>
              <a:ahLst/>
              <a:cxnLst/>
              <a:rect l="l" t="t" r="r" b="b"/>
              <a:pathLst>
                <a:path w="1867814" h="100012" extrusionOk="0">
                  <a:moveTo>
                    <a:pt x="392627" y="99220"/>
                  </a:moveTo>
                  <a:lnTo>
                    <a:pt x="68571" y="99220"/>
                  </a:lnTo>
                  <a:cubicBezTo>
                    <a:pt x="22956" y="99220"/>
                    <a:pt x="1099" y="83027"/>
                    <a:pt x="149" y="50642"/>
                  </a:cubicBezTo>
                  <a:cubicBezTo>
                    <a:pt x="-802" y="18257"/>
                    <a:pt x="22006" y="160"/>
                    <a:pt x="66670" y="160"/>
                  </a:cubicBezTo>
                  <a:lnTo>
                    <a:pt x="1804788" y="160"/>
                  </a:lnTo>
                  <a:cubicBezTo>
                    <a:pt x="1843751" y="160"/>
                    <a:pt x="1863707" y="14447"/>
                    <a:pt x="1867509" y="43975"/>
                  </a:cubicBezTo>
                  <a:cubicBezTo>
                    <a:pt x="1871310" y="77312"/>
                    <a:pt x="1849453" y="100172"/>
                    <a:pt x="1810490" y="10017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7" name="Google Shape;397;p19"/>
            <p:cNvSpPr/>
            <p:nvPr/>
          </p:nvSpPr>
          <p:spPr>
            <a:xfrm>
              <a:off x="3514157" y="3658260"/>
              <a:ext cx="1573985" cy="100542"/>
            </a:xfrm>
            <a:custGeom>
              <a:avLst/>
              <a:gdLst/>
              <a:ahLst/>
              <a:cxnLst/>
              <a:rect l="l" t="t" r="r" b="b"/>
              <a:pathLst>
                <a:path w="1573985" h="100542" extrusionOk="0">
                  <a:moveTo>
                    <a:pt x="392746" y="100464"/>
                  </a:moveTo>
                  <a:lnTo>
                    <a:pt x="72491" y="100464"/>
                  </a:lnTo>
                  <a:cubicBezTo>
                    <a:pt x="59387" y="101127"/>
                    <a:pt x="46257" y="99843"/>
                    <a:pt x="33528" y="96654"/>
                  </a:cubicBezTo>
                  <a:cubicBezTo>
                    <a:pt x="8820" y="89034"/>
                    <a:pt x="-5435" y="68079"/>
                    <a:pt x="2168" y="44266"/>
                  </a:cubicBezTo>
                  <a:cubicBezTo>
                    <a:pt x="7870" y="27121"/>
                    <a:pt x="26876" y="13786"/>
                    <a:pt x="43031" y="3309"/>
                  </a:cubicBezTo>
                  <a:cubicBezTo>
                    <a:pt x="51584" y="-2406"/>
                    <a:pt x="65839" y="1404"/>
                    <a:pt x="78193" y="1404"/>
                  </a:cubicBezTo>
                  <a:lnTo>
                    <a:pt x="1521714" y="1404"/>
                  </a:lnTo>
                  <a:cubicBezTo>
                    <a:pt x="1552124" y="2356"/>
                    <a:pt x="1571130" y="16644"/>
                    <a:pt x="1573981" y="48076"/>
                  </a:cubicBezTo>
                  <a:cubicBezTo>
                    <a:pt x="1575882" y="76651"/>
                    <a:pt x="1555925" y="98559"/>
                    <a:pt x="1522665" y="99511"/>
                  </a:cubicBezTo>
                  <a:cubicBezTo>
                    <a:pt x="1478000" y="101416"/>
                    <a:pt x="647429" y="100464"/>
                    <a:pt x="601814" y="10046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8" name="Google Shape;398;p19"/>
            <p:cNvSpPr/>
            <p:nvPr/>
          </p:nvSpPr>
          <p:spPr>
            <a:xfrm>
              <a:off x="3515254" y="4388696"/>
              <a:ext cx="1591796" cy="100435"/>
            </a:xfrm>
            <a:custGeom>
              <a:avLst/>
              <a:gdLst/>
              <a:ahLst/>
              <a:cxnLst/>
              <a:rect l="l" t="t" r="r" b="b"/>
              <a:pathLst>
                <a:path w="1591796" h="100435" extrusionOk="0">
                  <a:moveTo>
                    <a:pt x="1494958" y="583"/>
                  </a:moveTo>
                  <a:lnTo>
                    <a:pt x="1526319" y="583"/>
                  </a:lnTo>
                  <a:cubicBezTo>
                    <a:pt x="1568132" y="583"/>
                    <a:pt x="1590940" y="18681"/>
                    <a:pt x="1591890" y="49161"/>
                  </a:cubicBezTo>
                  <a:cubicBezTo>
                    <a:pt x="1592840" y="81546"/>
                    <a:pt x="1568132" y="100596"/>
                    <a:pt x="1525368" y="100596"/>
                  </a:cubicBezTo>
                  <a:lnTo>
                    <a:pt x="64741" y="100596"/>
                  </a:lnTo>
                  <a:cubicBezTo>
                    <a:pt x="21977" y="100596"/>
                    <a:pt x="120" y="84403"/>
                    <a:pt x="120" y="52018"/>
                  </a:cubicBezTo>
                  <a:cubicBezTo>
                    <a:pt x="120" y="19633"/>
                    <a:pt x="21027" y="583"/>
                    <a:pt x="65692" y="583"/>
                  </a:cubicBezTo>
                  <a:cubicBezTo>
                    <a:pt x="432511" y="583"/>
                    <a:pt x="799331" y="-369"/>
                    <a:pt x="1166151" y="58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9" name="Google Shape;399;p19"/>
            <p:cNvSpPr/>
            <p:nvPr/>
          </p:nvSpPr>
          <p:spPr>
            <a:xfrm>
              <a:off x="3514272" y="4145041"/>
              <a:ext cx="1867392" cy="100250"/>
            </a:xfrm>
            <a:custGeom>
              <a:avLst/>
              <a:gdLst/>
              <a:ahLst/>
              <a:cxnLst/>
              <a:rect l="l" t="t" r="r" b="b"/>
              <a:pathLst>
                <a:path w="1867392" h="100250" extrusionOk="0">
                  <a:moveTo>
                    <a:pt x="1499742" y="398"/>
                  </a:moveTo>
                  <a:lnTo>
                    <a:pt x="1801941" y="398"/>
                  </a:lnTo>
                  <a:cubicBezTo>
                    <a:pt x="1843755" y="398"/>
                    <a:pt x="1867513" y="17543"/>
                    <a:pt x="1867513" y="48975"/>
                  </a:cubicBezTo>
                  <a:cubicBezTo>
                    <a:pt x="1867513" y="80408"/>
                    <a:pt x="1843755" y="100410"/>
                    <a:pt x="1800041" y="100410"/>
                  </a:cubicBezTo>
                  <a:lnTo>
                    <a:pt x="54320" y="100410"/>
                  </a:lnTo>
                  <a:cubicBezTo>
                    <a:pt x="19159" y="97553"/>
                    <a:pt x="-798" y="78503"/>
                    <a:pt x="153" y="48023"/>
                  </a:cubicBezTo>
                  <a:cubicBezTo>
                    <a:pt x="1103" y="17543"/>
                    <a:pt x="20109" y="1350"/>
                    <a:pt x="55271" y="1350"/>
                  </a:cubicBezTo>
                  <a:cubicBezTo>
                    <a:pt x="161705" y="-555"/>
                    <a:pt x="1393308" y="398"/>
                    <a:pt x="1499742" y="3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0" name="Google Shape;400;p19"/>
            <p:cNvSpPr/>
            <p:nvPr/>
          </p:nvSpPr>
          <p:spPr>
            <a:xfrm>
              <a:off x="3515225" y="4633912"/>
              <a:ext cx="1867417" cy="99483"/>
            </a:xfrm>
            <a:custGeom>
              <a:avLst/>
              <a:gdLst/>
              <a:ahLst/>
              <a:cxnLst/>
              <a:rect l="l" t="t" r="r" b="b"/>
              <a:pathLst>
                <a:path w="1867417" h="99483" extrusionOk="0">
                  <a:moveTo>
                    <a:pt x="1494038" y="99220"/>
                  </a:moveTo>
                  <a:lnTo>
                    <a:pt x="61920" y="99220"/>
                  </a:lnTo>
                  <a:cubicBezTo>
                    <a:pt x="21057" y="99220"/>
                    <a:pt x="1100" y="83027"/>
                    <a:pt x="150" y="51595"/>
                  </a:cubicBezTo>
                  <a:cubicBezTo>
                    <a:pt x="-800" y="20162"/>
                    <a:pt x="21057" y="160"/>
                    <a:pt x="62870" y="160"/>
                  </a:cubicBezTo>
                  <a:lnTo>
                    <a:pt x="1804789" y="160"/>
                  </a:lnTo>
                  <a:cubicBezTo>
                    <a:pt x="1843752" y="160"/>
                    <a:pt x="1866560" y="18257"/>
                    <a:pt x="1867510" y="48737"/>
                  </a:cubicBezTo>
                  <a:cubicBezTo>
                    <a:pt x="1868460" y="79217"/>
                    <a:pt x="1844702" y="99220"/>
                    <a:pt x="1803839" y="99220"/>
                  </a:cubicBezTo>
                  <a:cubicBezTo>
                    <a:pt x="1700255" y="100172"/>
                    <a:pt x="1596671" y="99220"/>
                    <a:pt x="1494038" y="9922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401" name="Google Shape;401;p19"/>
          <p:cNvSpPr/>
          <p:nvPr/>
        </p:nvSpPr>
        <p:spPr>
          <a:xfrm>
            <a:off x="4799459" y="1718624"/>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02" name="Google Shape;402;p19"/>
          <p:cNvGrpSpPr/>
          <p:nvPr/>
        </p:nvGrpSpPr>
        <p:grpSpPr>
          <a:xfrm>
            <a:off x="5044205" y="1898623"/>
            <a:ext cx="379153" cy="504131"/>
            <a:chOff x="3194050" y="1600199"/>
            <a:chExt cx="2751570" cy="3658552"/>
          </a:xfrm>
        </p:grpSpPr>
        <p:sp>
          <p:nvSpPr>
            <p:cNvPr id="403" name="Google Shape;403;p19"/>
            <p:cNvSpPr/>
            <p:nvPr/>
          </p:nvSpPr>
          <p:spPr>
            <a:xfrm>
              <a:off x="3194050" y="1600199"/>
              <a:ext cx="2751570" cy="3658552"/>
            </a:xfrm>
            <a:custGeom>
              <a:avLst/>
              <a:gdLst/>
              <a:ahLst/>
              <a:cxnLst/>
              <a:rect l="l" t="t" r="r" b="b"/>
              <a:pathLst>
                <a:path w="2751570" h="3658552" extrusionOk="0">
                  <a:moveTo>
                    <a:pt x="2610623" y="3017"/>
                  </a:moveTo>
                  <a:cubicBezTo>
                    <a:pt x="2635331" y="16352"/>
                    <a:pt x="2661940" y="26830"/>
                    <a:pt x="2683797" y="43975"/>
                  </a:cubicBezTo>
                  <a:cubicBezTo>
                    <a:pt x="2730362" y="79217"/>
                    <a:pt x="2751269" y="128747"/>
                    <a:pt x="2751269" y="186850"/>
                  </a:cubicBezTo>
                  <a:cubicBezTo>
                    <a:pt x="2752219" y="324962"/>
                    <a:pt x="2751269" y="463075"/>
                    <a:pt x="2751269" y="601187"/>
                  </a:cubicBezTo>
                  <a:cubicBezTo>
                    <a:pt x="2751269" y="643097"/>
                    <a:pt x="2730362" y="666910"/>
                    <a:pt x="2697101" y="666910"/>
                  </a:cubicBezTo>
                  <a:cubicBezTo>
                    <a:pt x="2663840" y="666910"/>
                    <a:pt x="2644834" y="642145"/>
                    <a:pt x="2643884" y="600235"/>
                  </a:cubicBezTo>
                  <a:lnTo>
                    <a:pt x="2643884" y="203995"/>
                  </a:lnTo>
                  <a:cubicBezTo>
                    <a:pt x="2643884" y="134462"/>
                    <a:pt x="2619176" y="109697"/>
                    <a:pt x="2548853" y="109697"/>
                  </a:cubicBezTo>
                  <a:lnTo>
                    <a:pt x="463872" y="109697"/>
                  </a:lnTo>
                  <a:cubicBezTo>
                    <a:pt x="374542" y="109697"/>
                    <a:pt x="355536" y="128747"/>
                    <a:pt x="356487" y="219235"/>
                  </a:cubicBezTo>
                  <a:cubicBezTo>
                    <a:pt x="356487" y="228760"/>
                    <a:pt x="357437" y="238285"/>
                    <a:pt x="358387" y="251620"/>
                  </a:cubicBezTo>
                  <a:lnTo>
                    <a:pt x="2311275" y="251620"/>
                  </a:lnTo>
                  <a:cubicBezTo>
                    <a:pt x="2409157" y="251620"/>
                    <a:pt x="2479480" y="304007"/>
                    <a:pt x="2498486" y="393542"/>
                  </a:cubicBezTo>
                  <a:cubicBezTo>
                    <a:pt x="2502117" y="414607"/>
                    <a:pt x="2503392" y="436012"/>
                    <a:pt x="2502287" y="457360"/>
                  </a:cubicBezTo>
                  <a:lnTo>
                    <a:pt x="2502287" y="3303430"/>
                  </a:lnTo>
                  <a:cubicBezTo>
                    <a:pt x="2528894" y="3304559"/>
                    <a:pt x="2555542" y="3304241"/>
                    <a:pt x="2582114" y="3302477"/>
                  </a:cubicBezTo>
                  <a:cubicBezTo>
                    <a:pt x="2617275" y="3298667"/>
                    <a:pt x="2636281" y="3274855"/>
                    <a:pt x="2641983" y="3240565"/>
                  </a:cubicBezTo>
                  <a:cubicBezTo>
                    <a:pt x="2644038" y="3226376"/>
                    <a:pt x="2644675" y="3212018"/>
                    <a:pt x="2643884" y="3197702"/>
                  </a:cubicBezTo>
                  <a:lnTo>
                    <a:pt x="2643884" y="865982"/>
                  </a:lnTo>
                  <a:cubicBezTo>
                    <a:pt x="2645784" y="832645"/>
                    <a:pt x="2666691" y="809785"/>
                    <a:pt x="2696151" y="809785"/>
                  </a:cubicBezTo>
                  <a:cubicBezTo>
                    <a:pt x="2725610" y="809785"/>
                    <a:pt x="2747467" y="830740"/>
                    <a:pt x="2750318" y="864077"/>
                  </a:cubicBezTo>
                  <a:cubicBezTo>
                    <a:pt x="2750796" y="870100"/>
                    <a:pt x="2750796" y="876152"/>
                    <a:pt x="2750318" y="882175"/>
                  </a:cubicBezTo>
                  <a:lnTo>
                    <a:pt x="2750318" y="3221515"/>
                  </a:lnTo>
                  <a:cubicBezTo>
                    <a:pt x="2750318" y="3321527"/>
                    <a:pt x="2684747" y="3400585"/>
                    <a:pt x="2595418" y="3409158"/>
                  </a:cubicBezTo>
                  <a:cubicBezTo>
                    <a:pt x="2565958" y="3412015"/>
                    <a:pt x="2536499" y="3409158"/>
                    <a:pt x="2502287" y="3409158"/>
                  </a:cubicBezTo>
                  <a:cubicBezTo>
                    <a:pt x="2502287" y="3436780"/>
                    <a:pt x="2503238" y="3460592"/>
                    <a:pt x="2502287" y="3483452"/>
                  </a:cubicBezTo>
                  <a:cubicBezTo>
                    <a:pt x="2500197" y="3578264"/>
                    <a:pt x="2424828" y="3655059"/>
                    <a:pt x="2330281" y="3658712"/>
                  </a:cubicBezTo>
                  <a:lnTo>
                    <a:pt x="206338" y="3658712"/>
                  </a:lnTo>
                  <a:cubicBezTo>
                    <a:pt x="73294" y="3658712"/>
                    <a:pt x="2021" y="3587275"/>
                    <a:pt x="2021" y="3453925"/>
                  </a:cubicBezTo>
                  <a:lnTo>
                    <a:pt x="2021" y="2996725"/>
                  </a:lnTo>
                  <a:cubicBezTo>
                    <a:pt x="1451" y="2980111"/>
                    <a:pt x="4365" y="2963562"/>
                    <a:pt x="10574" y="2948147"/>
                  </a:cubicBezTo>
                  <a:cubicBezTo>
                    <a:pt x="19035" y="2925878"/>
                    <a:pt x="43907" y="2914700"/>
                    <a:pt x="66125" y="2923182"/>
                  </a:cubicBezTo>
                  <a:cubicBezTo>
                    <a:pt x="66298" y="2923247"/>
                    <a:pt x="66470" y="2923314"/>
                    <a:pt x="66642" y="2923383"/>
                  </a:cubicBezTo>
                  <a:cubicBezTo>
                    <a:pt x="84671" y="2932374"/>
                    <a:pt x="98847" y="2947598"/>
                    <a:pt x="106555" y="2966245"/>
                  </a:cubicBezTo>
                  <a:cubicBezTo>
                    <a:pt x="113207" y="2983390"/>
                    <a:pt x="108456" y="3006250"/>
                    <a:pt x="108456" y="3026252"/>
                  </a:cubicBezTo>
                  <a:lnTo>
                    <a:pt x="108456" y="3451067"/>
                  </a:lnTo>
                  <a:cubicBezTo>
                    <a:pt x="108456" y="3526315"/>
                    <a:pt x="131263" y="3550127"/>
                    <a:pt x="205387" y="3550127"/>
                  </a:cubicBezTo>
                  <a:lnTo>
                    <a:pt x="2300822" y="3550127"/>
                  </a:lnTo>
                  <a:cubicBezTo>
                    <a:pt x="2371145" y="3550127"/>
                    <a:pt x="2395853" y="3526315"/>
                    <a:pt x="2395853" y="3456783"/>
                  </a:cubicBezTo>
                  <a:lnTo>
                    <a:pt x="2395853" y="449740"/>
                  </a:lnTo>
                  <a:cubicBezTo>
                    <a:pt x="2395853" y="378302"/>
                    <a:pt x="2373045" y="356395"/>
                    <a:pt x="2301772" y="356395"/>
                  </a:cubicBezTo>
                  <a:lnTo>
                    <a:pt x="202536" y="356395"/>
                  </a:lnTo>
                  <a:cubicBezTo>
                    <a:pt x="132213" y="356395"/>
                    <a:pt x="108456" y="380207"/>
                    <a:pt x="108456" y="450692"/>
                  </a:cubicBezTo>
                  <a:lnTo>
                    <a:pt x="108456" y="2686210"/>
                  </a:lnTo>
                  <a:cubicBezTo>
                    <a:pt x="108456" y="2699545"/>
                    <a:pt x="108456" y="2712880"/>
                    <a:pt x="107505" y="2725262"/>
                  </a:cubicBezTo>
                  <a:cubicBezTo>
                    <a:pt x="107663" y="2752985"/>
                    <a:pt x="85369" y="2775587"/>
                    <a:pt x="57711" y="2775745"/>
                  </a:cubicBezTo>
                  <a:cubicBezTo>
                    <a:pt x="57520" y="2775746"/>
                    <a:pt x="57329" y="2775746"/>
                    <a:pt x="57139" y="2775745"/>
                  </a:cubicBezTo>
                  <a:cubicBezTo>
                    <a:pt x="26729" y="2777650"/>
                    <a:pt x="8673" y="2759552"/>
                    <a:pt x="2021" y="2730025"/>
                  </a:cubicBezTo>
                  <a:cubicBezTo>
                    <a:pt x="755" y="2718322"/>
                    <a:pt x="437" y="2706536"/>
                    <a:pt x="1070" y="2694783"/>
                  </a:cubicBezTo>
                  <a:cubicBezTo>
                    <a:pt x="1070" y="1947070"/>
                    <a:pt x="2021" y="1199357"/>
                    <a:pt x="120" y="451645"/>
                  </a:cubicBezTo>
                  <a:cubicBezTo>
                    <a:pt x="120" y="331630"/>
                    <a:pt x="81847" y="238285"/>
                    <a:pt x="203487" y="248762"/>
                  </a:cubicBezTo>
                  <a:cubicBezTo>
                    <a:pt x="217741" y="249715"/>
                    <a:pt x="231046" y="248762"/>
                    <a:pt x="249101" y="248762"/>
                  </a:cubicBezTo>
                  <a:lnTo>
                    <a:pt x="249101" y="188755"/>
                  </a:lnTo>
                  <a:cubicBezTo>
                    <a:pt x="250052" y="97315"/>
                    <a:pt x="293766" y="36355"/>
                    <a:pt x="380244" y="6827"/>
                  </a:cubicBezTo>
                  <a:cubicBezTo>
                    <a:pt x="384046" y="4922"/>
                    <a:pt x="387847" y="2065"/>
                    <a:pt x="391648" y="160"/>
                  </a:cubicBezTo>
                  <a:cubicBezTo>
                    <a:pt x="1132890" y="3017"/>
                    <a:pt x="1872548" y="3970"/>
                    <a:pt x="2610623" y="301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4" name="Google Shape;404;p19"/>
            <p:cNvSpPr/>
            <p:nvPr/>
          </p:nvSpPr>
          <p:spPr>
            <a:xfrm>
              <a:off x="3514274" y="2610379"/>
              <a:ext cx="789764" cy="99483"/>
            </a:xfrm>
            <a:custGeom>
              <a:avLst/>
              <a:gdLst/>
              <a:ahLst/>
              <a:cxnLst/>
              <a:rect l="l" t="t" r="r" b="b"/>
              <a:pathLst>
                <a:path w="789764" h="99483" extrusionOk="0">
                  <a:moveTo>
                    <a:pt x="396429" y="583"/>
                  </a:moveTo>
                  <a:lnTo>
                    <a:pt x="720485" y="583"/>
                  </a:lnTo>
                  <a:cubicBezTo>
                    <a:pt x="765150" y="583"/>
                    <a:pt x="788908" y="17728"/>
                    <a:pt x="789858" y="49161"/>
                  </a:cubicBezTo>
                  <a:cubicBezTo>
                    <a:pt x="790808" y="80593"/>
                    <a:pt x="766100" y="99643"/>
                    <a:pt x="722386" y="99643"/>
                  </a:cubicBezTo>
                  <a:lnTo>
                    <a:pt x="62870" y="99643"/>
                  </a:lnTo>
                  <a:cubicBezTo>
                    <a:pt x="21057" y="99643"/>
                    <a:pt x="-800" y="81546"/>
                    <a:pt x="150" y="49161"/>
                  </a:cubicBezTo>
                  <a:cubicBezTo>
                    <a:pt x="150" y="18681"/>
                    <a:pt x="21057" y="583"/>
                    <a:pt x="58119" y="583"/>
                  </a:cubicBezTo>
                  <a:cubicBezTo>
                    <a:pt x="171206" y="-369"/>
                    <a:pt x="284293" y="583"/>
                    <a:pt x="396429" y="58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5" name="Google Shape;405;p19"/>
            <p:cNvSpPr/>
            <p:nvPr/>
          </p:nvSpPr>
          <p:spPr>
            <a:xfrm>
              <a:off x="3515254" y="2376487"/>
              <a:ext cx="1193616" cy="100012"/>
            </a:xfrm>
            <a:custGeom>
              <a:avLst/>
              <a:gdLst/>
              <a:ahLst/>
              <a:cxnLst/>
              <a:rect l="l" t="t" r="r" b="b"/>
              <a:pathLst>
                <a:path w="1193616" h="100012" extrusionOk="0">
                  <a:moveTo>
                    <a:pt x="392598" y="100172"/>
                  </a:moveTo>
                  <a:lnTo>
                    <a:pt x="68543" y="100172"/>
                  </a:lnTo>
                  <a:cubicBezTo>
                    <a:pt x="21977" y="100172"/>
                    <a:pt x="120" y="84932"/>
                    <a:pt x="120" y="51595"/>
                  </a:cubicBezTo>
                  <a:cubicBezTo>
                    <a:pt x="120" y="18257"/>
                    <a:pt x="21977" y="160"/>
                    <a:pt x="66642" y="160"/>
                  </a:cubicBezTo>
                  <a:lnTo>
                    <a:pt x="1126238" y="160"/>
                  </a:lnTo>
                  <a:cubicBezTo>
                    <a:pt x="1169952" y="160"/>
                    <a:pt x="1194660" y="19210"/>
                    <a:pt x="1193710" y="51595"/>
                  </a:cubicBezTo>
                  <a:cubicBezTo>
                    <a:pt x="1192760" y="80170"/>
                    <a:pt x="1170903" y="100172"/>
                    <a:pt x="1134791" y="10017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6" name="Google Shape;406;p19"/>
            <p:cNvSpPr/>
            <p:nvPr/>
          </p:nvSpPr>
          <p:spPr>
            <a:xfrm>
              <a:off x="3514276" y="3425189"/>
              <a:ext cx="1867814" cy="100012"/>
            </a:xfrm>
            <a:custGeom>
              <a:avLst/>
              <a:gdLst/>
              <a:ahLst/>
              <a:cxnLst/>
              <a:rect l="l" t="t" r="r" b="b"/>
              <a:pathLst>
                <a:path w="1867814" h="100012" extrusionOk="0">
                  <a:moveTo>
                    <a:pt x="392627" y="99220"/>
                  </a:moveTo>
                  <a:lnTo>
                    <a:pt x="68571" y="99220"/>
                  </a:lnTo>
                  <a:cubicBezTo>
                    <a:pt x="22956" y="99220"/>
                    <a:pt x="1099" y="83027"/>
                    <a:pt x="149" y="50642"/>
                  </a:cubicBezTo>
                  <a:cubicBezTo>
                    <a:pt x="-802" y="18257"/>
                    <a:pt x="22006" y="160"/>
                    <a:pt x="66670" y="160"/>
                  </a:cubicBezTo>
                  <a:lnTo>
                    <a:pt x="1804788" y="160"/>
                  </a:lnTo>
                  <a:cubicBezTo>
                    <a:pt x="1843751" y="160"/>
                    <a:pt x="1863707" y="14447"/>
                    <a:pt x="1867509" y="43975"/>
                  </a:cubicBezTo>
                  <a:cubicBezTo>
                    <a:pt x="1871310" y="77312"/>
                    <a:pt x="1849453" y="100172"/>
                    <a:pt x="1810490" y="10017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7" name="Google Shape;407;p19"/>
            <p:cNvSpPr/>
            <p:nvPr/>
          </p:nvSpPr>
          <p:spPr>
            <a:xfrm>
              <a:off x="3514157" y="3658260"/>
              <a:ext cx="1573985" cy="100542"/>
            </a:xfrm>
            <a:custGeom>
              <a:avLst/>
              <a:gdLst/>
              <a:ahLst/>
              <a:cxnLst/>
              <a:rect l="l" t="t" r="r" b="b"/>
              <a:pathLst>
                <a:path w="1573985" h="100542" extrusionOk="0">
                  <a:moveTo>
                    <a:pt x="392746" y="100464"/>
                  </a:moveTo>
                  <a:lnTo>
                    <a:pt x="72491" y="100464"/>
                  </a:lnTo>
                  <a:cubicBezTo>
                    <a:pt x="59387" y="101127"/>
                    <a:pt x="46257" y="99843"/>
                    <a:pt x="33528" y="96654"/>
                  </a:cubicBezTo>
                  <a:cubicBezTo>
                    <a:pt x="8820" y="89034"/>
                    <a:pt x="-5435" y="68079"/>
                    <a:pt x="2168" y="44266"/>
                  </a:cubicBezTo>
                  <a:cubicBezTo>
                    <a:pt x="7870" y="27121"/>
                    <a:pt x="26876" y="13786"/>
                    <a:pt x="43031" y="3309"/>
                  </a:cubicBezTo>
                  <a:cubicBezTo>
                    <a:pt x="51584" y="-2406"/>
                    <a:pt x="65839" y="1404"/>
                    <a:pt x="78193" y="1404"/>
                  </a:cubicBezTo>
                  <a:lnTo>
                    <a:pt x="1521714" y="1404"/>
                  </a:lnTo>
                  <a:cubicBezTo>
                    <a:pt x="1552124" y="2356"/>
                    <a:pt x="1571130" y="16644"/>
                    <a:pt x="1573981" y="48076"/>
                  </a:cubicBezTo>
                  <a:cubicBezTo>
                    <a:pt x="1575882" y="76651"/>
                    <a:pt x="1555925" y="98559"/>
                    <a:pt x="1522665" y="99511"/>
                  </a:cubicBezTo>
                  <a:cubicBezTo>
                    <a:pt x="1478000" y="101416"/>
                    <a:pt x="647429" y="100464"/>
                    <a:pt x="601814" y="10046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8" name="Google Shape;408;p19"/>
            <p:cNvSpPr/>
            <p:nvPr/>
          </p:nvSpPr>
          <p:spPr>
            <a:xfrm>
              <a:off x="3515254" y="4388696"/>
              <a:ext cx="1591796" cy="100435"/>
            </a:xfrm>
            <a:custGeom>
              <a:avLst/>
              <a:gdLst/>
              <a:ahLst/>
              <a:cxnLst/>
              <a:rect l="l" t="t" r="r" b="b"/>
              <a:pathLst>
                <a:path w="1591796" h="100435" extrusionOk="0">
                  <a:moveTo>
                    <a:pt x="1494958" y="583"/>
                  </a:moveTo>
                  <a:lnTo>
                    <a:pt x="1526319" y="583"/>
                  </a:lnTo>
                  <a:cubicBezTo>
                    <a:pt x="1568132" y="583"/>
                    <a:pt x="1590940" y="18681"/>
                    <a:pt x="1591890" y="49161"/>
                  </a:cubicBezTo>
                  <a:cubicBezTo>
                    <a:pt x="1592840" y="81546"/>
                    <a:pt x="1568132" y="100596"/>
                    <a:pt x="1525368" y="100596"/>
                  </a:cubicBezTo>
                  <a:lnTo>
                    <a:pt x="64741" y="100596"/>
                  </a:lnTo>
                  <a:cubicBezTo>
                    <a:pt x="21977" y="100596"/>
                    <a:pt x="120" y="84403"/>
                    <a:pt x="120" y="52018"/>
                  </a:cubicBezTo>
                  <a:cubicBezTo>
                    <a:pt x="120" y="19633"/>
                    <a:pt x="21027" y="583"/>
                    <a:pt x="65692" y="583"/>
                  </a:cubicBezTo>
                  <a:cubicBezTo>
                    <a:pt x="432511" y="583"/>
                    <a:pt x="799331" y="-369"/>
                    <a:pt x="1166151" y="58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9" name="Google Shape;409;p19"/>
            <p:cNvSpPr/>
            <p:nvPr/>
          </p:nvSpPr>
          <p:spPr>
            <a:xfrm>
              <a:off x="3514272" y="4145041"/>
              <a:ext cx="1867392" cy="100250"/>
            </a:xfrm>
            <a:custGeom>
              <a:avLst/>
              <a:gdLst/>
              <a:ahLst/>
              <a:cxnLst/>
              <a:rect l="l" t="t" r="r" b="b"/>
              <a:pathLst>
                <a:path w="1867392" h="100250" extrusionOk="0">
                  <a:moveTo>
                    <a:pt x="1499742" y="398"/>
                  </a:moveTo>
                  <a:lnTo>
                    <a:pt x="1801941" y="398"/>
                  </a:lnTo>
                  <a:cubicBezTo>
                    <a:pt x="1843755" y="398"/>
                    <a:pt x="1867513" y="17543"/>
                    <a:pt x="1867513" y="48975"/>
                  </a:cubicBezTo>
                  <a:cubicBezTo>
                    <a:pt x="1867513" y="80408"/>
                    <a:pt x="1843755" y="100410"/>
                    <a:pt x="1800041" y="100410"/>
                  </a:cubicBezTo>
                  <a:lnTo>
                    <a:pt x="54320" y="100410"/>
                  </a:lnTo>
                  <a:cubicBezTo>
                    <a:pt x="19159" y="97553"/>
                    <a:pt x="-798" y="78503"/>
                    <a:pt x="153" y="48023"/>
                  </a:cubicBezTo>
                  <a:cubicBezTo>
                    <a:pt x="1103" y="17543"/>
                    <a:pt x="20109" y="1350"/>
                    <a:pt x="55271" y="1350"/>
                  </a:cubicBezTo>
                  <a:cubicBezTo>
                    <a:pt x="161705" y="-555"/>
                    <a:pt x="1393308" y="398"/>
                    <a:pt x="1499742" y="3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0" name="Google Shape;410;p19"/>
            <p:cNvSpPr/>
            <p:nvPr/>
          </p:nvSpPr>
          <p:spPr>
            <a:xfrm>
              <a:off x="3515225" y="4633912"/>
              <a:ext cx="1867417" cy="99483"/>
            </a:xfrm>
            <a:custGeom>
              <a:avLst/>
              <a:gdLst/>
              <a:ahLst/>
              <a:cxnLst/>
              <a:rect l="l" t="t" r="r" b="b"/>
              <a:pathLst>
                <a:path w="1867417" h="99483" extrusionOk="0">
                  <a:moveTo>
                    <a:pt x="1494038" y="99220"/>
                  </a:moveTo>
                  <a:lnTo>
                    <a:pt x="61920" y="99220"/>
                  </a:lnTo>
                  <a:cubicBezTo>
                    <a:pt x="21057" y="99220"/>
                    <a:pt x="1100" y="83027"/>
                    <a:pt x="150" y="51595"/>
                  </a:cubicBezTo>
                  <a:cubicBezTo>
                    <a:pt x="-800" y="20162"/>
                    <a:pt x="21057" y="160"/>
                    <a:pt x="62870" y="160"/>
                  </a:cubicBezTo>
                  <a:lnTo>
                    <a:pt x="1804789" y="160"/>
                  </a:lnTo>
                  <a:cubicBezTo>
                    <a:pt x="1843752" y="160"/>
                    <a:pt x="1866560" y="18257"/>
                    <a:pt x="1867510" y="48737"/>
                  </a:cubicBezTo>
                  <a:cubicBezTo>
                    <a:pt x="1868460" y="79217"/>
                    <a:pt x="1844702" y="99220"/>
                    <a:pt x="1803839" y="99220"/>
                  </a:cubicBezTo>
                  <a:cubicBezTo>
                    <a:pt x="1700255" y="100172"/>
                    <a:pt x="1596671" y="99220"/>
                    <a:pt x="1494038" y="9922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20"/>
          <p:cNvSpPr txBox="1"/>
          <p:nvPr/>
        </p:nvSpPr>
        <p:spPr>
          <a:xfrm>
            <a:off x="431800" y="379681"/>
            <a:ext cx="7446926"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Título y autores – Ejemplos</a:t>
            </a:r>
            <a:endParaRPr/>
          </a:p>
        </p:txBody>
      </p:sp>
      <p:pic>
        <p:nvPicPr>
          <p:cNvPr id="416" name="Google Shape;416;p20"/>
          <p:cNvPicPr preferRelativeResize="0"/>
          <p:nvPr/>
        </p:nvPicPr>
        <p:blipFill rotWithShape="1">
          <a:blip r:embed="rId3">
            <a:alphaModFix/>
          </a:blip>
          <a:srcRect/>
          <a:stretch/>
        </p:blipFill>
        <p:spPr>
          <a:xfrm>
            <a:off x="431800" y="1565953"/>
            <a:ext cx="3501129" cy="4565905"/>
          </a:xfrm>
          <a:prstGeom prst="rect">
            <a:avLst/>
          </a:prstGeom>
          <a:noFill/>
          <a:ln>
            <a:noFill/>
          </a:ln>
        </p:spPr>
      </p:pic>
      <p:pic>
        <p:nvPicPr>
          <p:cNvPr id="417" name="Google Shape;417;p20"/>
          <p:cNvPicPr preferRelativeResize="0"/>
          <p:nvPr/>
        </p:nvPicPr>
        <p:blipFill rotWithShape="1">
          <a:blip r:embed="rId4">
            <a:alphaModFix/>
          </a:blip>
          <a:srcRect/>
          <a:stretch/>
        </p:blipFill>
        <p:spPr>
          <a:xfrm>
            <a:off x="4572000" y="1565953"/>
            <a:ext cx="3501129" cy="4565905"/>
          </a:xfrm>
          <a:prstGeom prst="rect">
            <a:avLst/>
          </a:prstGeom>
          <a:noFill/>
          <a:ln>
            <a:noFill/>
          </a:ln>
        </p:spPr>
      </p:pic>
      <p:sp>
        <p:nvSpPr>
          <p:cNvPr id="418" name="Google Shape;418;p20"/>
          <p:cNvSpPr/>
          <p:nvPr/>
        </p:nvSpPr>
        <p:spPr>
          <a:xfrm>
            <a:off x="636250" y="1718624"/>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9" name="Google Shape;419;p20"/>
          <p:cNvSpPr txBox="1"/>
          <p:nvPr/>
        </p:nvSpPr>
        <p:spPr>
          <a:xfrm>
            <a:off x="763792" y="3136603"/>
            <a:ext cx="2840019" cy="227754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Brote de la variante A(H3N2) de Influenza en Three Fairs, Maryland, 2017</a:t>
            </a:r>
            <a:endParaRPr/>
          </a:p>
          <a:p>
            <a:pPr marL="0" marR="0" lvl="0" indent="0" algn="l"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200"/>
              <a:buFont typeface="Arial"/>
              <a:buChar char="•"/>
            </a:pPr>
            <a:r>
              <a:rPr lang="en-US" sz="1200" b="0" i="0" u="none" strike="noStrike" cap="none">
                <a:solidFill>
                  <a:schemeClr val="dk1"/>
                </a:solidFill>
                <a:latin typeface="Arial"/>
                <a:ea typeface="Arial"/>
                <a:cs typeface="Arial"/>
                <a:sym typeface="Arial"/>
              </a:rPr>
              <a:t>Duwell MM, Blythe D, Radebaugh MW, et al. Influenza A(H3N2) Variant Virus Outbreak at Three Fairs — Maryland, 2017. MMWR Morb Mortal Wkly Rep 2018;67:1169–1173. DOI: </a:t>
            </a:r>
            <a:r>
              <a:rPr lang="en-US" sz="1200" b="0" i="0" u="sng" strike="noStrike" cap="none">
                <a:solidFill>
                  <a:srgbClr val="3D6C9D"/>
                </a:solidFill>
                <a:latin typeface="Arial"/>
                <a:ea typeface="Arial"/>
                <a:cs typeface="Arial"/>
                <a:sym typeface="Arial"/>
                <a:hlinkClick r:id="rId5">
                  <a:extLst>
                    <a:ext uri="{A12FA001-AC4F-418D-AE19-62706E023703}">
                      <ahyp:hlinkClr xmlns:ahyp="http://schemas.microsoft.com/office/drawing/2018/hyperlinkcolor" val="tx"/>
                    </a:ext>
                  </a:extLst>
                </a:hlinkClick>
              </a:rPr>
              <a:t>http://dx.doi.org/10.15585/mmwr.mm6742a1</a:t>
            </a:r>
            <a:endParaRPr sz="1200" b="0" i="0" u="none" strike="noStrike" cap="none">
              <a:solidFill>
                <a:srgbClr val="3D6C9D"/>
              </a:solidFill>
              <a:latin typeface="Arial"/>
              <a:ea typeface="Arial"/>
              <a:cs typeface="Arial"/>
              <a:sym typeface="Arial"/>
            </a:endParaRPr>
          </a:p>
        </p:txBody>
      </p:sp>
      <p:sp>
        <p:nvSpPr>
          <p:cNvPr id="420" name="Google Shape;420;p20"/>
          <p:cNvSpPr txBox="1"/>
          <p:nvPr/>
        </p:nvSpPr>
        <p:spPr>
          <a:xfrm>
            <a:off x="4905710" y="3136603"/>
            <a:ext cx="2764492" cy="227754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Brote de sarampión en una población con alta cobertura de vacunación</a:t>
            </a:r>
            <a:endParaRPr/>
          </a:p>
          <a:p>
            <a:pPr marL="0" marR="0" lvl="0" indent="0" algn="l"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200"/>
              <a:buFont typeface="Arial"/>
              <a:buChar char="•"/>
            </a:pPr>
            <a:r>
              <a:rPr lang="en-US" sz="1200" b="0" i="0" u="none" strike="noStrike" cap="none">
                <a:solidFill>
                  <a:schemeClr val="dk1"/>
                </a:solidFill>
                <a:latin typeface="Arial"/>
                <a:ea typeface="Arial"/>
                <a:cs typeface="Arial"/>
                <a:sym typeface="Arial"/>
              </a:rPr>
              <a:t>Avramovich E, Indenbaum V, Haber M, et al. Measles Outbreak in a Highly Vaccinated Population — Israel, July–August 2017. MMWR Morb Mortal Wkly Rep 2018;67:1186–1188. DOI: </a:t>
            </a:r>
            <a:r>
              <a:rPr lang="en-US" sz="1200" b="0" i="0" u="sng" strike="noStrike" cap="none">
                <a:solidFill>
                  <a:srgbClr val="3D6C9D"/>
                </a:solidFill>
                <a:latin typeface="Arial"/>
                <a:ea typeface="Arial"/>
                <a:cs typeface="Arial"/>
                <a:sym typeface="Arial"/>
                <a:hlinkClick r:id="rId6">
                  <a:extLst>
                    <a:ext uri="{A12FA001-AC4F-418D-AE19-62706E023703}">
                      <ahyp:hlinkClr xmlns:ahyp="http://schemas.microsoft.com/office/drawing/2018/hyperlinkcolor" val="tx"/>
                    </a:ext>
                  </a:extLst>
                </a:hlinkClick>
              </a:rPr>
              <a:t>http://dx.doi.org/10.15585/mmwr.mm6742a4</a:t>
            </a:r>
            <a:endParaRPr sz="1200" b="0" i="0" u="none" strike="noStrike" cap="none">
              <a:solidFill>
                <a:srgbClr val="3D6C9D"/>
              </a:solidFill>
              <a:latin typeface="Arial"/>
              <a:ea typeface="Arial"/>
              <a:cs typeface="Arial"/>
              <a:sym typeface="Arial"/>
            </a:endParaRPr>
          </a:p>
        </p:txBody>
      </p:sp>
      <p:grpSp>
        <p:nvGrpSpPr>
          <p:cNvPr id="421" name="Google Shape;421;p20"/>
          <p:cNvGrpSpPr/>
          <p:nvPr/>
        </p:nvGrpSpPr>
        <p:grpSpPr>
          <a:xfrm>
            <a:off x="880996" y="1898623"/>
            <a:ext cx="379153" cy="504131"/>
            <a:chOff x="3194050" y="1600199"/>
            <a:chExt cx="2751570" cy="3658552"/>
          </a:xfrm>
        </p:grpSpPr>
        <p:sp>
          <p:nvSpPr>
            <p:cNvPr id="422" name="Google Shape;422;p20"/>
            <p:cNvSpPr/>
            <p:nvPr/>
          </p:nvSpPr>
          <p:spPr>
            <a:xfrm>
              <a:off x="3194050" y="1600199"/>
              <a:ext cx="2751570" cy="3658552"/>
            </a:xfrm>
            <a:custGeom>
              <a:avLst/>
              <a:gdLst/>
              <a:ahLst/>
              <a:cxnLst/>
              <a:rect l="l" t="t" r="r" b="b"/>
              <a:pathLst>
                <a:path w="2751570" h="3658552" extrusionOk="0">
                  <a:moveTo>
                    <a:pt x="2610623" y="3017"/>
                  </a:moveTo>
                  <a:cubicBezTo>
                    <a:pt x="2635331" y="16352"/>
                    <a:pt x="2661940" y="26830"/>
                    <a:pt x="2683797" y="43975"/>
                  </a:cubicBezTo>
                  <a:cubicBezTo>
                    <a:pt x="2730362" y="79217"/>
                    <a:pt x="2751269" y="128747"/>
                    <a:pt x="2751269" y="186850"/>
                  </a:cubicBezTo>
                  <a:cubicBezTo>
                    <a:pt x="2752219" y="324962"/>
                    <a:pt x="2751269" y="463075"/>
                    <a:pt x="2751269" y="601187"/>
                  </a:cubicBezTo>
                  <a:cubicBezTo>
                    <a:pt x="2751269" y="643097"/>
                    <a:pt x="2730362" y="666910"/>
                    <a:pt x="2697101" y="666910"/>
                  </a:cubicBezTo>
                  <a:cubicBezTo>
                    <a:pt x="2663840" y="666910"/>
                    <a:pt x="2644834" y="642145"/>
                    <a:pt x="2643884" y="600235"/>
                  </a:cubicBezTo>
                  <a:lnTo>
                    <a:pt x="2643884" y="203995"/>
                  </a:lnTo>
                  <a:cubicBezTo>
                    <a:pt x="2643884" y="134462"/>
                    <a:pt x="2619176" y="109697"/>
                    <a:pt x="2548853" y="109697"/>
                  </a:cubicBezTo>
                  <a:lnTo>
                    <a:pt x="463872" y="109697"/>
                  </a:lnTo>
                  <a:cubicBezTo>
                    <a:pt x="374542" y="109697"/>
                    <a:pt x="355536" y="128747"/>
                    <a:pt x="356487" y="219235"/>
                  </a:cubicBezTo>
                  <a:cubicBezTo>
                    <a:pt x="356487" y="228760"/>
                    <a:pt x="357437" y="238285"/>
                    <a:pt x="358387" y="251620"/>
                  </a:cubicBezTo>
                  <a:lnTo>
                    <a:pt x="2311275" y="251620"/>
                  </a:lnTo>
                  <a:cubicBezTo>
                    <a:pt x="2409157" y="251620"/>
                    <a:pt x="2479480" y="304007"/>
                    <a:pt x="2498486" y="393542"/>
                  </a:cubicBezTo>
                  <a:cubicBezTo>
                    <a:pt x="2502117" y="414607"/>
                    <a:pt x="2503392" y="436012"/>
                    <a:pt x="2502287" y="457360"/>
                  </a:cubicBezTo>
                  <a:lnTo>
                    <a:pt x="2502287" y="3303430"/>
                  </a:lnTo>
                  <a:cubicBezTo>
                    <a:pt x="2528894" y="3304559"/>
                    <a:pt x="2555542" y="3304241"/>
                    <a:pt x="2582114" y="3302477"/>
                  </a:cubicBezTo>
                  <a:cubicBezTo>
                    <a:pt x="2617275" y="3298667"/>
                    <a:pt x="2636281" y="3274855"/>
                    <a:pt x="2641983" y="3240565"/>
                  </a:cubicBezTo>
                  <a:cubicBezTo>
                    <a:pt x="2644038" y="3226376"/>
                    <a:pt x="2644675" y="3212018"/>
                    <a:pt x="2643884" y="3197702"/>
                  </a:cubicBezTo>
                  <a:lnTo>
                    <a:pt x="2643884" y="865982"/>
                  </a:lnTo>
                  <a:cubicBezTo>
                    <a:pt x="2645784" y="832645"/>
                    <a:pt x="2666691" y="809785"/>
                    <a:pt x="2696151" y="809785"/>
                  </a:cubicBezTo>
                  <a:cubicBezTo>
                    <a:pt x="2725610" y="809785"/>
                    <a:pt x="2747467" y="830740"/>
                    <a:pt x="2750318" y="864077"/>
                  </a:cubicBezTo>
                  <a:cubicBezTo>
                    <a:pt x="2750796" y="870100"/>
                    <a:pt x="2750796" y="876152"/>
                    <a:pt x="2750318" y="882175"/>
                  </a:cubicBezTo>
                  <a:lnTo>
                    <a:pt x="2750318" y="3221515"/>
                  </a:lnTo>
                  <a:cubicBezTo>
                    <a:pt x="2750318" y="3321527"/>
                    <a:pt x="2684747" y="3400585"/>
                    <a:pt x="2595418" y="3409158"/>
                  </a:cubicBezTo>
                  <a:cubicBezTo>
                    <a:pt x="2565958" y="3412015"/>
                    <a:pt x="2536499" y="3409158"/>
                    <a:pt x="2502287" y="3409158"/>
                  </a:cubicBezTo>
                  <a:cubicBezTo>
                    <a:pt x="2502287" y="3436780"/>
                    <a:pt x="2503238" y="3460592"/>
                    <a:pt x="2502287" y="3483452"/>
                  </a:cubicBezTo>
                  <a:cubicBezTo>
                    <a:pt x="2500197" y="3578264"/>
                    <a:pt x="2424828" y="3655059"/>
                    <a:pt x="2330281" y="3658712"/>
                  </a:cubicBezTo>
                  <a:lnTo>
                    <a:pt x="206338" y="3658712"/>
                  </a:lnTo>
                  <a:cubicBezTo>
                    <a:pt x="73294" y="3658712"/>
                    <a:pt x="2021" y="3587275"/>
                    <a:pt x="2021" y="3453925"/>
                  </a:cubicBezTo>
                  <a:lnTo>
                    <a:pt x="2021" y="2996725"/>
                  </a:lnTo>
                  <a:cubicBezTo>
                    <a:pt x="1451" y="2980111"/>
                    <a:pt x="4365" y="2963562"/>
                    <a:pt x="10574" y="2948147"/>
                  </a:cubicBezTo>
                  <a:cubicBezTo>
                    <a:pt x="19035" y="2925878"/>
                    <a:pt x="43907" y="2914700"/>
                    <a:pt x="66125" y="2923182"/>
                  </a:cubicBezTo>
                  <a:cubicBezTo>
                    <a:pt x="66298" y="2923247"/>
                    <a:pt x="66470" y="2923314"/>
                    <a:pt x="66642" y="2923383"/>
                  </a:cubicBezTo>
                  <a:cubicBezTo>
                    <a:pt x="84671" y="2932374"/>
                    <a:pt x="98847" y="2947598"/>
                    <a:pt x="106555" y="2966245"/>
                  </a:cubicBezTo>
                  <a:cubicBezTo>
                    <a:pt x="113207" y="2983390"/>
                    <a:pt x="108456" y="3006250"/>
                    <a:pt x="108456" y="3026252"/>
                  </a:cubicBezTo>
                  <a:lnTo>
                    <a:pt x="108456" y="3451067"/>
                  </a:lnTo>
                  <a:cubicBezTo>
                    <a:pt x="108456" y="3526315"/>
                    <a:pt x="131263" y="3550127"/>
                    <a:pt x="205387" y="3550127"/>
                  </a:cubicBezTo>
                  <a:lnTo>
                    <a:pt x="2300822" y="3550127"/>
                  </a:lnTo>
                  <a:cubicBezTo>
                    <a:pt x="2371145" y="3550127"/>
                    <a:pt x="2395853" y="3526315"/>
                    <a:pt x="2395853" y="3456783"/>
                  </a:cubicBezTo>
                  <a:lnTo>
                    <a:pt x="2395853" y="449740"/>
                  </a:lnTo>
                  <a:cubicBezTo>
                    <a:pt x="2395853" y="378302"/>
                    <a:pt x="2373045" y="356395"/>
                    <a:pt x="2301772" y="356395"/>
                  </a:cubicBezTo>
                  <a:lnTo>
                    <a:pt x="202536" y="356395"/>
                  </a:lnTo>
                  <a:cubicBezTo>
                    <a:pt x="132213" y="356395"/>
                    <a:pt x="108456" y="380207"/>
                    <a:pt x="108456" y="450692"/>
                  </a:cubicBezTo>
                  <a:lnTo>
                    <a:pt x="108456" y="2686210"/>
                  </a:lnTo>
                  <a:cubicBezTo>
                    <a:pt x="108456" y="2699545"/>
                    <a:pt x="108456" y="2712880"/>
                    <a:pt x="107505" y="2725262"/>
                  </a:cubicBezTo>
                  <a:cubicBezTo>
                    <a:pt x="107663" y="2752985"/>
                    <a:pt x="85369" y="2775587"/>
                    <a:pt x="57711" y="2775745"/>
                  </a:cubicBezTo>
                  <a:cubicBezTo>
                    <a:pt x="57520" y="2775746"/>
                    <a:pt x="57329" y="2775746"/>
                    <a:pt x="57139" y="2775745"/>
                  </a:cubicBezTo>
                  <a:cubicBezTo>
                    <a:pt x="26729" y="2777650"/>
                    <a:pt x="8673" y="2759552"/>
                    <a:pt x="2021" y="2730025"/>
                  </a:cubicBezTo>
                  <a:cubicBezTo>
                    <a:pt x="755" y="2718322"/>
                    <a:pt x="437" y="2706536"/>
                    <a:pt x="1070" y="2694783"/>
                  </a:cubicBezTo>
                  <a:cubicBezTo>
                    <a:pt x="1070" y="1947070"/>
                    <a:pt x="2021" y="1199357"/>
                    <a:pt x="120" y="451645"/>
                  </a:cubicBezTo>
                  <a:cubicBezTo>
                    <a:pt x="120" y="331630"/>
                    <a:pt x="81847" y="238285"/>
                    <a:pt x="203487" y="248762"/>
                  </a:cubicBezTo>
                  <a:cubicBezTo>
                    <a:pt x="217741" y="249715"/>
                    <a:pt x="231046" y="248762"/>
                    <a:pt x="249101" y="248762"/>
                  </a:cubicBezTo>
                  <a:lnTo>
                    <a:pt x="249101" y="188755"/>
                  </a:lnTo>
                  <a:cubicBezTo>
                    <a:pt x="250052" y="97315"/>
                    <a:pt x="293766" y="36355"/>
                    <a:pt x="380244" y="6827"/>
                  </a:cubicBezTo>
                  <a:cubicBezTo>
                    <a:pt x="384046" y="4922"/>
                    <a:pt x="387847" y="2065"/>
                    <a:pt x="391648" y="160"/>
                  </a:cubicBezTo>
                  <a:cubicBezTo>
                    <a:pt x="1132890" y="3017"/>
                    <a:pt x="1872548" y="3970"/>
                    <a:pt x="2610623" y="301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3" name="Google Shape;423;p20"/>
            <p:cNvSpPr/>
            <p:nvPr/>
          </p:nvSpPr>
          <p:spPr>
            <a:xfrm>
              <a:off x="3514274" y="2610379"/>
              <a:ext cx="789764" cy="99483"/>
            </a:xfrm>
            <a:custGeom>
              <a:avLst/>
              <a:gdLst/>
              <a:ahLst/>
              <a:cxnLst/>
              <a:rect l="l" t="t" r="r" b="b"/>
              <a:pathLst>
                <a:path w="789764" h="99483" extrusionOk="0">
                  <a:moveTo>
                    <a:pt x="396429" y="583"/>
                  </a:moveTo>
                  <a:lnTo>
                    <a:pt x="720485" y="583"/>
                  </a:lnTo>
                  <a:cubicBezTo>
                    <a:pt x="765150" y="583"/>
                    <a:pt x="788908" y="17728"/>
                    <a:pt x="789858" y="49161"/>
                  </a:cubicBezTo>
                  <a:cubicBezTo>
                    <a:pt x="790808" y="80593"/>
                    <a:pt x="766100" y="99643"/>
                    <a:pt x="722386" y="99643"/>
                  </a:cubicBezTo>
                  <a:lnTo>
                    <a:pt x="62870" y="99643"/>
                  </a:lnTo>
                  <a:cubicBezTo>
                    <a:pt x="21057" y="99643"/>
                    <a:pt x="-800" y="81546"/>
                    <a:pt x="150" y="49161"/>
                  </a:cubicBezTo>
                  <a:cubicBezTo>
                    <a:pt x="150" y="18681"/>
                    <a:pt x="21057" y="583"/>
                    <a:pt x="58119" y="583"/>
                  </a:cubicBezTo>
                  <a:cubicBezTo>
                    <a:pt x="171206" y="-369"/>
                    <a:pt x="284293" y="583"/>
                    <a:pt x="396429" y="58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4" name="Google Shape;424;p20"/>
            <p:cNvSpPr/>
            <p:nvPr/>
          </p:nvSpPr>
          <p:spPr>
            <a:xfrm>
              <a:off x="3515254" y="2376487"/>
              <a:ext cx="1193616" cy="100012"/>
            </a:xfrm>
            <a:custGeom>
              <a:avLst/>
              <a:gdLst/>
              <a:ahLst/>
              <a:cxnLst/>
              <a:rect l="l" t="t" r="r" b="b"/>
              <a:pathLst>
                <a:path w="1193616" h="100012" extrusionOk="0">
                  <a:moveTo>
                    <a:pt x="392598" y="100172"/>
                  </a:moveTo>
                  <a:lnTo>
                    <a:pt x="68543" y="100172"/>
                  </a:lnTo>
                  <a:cubicBezTo>
                    <a:pt x="21977" y="100172"/>
                    <a:pt x="120" y="84932"/>
                    <a:pt x="120" y="51595"/>
                  </a:cubicBezTo>
                  <a:cubicBezTo>
                    <a:pt x="120" y="18257"/>
                    <a:pt x="21977" y="160"/>
                    <a:pt x="66642" y="160"/>
                  </a:cubicBezTo>
                  <a:lnTo>
                    <a:pt x="1126238" y="160"/>
                  </a:lnTo>
                  <a:cubicBezTo>
                    <a:pt x="1169952" y="160"/>
                    <a:pt x="1194660" y="19210"/>
                    <a:pt x="1193710" y="51595"/>
                  </a:cubicBezTo>
                  <a:cubicBezTo>
                    <a:pt x="1192760" y="80170"/>
                    <a:pt x="1170903" y="100172"/>
                    <a:pt x="1134791" y="10017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5" name="Google Shape;425;p20"/>
            <p:cNvSpPr/>
            <p:nvPr/>
          </p:nvSpPr>
          <p:spPr>
            <a:xfrm>
              <a:off x="3514276" y="3425189"/>
              <a:ext cx="1867814" cy="100012"/>
            </a:xfrm>
            <a:custGeom>
              <a:avLst/>
              <a:gdLst/>
              <a:ahLst/>
              <a:cxnLst/>
              <a:rect l="l" t="t" r="r" b="b"/>
              <a:pathLst>
                <a:path w="1867814" h="100012" extrusionOk="0">
                  <a:moveTo>
                    <a:pt x="392627" y="99220"/>
                  </a:moveTo>
                  <a:lnTo>
                    <a:pt x="68571" y="99220"/>
                  </a:lnTo>
                  <a:cubicBezTo>
                    <a:pt x="22956" y="99220"/>
                    <a:pt x="1099" y="83027"/>
                    <a:pt x="149" y="50642"/>
                  </a:cubicBezTo>
                  <a:cubicBezTo>
                    <a:pt x="-802" y="18257"/>
                    <a:pt x="22006" y="160"/>
                    <a:pt x="66670" y="160"/>
                  </a:cubicBezTo>
                  <a:lnTo>
                    <a:pt x="1804788" y="160"/>
                  </a:lnTo>
                  <a:cubicBezTo>
                    <a:pt x="1843751" y="160"/>
                    <a:pt x="1863707" y="14447"/>
                    <a:pt x="1867509" y="43975"/>
                  </a:cubicBezTo>
                  <a:cubicBezTo>
                    <a:pt x="1871310" y="77312"/>
                    <a:pt x="1849453" y="100172"/>
                    <a:pt x="1810490" y="10017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6" name="Google Shape;426;p20"/>
            <p:cNvSpPr/>
            <p:nvPr/>
          </p:nvSpPr>
          <p:spPr>
            <a:xfrm>
              <a:off x="3514157" y="3658260"/>
              <a:ext cx="1573985" cy="100542"/>
            </a:xfrm>
            <a:custGeom>
              <a:avLst/>
              <a:gdLst/>
              <a:ahLst/>
              <a:cxnLst/>
              <a:rect l="l" t="t" r="r" b="b"/>
              <a:pathLst>
                <a:path w="1573985" h="100542" extrusionOk="0">
                  <a:moveTo>
                    <a:pt x="392746" y="100464"/>
                  </a:moveTo>
                  <a:lnTo>
                    <a:pt x="72491" y="100464"/>
                  </a:lnTo>
                  <a:cubicBezTo>
                    <a:pt x="59387" y="101127"/>
                    <a:pt x="46257" y="99843"/>
                    <a:pt x="33528" y="96654"/>
                  </a:cubicBezTo>
                  <a:cubicBezTo>
                    <a:pt x="8820" y="89034"/>
                    <a:pt x="-5435" y="68079"/>
                    <a:pt x="2168" y="44266"/>
                  </a:cubicBezTo>
                  <a:cubicBezTo>
                    <a:pt x="7870" y="27121"/>
                    <a:pt x="26876" y="13786"/>
                    <a:pt x="43031" y="3309"/>
                  </a:cubicBezTo>
                  <a:cubicBezTo>
                    <a:pt x="51584" y="-2406"/>
                    <a:pt x="65839" y="1404"/>
                    <a:pt x="78193" y="1404"/>
                  </a:cubicBezTo>
                  <a:lnTo>
                    <a:pt x="1521714" y="1404"/>
                  </a:lnTo>
                  <a:cubicBezTo>
                    <a:pt x="1552124" y="2356"/>
                    <a:pt x="1571130" y="16644"/>
                    <a:pt x="1573981" y="48076"/>
                  </a:cubicBezTo>
                  <a:cubicBezTo>
                    <a:pt x="1575882" y="76651"/>
                    <a:pt x="1555925" y="98559"/>
                    <a:pt x="1522665" y="99511"/>
                  </a:cubicBezTo>
                  <a:cubicBezTo>
                    <a:pt x="1478000" y="101416"/>
                    <a:pt x="647429" y="100464"/>
                    <a:pt x="601814" y="10046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7" name="Google Shape;427;p20"/>
            <p:cNvSpPr/>
            <p:nvPr/>
          </p:nvSpPr>
          <p:spPr>
            <a:xfrm>
              <a:off x="3515254" y="4388696"/>
              <a:ext cx="1591796" cy="100435"/>
            </a:xfrm>
            <a:custGeom>
              <a:avLst/>
              <a:gdLst/>
              <a:ahLst/>
              <a:cxnLst/>
              <a:rect l="l" t="t" r="r" b="b"/>
              <a:pathLst>
                <a:path w="1591796" h="100435" extrusionOk="0">
                  <a:moveTo>
                    <a:pt x="1494958" y="583"/>
                  </a:moveTo>
                  <a:lnTo>
                    <a:pt x="1526319" y="583"/>
                  </a:lnTo>
                  <a:cubicBezTo>
                    <a:pt x="1568132" y="583"/>
                    <a:pt x="1590940" y="18681"/>
                    <a:pt x="1591890" y="49161"/>
                  </a:cubicBezTo>
                  <a:cubicBezTo>
                    <a:pt x="1592840" y="81546"/>
                    <a:pt x="1568132" y="100596"/>
                    <a:pt x="1525368" y="100596"/>
                  </a:cubicBezTo>
                  <a:lnTo>
                    <a:pt x="64741" y="100596"/>
                  </a:lnTo>
                  <a:cubicBezTo>
                    <a:pt x="21977" y="100596"/>
                    <a:pt x="120" y="84403"/>
                    <a:pt x="120" y="52018"/>
                  </a:cubicBezTo>
                  <a:cubicBezTo>
                    <a:pt x="120" y="19633"/>
                    <a:pt x="21027" y="583"/>
                    <a:pt x="65692" y="583"/>
                  </a:cubicBezTo>
                  <a:cubicBezTo>
                    <a:pt x="432511" y="583"/>
                    <a:pt x="799331" y="-369"/>
                    <a:pt x="1166151" y="58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8" name="Google Shape;428;p20"/>
            <p:cNvSpPr/>
            <p:nvPr/>
          </p:nvSpPr>
          <p:spPr>
            <a:xfrm>
              <a:off x="3514272" y="4145041"/>
              <a:ext cx="1867392" cy="100250"/>
            </a:xfrm>
            <a:custGeom>
              <a:avLst/>
              <a:gdLst/>
              <a:ahLst/>
              <a:cxnLst/>
              <a:rect l="l" t="t" r="r" b="b"/>
              <a:pathLst>
                <a:path w="1867392" h="100250" extrusionOk="0">
                  <a:moveTo>
                    <a:pt x="1499742" y="398"/>
                  </a:moveTo>
                  <a:lnTo>
                    <a:pt x="1801941" y="398"/>
                  </a:lnTo>
                  <a:cubicBezTo>
                    <a:pt x="1843755" y="398"/>
                    <a:pt x="1867513" y="17543"/>
                    <a:pt x="1867513" y="48975"/>
                  </a:cubicBezTo>
                  <a:cubicBezTo>
                    <a:pt x="1867513" y="80408"/>
                    <a:pt x="1843755" y="100410"/>
                    <a:pt x="1800041" y="100410"/>
                  </a:cubicBezTo>
                  <a:lnTo>
                    <a:pt x="54320" y="100410"/>
                  </a:lnTo>
                  <a:cubicBezTo>
                    <a:pt x="19159" y="97553"/>
                    <a:pt x="-798" y="78503"/>
                    <a:pt x="153" y="48023"/>
                  </a:cubicBezTo>
                  <a:cubicBezTo>
                    <a:pt x="1103" y="17543"/>
                    <a:pt x="20109" y="1350"/>
                    <a:pt x="55271" y="1350"/>
                  </a:cubicBezTo>
                  <a:cubicBezTo>
                    <a:pt x="161705" y="-555"/>
                    <a:pt x="1393308" y="398"/>
                    <a:pt x="1499742" y="3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9" name="Google Shape;429;p20"/>
            <p:cNvSpPr/>
            <p:nvPr/>
          </p:nvSpPr>
          <p:spPr>
            <a:xfrm>
              <a:off x="3515225" y="4633912"/>
              <a:ext cx="1867417" cy="99483"/>
            </a:xfrm>
            <a:custGeom>
              <a:avLst/>
              <a:gdLst/>
              <a:ahLst/>
              <a:cxnLst/>
              <a:rect l="l" t="t" r="r" b="b"/>
              <a:pathLst>
                <a:path w="1867417" h="99483" extrusionOk="0">
                  <a:moveTo>
                    <a:pt x="1494038" y="99220"/>
                  </a:moveTo>
                  <a:lnTo>
                    <a:pt x="61920" y="99220"/>
                  </a:lnTo>
                  <a:cubicBezTo>
                    <a:pt x="21057" y="99220"/>
                    <a:pt x="1100" y="83027"/>
                    <a:pt x="150" y="51595"/>
                  </a:cubicBezTo>
                  <a:cubicBezTo>
                    <a:pt x="-800" y="20162"/>
                    <a:pt x="21057" y="160"/>
                    <a:pt x="62870" y="160"/>
                  </a:cubicBezTo>
                  <a:lnTo>
                    <a:pt x="1804789" y="160"/>
                  </a:lnTo>
                  <a:cubicBezTo>
                    <a:pt x="1843752" y="160"/>
                    <a:pt x="1866560" y="18257"/>
                    <a:pt x="1867510" y="48737"/>
                  </a:cubicBezTo>
                  <a:cubicBezTo>
                    <a:pt x="1868460" y="79217"/>
                    <a:pt x="1844702" y="99220"/>
                    <a:pt x="1803839" y="99220"/>
                  </a:cubicBezTo>
                  <a:cubicBezTo>
                    <a:pt x="1700255" y="100172"/>
                    <a:pt x="1596671" y="99220"/>
                    <a:pt x="1494038" y="9922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430" name="Google Shape;430;p20"/>
          <p:cNvSpPr/>
          <p:nvPr/>
        </p:nvSpPr>
        <p:spPr>
          <a:xfrm>
            <a:off x="4799459" y="1718624"/>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31" name="Google Shape;431;p20"/>
          <p:cNvGrpSpPr/>
          <p:nvPr/>
        </p:nvGrpSpPr>
        <p:grpSpPr>
          <a:xfrm>
            <a:off x="5044205" y="1898623"/>
            <a:ext cx="379153" cy="504131"/>
            <a:chOff x="3194050" y="1600199"/>
            <a:chExt cx="2751570" cy="3658552"/>
          </a:xfrm>
        </p:grpSpPr>
        <p:sp>
          <p:nvSpPr>
            <p:cNvPr id="432" name="Google Shape;432;p20"/>
            <p:cNvSpPr/>
            <p:nvPr/>
          </p:nvSpPr>
          <p:spPr>
            <a:xfrm>
              <a:off x="3194050" y="1600199"/>
              <a:ext cx="2751570" cy="3658552"/>
            </a:xfrm>
            <a:custGeom>
              <a:avLst/>
              <a:gdLst/>
              <a:ahLst/>
              <a:cxnLst/>
              <a:rect l="l" t="t" r="r" b="b"/>
              <a:pathLst>
                <a:path w="2751570" h="3658552" extrusionOk="0">
                  <a:moveTo>
                    <a:pt x="2610623" y="3017"/>
                  </a:moveTo>
                  <a:cubicBezTo>
                    <a:pt x="2635331" y="16352"/>
                    <a:pt x="2661940" y="26830"/>
                    <a:pt x="2683797" y="43975"/>
                  </a:cubicBezTo>
                  <a:cubicBezTo>
                    <a:pt x="2730362" y="79217"/>
                    <a:pt x="2751269" y="128747"/>
                    <a:pt x="2751269" y="186850"/>
                  </a:cubicBezTo>
                  <a:cubicBezTo>
                    <a:pt x="2752219" y="324962"/>
                    <a:pt x="2751269" y="463075"/>
                    <a:pt x="2751269" y="601187"/>
                  </a:cubicBezTo>
                  <a:cubicBezTo>
                    <a:pt x="2751269" y="643097"/>
                    <a:pt x="2730362" y="666910"/>
                    <a:pt x="2697101" y="666910"/>
                  </a:cubicBezTo>
                  <a:cubicBezTo>
                    <a:pt x="2663840" y="666910"/>
                    <a:pt x="2644834" y="642145"/>
                    <a:pt x="2643884" y="600235"/>
                  </a:cubicBezTo>
                  <a:lnTo>
                    <a:pt x="2643884" y="203995"/>
                  </a:lnTo>
                  <a:cubicBezTo>
                    <a:pt x="2643884" y="134462"/>
                    <a:pt x="2619176" y="109697"/>
                    <a:pt x="2548853" y="109697"/>
                  </a:cubicBezTo>
                  <a:lnTo>
                    <a:pt x="463872" y="109697"/>
                  </a:lnTo>
                  <a:cubicBezTo>
                    <a:pt x="374542" y="109697"/>
                    <a:pt x="355536" y="128747"/>
                    <a:pt x="356487" y="219235"/>
                  </a:cubicBezTo>
                  <a:cubicBezTo>
                    <a:pt x="356487" y="228760"/>
                    <a:pt x="357437" y="238285"/>
                    <a:pt x="358387" y="251620"/>
                  </a:cubicBezTo>
                  <a:lnTo>
                    <a:pt x="2311275" y="251620"/>
                  </a:lnTo>
                  <a:cubicBezTo>
                    <a:pt x="2409157" y="251620"/>
                    <a:pt x="2479480" y="304007"/>
                    <a:pt x="2498486" y="393542"/>
                  </a:cubicBezTo>
                  <a:cubicBezTo>
                    <a:pt x="2502117" y="414607"/>
                    <a:pt x="2503392" y="436012"/>
                    <a:pt x="2502287" y="457360"/>
                  </a:cubicBezTo>
                  <a:lnTo>
                    <a:pt x="2502287" y="3303430"/>
                  </a:lnTo>
                  <a:cubicBezTo>
                    <a:pt x="2528894" y="3304559"/>
                    <a:pt x="2555542" y="3304241"/>
                    <a:pt x="2582114" y="3302477"/>
                  </a:cubicBezTo>
                  <a:cubicBezTo>
                    <a:pt x="2617275" y="3298667"/>
                    <a:pt x="2636281" y="3274855"/>
                    <a:pt x="2641983" y="3240565"/>
                  </a:cubicBezTo>
                  <a:cubicBezTo>
                    <a:pt x="2644038" y="3226376"/>
                    <a:pt x="2644675" y="3212018"/>
                    <a:pt x="2643884" y="3197702"/>
                  </a:cubicBezTo>
                  <a:lnTo>
                    <a:pt x="2643884" y="865982"/>
                  </a:lnTo>
                  <a:cubicBezTo>
                    <a:pt x="2645784" y="832645"/>
                    <a:pt x="2666691" y="809785"/>
                    <a:pt x="2696151" y="809785"/>
                  </a:cubicBezTo>
                  <a:cubicBezTo>
                    <a:pt x="2725610" y="809785"/>
                    <a:pt x="2747467" y="830740"/>
                    <a:pt x="2750318" y="864077"/>
                  </a:cubicBezTo>
                  <a:cubicBezTo>
                    <a:pt x="2750796" y="870100"/>
                    <a:pt x="2750796" y="876152"/>
                    <a:pt x="2750318" y="882175"/>
                  </a:cubicBezTo>
                  <a:lnTo>
                    <a:pt x="2750318" y="3221515"/>
                  </a:lnTo>
                  <a:cubicBezTo>
                    <a:pt x="2750318" y="3321527"/>
                    <a:pt x="2684747" y="3400585"/>
                    <a:pt x="2595418" y="3409158"/>
                  </a:cubicBezTo>
                  <a:cubicBezTo>
                    <a:pt x="2565958" y="3412015"/>
                    <a:pt x="2536499" y="3409158"/>
                    <a:pt x="2502287" y="3409158"/>
                  </a:cubicBezTo>
                  <a:cubicBezTo>
                    <a:pt x="2502287" y="3436780"/>
                    <a:pt x="2503238" y="3460592"/>
                    <a:pt x="2502287" y="3483452"/>
                  </a:cubicBezTo>
                  <a:cubicBezTo>
                    <a:pt x="2500197" y="3578264"/>
                    <a:pt x="2424828" y="3655059"/>
                    <a:pt x="2330281" y="3658712"/>
                  </a:cubicBezTo>
                  <a:lnTo>
                    <a:pt x="206338" y="3658712"/>
                  </a:lnTo>
                  <a:cubicBezTo>
                    <a:pt x="73294" y="3658712"/>
                    <a:pt x="2021" y="3587275"/>
                    <a:pt x="2021" y="3453925"/>
                  </a:cubicBezTo>
                  <a:lnTo>
                    <a:pt x="2021" y="2996725"/>
                  </a:lnTo>
                  <a:cubicBezTo>
                    <a:pt x="1451" y="2980111"/>
                    <a:pt x="4365" y="2963562"/>
                    <a:pt x="10574" y="2948147"/>
                  </a:cubicBezTo>
                  <a:cubicBezTo>
                    <a:pt x="19035" y="2925878"/>
                    <a:pt x="43907" y="2914700"/>
                    <a:pt x="66125" y="2923182"/>
                  </a:cubicBezTo>
                  <a:cubicBezTo>
                    <a:pt x="66298" y="2923247"/>
                    <a:pt x="66470" y="2923314"/>
                    <a:pt x="66642" y="2923383"/>
                  </a:cubicBezTo>
                  <a:cubicBezTo>
                    <a:pt x="84671" y="2932374"/>
                    <a:pt x="98847" y="2947598"/>
                    <a:pt x="106555" y="2966245"/>
                  </a:cubicBezTo>
                  <a:cubicBezTo>
                    <a:pt x="113207" y="2983390"/>
                    <a:pt x="108456" y="3006250"/>
                    <a:pt x="108456" y="3026252"/>
                  </a:cubicBezTo>
                  <a:lnTo>
                    <a:pt x="108456" y="3451067"/>
                  </a:lnTo>
                  <a:cubicBezTo>
                    <a:pt x="108456" y="3526315"/>
                    <a:pt x="131263" y="3550127"/>
                    <a:pt x="205387" y="3550127"/>
                  </a:cubicBezTo>
                  <a:lnTo>
                    <a:pt x="2300822" y="3550127"/>
                  </a:lnTo>
                  <a:cubicBezTo>
                    <a:pt x="2371145" y="3550127"/>
                    <a:pt x="2395853" y="3526315"/>
                    <a:pt x="2395853" y="3456783"/>
                  </a:cubicBezTo>
                  <a:lnTo>
                    <a:pt x="2395853" y="449740"/>
                  </a:lnTo>
                  <a:cubicBezTo>
                    <a:pt x="2395853" y="378302"/>
                    <a:pt x="2373045" y="356395"/>
                    <a:pt x="2301772" y="356395"/>
                  </a:cubicBezTo>
                  <a:lnTo>
                    <a:pt x="202536" y="356395"/>
                  </a:lnTo>
                  <a:cubicBezTo>
                    <a:pt x="132213" y="356395"/>
                    <a:pt x="108456" y="380207"/>
                    <a:pt x="108456" y="450692"/>
                  </a:cubicBezTo>
                  <a:lnTo>
                    <a:pt x="108456" y="2686210"/>
                  </a:lnTo>
                  <a:cubicBezTo>
                    <a:pt x="108456" y="2699545"/>
                    <a:pt x="108456" y="2712880"/>
                    <a:pt x="107505" y="2725262"/>
                  </a:cubicBezTo>
                  <a:cubicBezTo>
                    <a:pt x="107663" y="2752985"/>
                    <a:pt x="85369" y="2775587"/>
                    <a:pt x="57711" y="2775745"/>
                  </a:cubicBezTo>
                  <a:cubicBezTo>
                    <a:pt x="57520" y="2775746"/>
                    <a:pt x="57329" y="2775746"/>
                    <a:pt x="57139" y="2775745"/>
                  </a:cubicBezTo>
                  <a:cubicBezTo>
                    <a:pt x="26729" y="2777650"/>
                    <a:pt x="8673" y="2759552"/>
                    <a:pt x="2021" y="2730025"/>
                  </a:cubicBezTo>
                  <a:cubicBezTo>
                    <a:pt x="755" y="2718322"/>
                    <a:pt x="437" y="2706536"/>
                    <a:pt x="1070" y="2694783"/>
                  </a:cubicBezTo>
                  <a:cubicBezTo>
                    <a:pt x="1070" y="1947070"/>
                    <a:pt x="2021" y="1199357"/>
                    <a:pt x="120" y="451645"/>
                  </a:cubicBezTo>
                  <a:cubicBezTo>
                    <a:pt x="120" y="331630"/>
                    <a:pt x="81847" y="238285"/>
                    <a:pt x="203487" y="248762"/>
                  </a:cubicBezTo>
                  <a:cubicBezTo>
                    <a:pt x="217741" y="249715"/>
                    <a:pt x="231046" y="248762"/>
                    <a:pt x="249101" y="248762"/>
                  </a:cubicBezTo>
                  <a:lnTo>
                    <a:pt x="249101" y="188755"/>
                  </a:lnTo>
                  <a:cubicBezTo>
                    <a:pt x="250052" y="97315"/>
                    <a:pt x="293766" y="36355"/>
                    <a:pt x="380244" y="6827"/>
                  </a:cubicBezTo>
                  <a:cubicBezTo>
                    <a:pt x="384046" y="4922"/>
                    <a:pt x="387847" y="2065"/>
                    <a:pt x="391648" y="160"/>
                  </a:cubicBezTo>
                  <a:cubicBezTo>
                    <a:pt x="1132890" y="3017"/>
                    <a:pt x="1872548" y="3970"/>
                    <a:pt x="2610623" y="301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3" name="Google Shape;433;p20"/>
            <p:cNvSpPr/>
            <p:nvPr/>
          </p:nvSpPr>
          <p:spPr>
            <a:xfrm>
              <a:off x="3514274" y="2610379"/>
              <a:ext cx="789764" cy="99483"/>
            </a:xfrm>
            <a:custGeom>
              <a:avLst/>
              <a:gdLst/>
              <a:ahLst/>
              <a:cxnLst/>
              <a:rect l="l" t="t" r="r" b="b"/>
              <a:pathLst>
                <a:path w="789764" h="99483" extrusionOk="0">
                  <a:moveTo>
                    <a:pt x="396429" y="583"/>
                  </a:moveTo>
                  <a:lnTo>
                    <a:pt x="720485" y="583"/>
                  </a:lnTo>
                  <a:cubicBezTo>
                    <a:pt x="765150" y="583"/>
                    <a:pt x="788908" y="17728"/>
                    <a:pt x="789858" y="49161"/>
                  </a:cubicBezTo>
                  <a:cubicBezTo>
                    <a:pt x="790808" y="80593"/>
                    <a:pt x="766100" y="99643"/>
                    <a:pt x="722386" y="99643"/>
                  </a:cubicBezTo>
                  <a:lnTo>
                    <a:pt x="62870" y="99643"/>
                  </a:lnTo>
                  <a:cubicBezTo>
                    <a:pt x="21057" y="99643"/>
                    <a:pt x="-800" y="81546"/>
                    <a:pt x="150" y="49161"/>
                  </a:cubicBezTo>
                  <a:cubicBezTo>
                    <a:pt x="150" y="18681"/>
                    <a:pt x="21057" y="583"/>
                    <a:pt x="58119" y="583"/>
                  </a:cubicBezTo>
                  <a:cubicBezTo>
                    <a:pt x="171206" y="-369"/>
                    <a:pt x="284293" y="583"/>
                    <a:pt x="396429" y="58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4" name="Google Shape;434;p20"/>
            <p:cNvSpPr/>
            <p:nvPr/>
          </p:nvSpPr>
          <p:spPr>
            <a:xfrm>
              <a:off x="3515254" y="2376487"/>
              <a:ext cx="1193616" cy="100012"/>
            </a:xfrm>
            <a:custGeom>
              <a:avLst/>
              <a:gdLst/>
              <a:ahLst/>
              <a:cxnLst/>
              <a:rect l="l" t="t" r="r" b="b"/>
              <a:pathLst>
                <a:path w="1193616" h="100012" extrusionOk="0">
                  <a:moveTo>
                    <a:pt x="392598" y="100172"/>
                  </a:moveTo>
                  <a:lnTo>
                    <a:pt x="68543" y="100172"/>
                  </a:lnTo>
                  <a:cubicBezTo>
                    <a:pt x="21977" y="100172"/>
                    <a:pt x="120" y="84932"/>
                    <a:pt x="120" y="51595"/>
                  </a:cubicBezTo>
                  <a:cubicBezTo>
                    <a:pt x="120" y="18257"/>
                    <a:pt x="21977" y="160"/>
                    <a:pt x="66642" y="160"/>
                  </a:cubicBezTo>
                  <a:lnTo>
                    <a:pt x="1126238" y="160"/>
                  </a:lnTo>
                  <a:cubicBezTo>
                    <a:pt x="1169952" y="160"/>
                    <a:pt x="1194660" y="19210"/>
                    <a:pt x="1193710" y="51595"/>
                  </a:cubicBezTo>
                  <a:cubicBezTo>
                    <a:pt x="1192760" y="80170"/>
                    <a:pt x="1170903" y="100172"/>
                    <a:pt x="1134791" y="10017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5" name="Google Shape;435;p20"/>
            <p:cNvSpPr/>
            <p:nvPr/>
          </p:nvSpPr>
          <p:spPr>
            <a:xfrm>
              <a:off x="3514276" y="3425189"/>
              <a:ext cx="1867814" cy="100012"/>
            </a:xfrm>
            <a:custGeom>
              <a:avLst/>
              <a:gdLst/>
              <a:ahLst/>
              <a:cxnLst/>
              <a:rect l="l" t="t" r="r" b="b"/>
              <a:pathLst>
                <a:path w="1867814" h="100012" extrusionOk="0">
                  <a:moveTo>
                    <a:pt x="392627" y="99220"/>
                  </a:moveTo>
                  <a:lnTo>
                    <a:pt x="68571" y="99220"/>
                  </a:lnTo>
                  <a:cubicBezTo>
                    <a:pt x="22956" y="99220"/>
                    <a:pt x="1099" y="83027"/>
                    <a:pt x="149" y="50642"/>
                  </a:cubicBezTo>
                  <a:cubicBezTo>
                    <a:pt x="-802" y="18257"/>
                    <a:pt x="22006" y="160"/>
                    <a:pt x="66670" y="160"/>
                  </a:cubicBezTo>
                  <a:lnTo>
                    <a:pt x="1804788" y="160"/>
                  </a:lnTo>
                  <a:cubicBezTo>
                    <a:pt x="1843751" y="160"/>
                    <a:pt x="1863707" y="14447"/>
                    <a:pt x="1867509" y="43975"/>
                  </a:cubicBezTo>
                  <a:cubicBezTo>
                    <a:pt x="1871310" y="77312"/>
                    <a:pt x="1849453" y="100172"/>
                    <a:pt x="1810490" y="10017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6" name="Google Shape;436;p20"/>
            <p:cNvSpPr/>
            <p:nvPr/>
          </p:nvSpPr>
          <p:spPr>
            <a:xfrm>
              <a:off x="3514157" y="3658260"/>
              <a:ext cx="1573985" cy="100542"/>
            </a:xfrm>
            <a:custGeom>
              <a:avLst/>
              <a:gdLst/>
              <a:ahLst/>
              <a:cxnLst/>
              <a:rect l="l" t="t" r="r" b="b"/>
              <a:pathLst>
                <a:path w="1573985" h="100542" extrusionOk="0">
                  <a:moveTo>
                    <a:pt x="392746" y="100464"/>
                  </a:moveTo>
                  <a:lnTo>
                    <a:pt x="72491" y="100464"/>
                  </a:lnTo>
                  <a:cubicBezTo>
                    <a:pt x="59387" y="101127"/>
                    <a:pt x="46257" y="99843"/>
                    <a:pt x="33528" y="96654"/>
                  </a:cubicBezTo>
                  <a:cubicBezTo>
                    <a:pt x="8820" y="89034"/>
                    <a:pt x="-5435" y="68079"/>
                    <a:pt x="2168" y="44266"/>
                  </a:cubicBezTo>
                  <a:cubicBezTo>
                    <a:pt x="7870" y="27121"/>
                    <a:pt x="26876" y="13786"/>
                    <a:pt x="43031" y="3309"/>
                  </a:cubicBezTo>
                  <a:cubicBezTo>
                    <a:pt x="51584" y="-2406"/>
                    <a:pt x="65839" y="1404"/>
                    <a:pt x="78193" y="1404"/>
                  </a:cubicBezTo>
                  <a:lnTo>
                    <a:pt x="1521714" y="1404"/>
                  </a:lnTo>
                  <a:cubicBezTo>
                    <a:pt x="1552124" y="2356"/>
                    <a:pt x="1571130" y="16644"/>
                    <a:pt x="1573981" y="48076"/>
                  </a:cubicBezTo>
                  <a:cubicBezTo>
                    <a:pt x="1575882" y="76651"/>
                    <a:pt x="1555925" y="98559"/>
                    <a:pt x="1522665" y="99511"/>
                  </a:cubicBezTo>
                  <a:cubicBezTo>
                    <a:pt x="1478000" y="101416"/>
                    <a:pt x="647429" y="100464"/>
                    <a:pt x="601814" y="10046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7" name="Google Shape;437;p20"/>
            <p:cNvSpPr/>
            <p:nvPr/>
          </p:nvSpPr>
          <p:spPr>
            <a:xfrm>
              <a:off x="3515254" y="4388696"/>
              <a:ext cx="1591796" cy="100435"/>
            </a:xfrm>
            <a:custGeom>
              <a:avLst/>
              <a:gdLst/>
              <a:ahLst/>
              <a:cxnLst/>
              <a:rect l="l" t="t" r="r" b="b"/>
              <a:pathLst>
                <a:path w="1591796" h="100435" extrusionOk="0">
                  <a:moveTo>
                    <a:pt x="1494958" y="583"/>
                  </a:moveTo>
                  <a:lnTo>
                    <a:pt x="1526319" y="583"/>
                  </a:lnTo>
                  <a:cubicBezTo>
                    <a:pt x="1568132" y="583"/>
                    <a:pt x="1590940" y="18681"/>
                    <a:pt x="1591890" y="49161"/>
                  </a:cubicBezTo>
                  <a:cubicBezTo>
                    <a:pt x="1592840" y="81546"/>
                    <a:pt x="1568132" y="100596"/>
                    <a:pt x="1525368" y="100596"/>
                  </a:cubicBezTo>
                  <a:lnTo>
                    <a:pt x="64741" y="100596"/>
                  </a:lnTo>
                  <a:cubicBezTo>
                    <a:pt x="21977" y="100596"/>
                    <a:pt x="120" y="84403"/>
                    <a:pt x="120" y="52018"/>
                  </a:cubicBezTo>
                  <a:cubicBezTo>
                    <a:pt x="120" y="19633"/>
                    <a:pt x="21027" y="583"/>
                    <a:pt x="65692" y="583"/>
                  </a:cubicBezTo>
                  <a:cubicBezTo>
                    <a:pt x="432511" y="583"/>
                    <a:pt x="799331" y="-369"/>
                    <a:pt x="1166151" y="58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8" name="Google Shape;438;p20"/>
            <p:cNvSpPr/>
            <p:nvPr/>
          </p:nvSpPr>
          <p:spPr>
            <a:xfrm>
              <a:off x="3514272" y="4145041"/>
              <a:ext cx="1867392" cy="100250"/>
            </a:xfrm>
            <a:custGeom>
              <a:avLst/>
              <a:gdLst/>
              <a:ahLst/>
              <a:cxnLst/>
              <a:rect l="l" t="t" r="r" b="b"/>
              <a:pathLst>
                <a:path w="1867392" h="100250" extrusionOk="0">
                  <a:moveTo>
                    <a:pt x="1499742" y="398"/>
                  </a:moveTo>
                  <a:lnTo>
                    <a:pt x="1801941" y="398"/>
                  </a:lnTo>
                  <a:cubicBezTo>
                    <a:pt x="1843755" y="398"/>
                    <a:pt x="1867513" y="17543"/>
                    <a:pt x="1867513" y="48975"/>
                  </a:cubicBezTo>
                  <a:cubicBezTo>
                    <a:pt x="1867513" y="80408"/>
                    <a:pt x="1843755" y="100410"/>
                    <a:pt x="1800041" y="100410"/>
                  </a:cubicBezTo>
                  <a:lnTo>
                    <a:pt x="54320" y="100410"/>
                  </a:lnTo>
                  <a:cubicBezTo>
                    <a:pt x="19159" y="97553"/>
                    <a:pt x="-798" y="78503"/>
                    <a:pt x="153" y="48023"/>
                  </a:cubicBezTo>
                  <a:cubicBezTo>
                    <a:pt x="1103" y="17543"/>
                    <a:pt x="20109" y="1350"/>
                    <a:pt x="55271" y="1350"/>
                  </a:cubicBezTo>
                  <a:cubicBezTo>
                    <a:pt x="161705" y="-555"/>
                    <a:pt x="1393308" y="398"/>
                    <a:pt x="1499742" y="3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9" name="Google Shape;439;p20"/>
            <p:cNvSpPr/>
            <p:nvPr/>
          </p:nvSpPr>
          <p:spPr>
            <a:xfrm>
              <a:off x="3515225" y="4633912"/>
              <a:ext cx="1867417" cy="99483"/>
            </a:xfrm>
            <a:custGeom>
              <a:avLst/>
              <a:gdLst/>
              <a:ahLst/>
              <a:cxnLst/>
              <a:rect l="l" t="t" r="r" b="b"/>
              <a:pathLst>
                <a:path w="1867417" h="99483" extrusionOk="0">
                  <a:moveTo>
                    <a:pt x="1494038" y="99220"/>
                  </a:moveTo>
                  <a:lnTo>
                    <a:pt x="61920" y="99220"/>
                  </a:lnTo>
                  <a:cubicBezTo>
                    <a:pt x="21057" y="99220"/>
                    <a:pt x="1100" y="83027"/>
                    <a:pt x="150" y="51595"/>
                  </a:cubicBezTo>
                  <a:cubicBezTo>
                    <a:pt x="-800" y="20162"/>
                    <a:pt x="21057" y="160"/>
                    <a:pt x="62870" y="160"/>
                  </a:cubicBezTo>
                  <a:lnTo>
                    <a:pt x="1804789" y="160"/>
                  </a:lnTo>
                  <a:cubicBezTo>
                    <a:pt x="1843752" y="160"/>
                    <a:pt x="1866560" y="18257"/>
                    <a:pt x="1867510" y="48737"/>
                  </a:cubicBezTo>
                  <a:cubicBezTo>
                    <a:pt x="1868460" y="79217"/>
                    <a:pt x="1844702" y="99220"/>
                    <a:pt x="1803839" y="99220"/>
                  </a:cubicBezTo>
                  <a:cubicBezTo>
                    <a:pt x="1700255" y="100172"/>
                    <a:pt x="1596671" y="99220"/>
                    <a:pt x="1494038" y="9922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21"/>
          <p:cNvSpPr txBox="1"/>
          <p:nvPr/>
        </p:nvSpPr>
        <p:spPr>
          <a:xfrm>
            <a:off x="431800" y="379681"/>
            <a:ext cx="5764605"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Resumen o Abstracto</a:t>
            </a:r>
            <a:endParaRPr/>
          </a:p>
        </p:txBody>
      </p:sp>
      <p:sp>
        <p:nvSpPr>
          <p:cNvPr id="445" name="Google Shape;445;p21"/>
          <p:cNvSpPr txBox="1"/>
          <p:nvPr/>
        </p:nvSpPr>
        <p:spPr>
          <a:xfrm>
            <a:off x="431799" y="1337187"/>
            <a:ext cx="4985775" cy="5044563"/>
          </a:xfrm>
          <a:prstGeom prst="rect">
            <a:avLst/>
          </a:prstGeom>
          <a:noFill/>
          <a:ln>
            <a:noFill/>
          </a:ln>
        </p:spPr>
        <p:txBody>
          <a:bodyPr spcFirstLastPara="1" wrap="square" lIns="0" tIns="0" rIns="0" bIns="0" anchor="ctr" anchorCtr="0">
            <a:noAutofit/>
          </a:bodyPr>
          <a:lstStyle/>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Usado para revisar rápidamente el propósito del artículo</a:t>
            </a:r>
            <a:endParaRPr/>
          </a:p>
          <a:p>
            <a:pPr marL="285750" marR="0" lvl="0" indent="-285750" algn="l" rtl="0">
              <a:lnSpc>
                <a:spcPct val="100000"/>
              </a:lnSpc>
              <a:spcBef>
                <a:spcPts val="120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Al inicio de un manuscrito y tiene 150-250 palabras de largo</a:t>
            </a:r>
            <a:endParaRPr/>
          </a:p>
          <a:p>
            <a:pPr marL="285750" marR="0" lvl="0" indent="-285750" algn="l" rtl="0">
              <a:lnSpc>
                <a:spcPct val="100000"/>
              </a:lnSpc>
              <a:spcBef>
                <a:spcPts val="120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Antecedentes o introducción, objetivos, métodos, resultados y conclusiones</a:t>
            </a:r>
            <a:endParaRPr/>
          </a:p>
        </p:txBody>
      </p:sp>
      <p:grpSp>
        <p:nvGrpSpPr>
          <p:cNvPr id="446" name="Google Shape;446;p21"/>
          <p:cNvGrpSpPr/>
          <p:nvPr/>
        </p:nvGrpSpPr>
        <p:grpSpPr>
          <a:xfrm>
            <a:off x="7290479" y="1846780"/>
            <a:ext cx="1055797" cy="1440000"/>
            <a:chOff x="3232245" y="1600200"/>
            <a:chExt cx="2681725" cy="3657600"/>
          </a:xfrm>
        </p:grpSpPr>
        <p:sp>
          <p:nvSpPr>
            <p:cNvPr id="447" name="Google Shape;447;p21"/>
            <p:cNvSpPr/>
            <p:nvPr/>
          </p:nvSpPr>
          <p:spPr>
            <a:xfrm>
              <a:off x="3232245" y="1600200"/>
              <a:ext cx="2681725" cy="3657600"/>
            </a:xfrm>
            <a:custGeom>
              <a:avLst/>
              <a:gdLst/>
              <a:ahLst/>
              <a:cxnLst/>
              <a:rect l="l" t="t" r="r" b="b"/>
              <a:pathLst>
                <a:path w="2681725" h="3657600" extrusionOk="0">
                  <a:moveTo>
                    <a:pt x="1668657" y="160"/>
                  </a:moveTo>
                  <a:cubicBezTo>
                    <a:pt x="1686072" y="12206"/>
                    <a:pt x="1702732" y="25311"/>
                    <a:pt x="1718545" y="39402"/>
                  </a:cubicBezTo>
                  <a:cubicBezTo>
                    <a:pt x="2027123" y="348012"/>
                    <a:pt x="2335510" y="656686"/>
                    <a:pt x="2643707" y="965423"/>
                  </a:cubicBezTo>
                  <a:cubicBezTo>
                    <a:pt x="2669455" y="990017"/>
                    <a:pt x="2683317" y="1024582"/>
                    <a:pt x="2681717" y="1060197"/>
                  </a:cubicBezTo>
                  <a:cubicBezTo>
                    <a:pt x="2680957" y="1819657"/>
                    <a:pt x="2680735" y="2579053"/>
                    <a:pt x="2681052" y="3338386"/>
                  </a:cubicBezTo>
                  <a:cubicBezTo>
                    <a:pt x="2681052" y="3532792"/>
                    <a:pt x="2556474" y="3657664"/>
                    <a:pt x="2362909" y="3657760"/>
                  </a:cubicBezTo>
                  <a:lnTo>
                    <a:pt x="318640" y="3657760"/>
                  </a:lnTo>
                  <a:cubicBezTo>
                    <a:pt x="124884" y="3657760"/>
                    <a:pt x="116" y="3532887"/>
                    <a:pt x="116" y="3338767"/>
                  </a:cubicBezTo>
                  <a:cubicBezTo>
                    <a:pt x="116" y="2335467"/>
                    <a:pt x="116" y="1332167"/>
                    <a:pt x="116" y="328867"/>
                  </a:cubicBezTo>
                  <a:cubicBezTo>
                    <a:pt x="116" y="152750"/>
                    <a:pt x="75566" y="53214"/>
                    <a:pt x="245185" y="5017"/>
                  </a:cubicBezTo>
                  <a:cubicBezTo>
                    <a:pt x="247181" y="4446"/>
                    <a:pt x="248701" y="2064"/>
                    <a:pt x="250412" y="540"/>
                  </a:cubicBezTo>
                  <a:close/>
                  <a:moveTo>
                    <a:pt x="1577338" y="144368"/>
                  </a:moveTo>
                  <a:lnTo>
                    <a:pt x="320635" y="144368"/>
                  </a:lnTo>
                  <a:cubicBezTo>
                    <a:pt x="203564" y="144368"/>
                    <a:pt x="143699" y="204756"/>
                    <a:pt x="143699" y="322771"/>
                  </a:cubicBezTo>
                  <a:cubicBezTo>
                    <a:pt x="143699" y="1327341"/>
                    <a:pt x="143699" y="2331975"/>
                    <a:pt x="143699" y="3336672"/>
                  </a:cubicBezTo>
                  <a:cubicBezTo>
                    <a:pt x="143699" y="3452020"/>
                    <a:pt x="204420" y="3513551"/>
                    <a:pt x="318735" y="3513551"/>
                  </a:cubicBezTo>
                  <a:lnTo>
                    <a:pt x="2363574" y="3513551"/>
                  </a:lnTo>
                  <a:cubicBezTo>
                    <a:pt x="2476178" y="3513551"/>
                    <a:pt x="2537944" y="3451924"/>
                    <a:pt x="2537944" y="3339529"/>
                  </a:cubicBezTo>
                  <a:cubicBezTo>
                    <a:pt x="2537944" y="2608771"/>
                    <a:pt x="2537944" y="1877950"/>
                    <a:pt x="2537944" y="1147065"/>
                  </a:cubicBezTo>
                  <a:lnTo>
                    <a:pt x="2537944" y="1107155"/>
                  </a:lnTo>
                  <a:lnTo>
                    <a:pt x="1899473" y="1107155"/>
                  </a:lnTo>
                  <a:cubicBezTo>
                    <a:pt x="1702201" y="1107155"/>
                    <a:pt x="1577528" y="981711"/>
                    <a:pt x="1577433" y="783305"/>
                  </a:cubicBezTo>
                  <a:cubicBezTo>
                    <a:pt x="1577338" y="584899"/>
                    <a:pt x="1577433" y="388113"/>
                    <a:pt x="1577433" y="190469"/>
                  </a:cubicBezTo>
                  <a:close/>
                  <a:moveTo>
                    <a:pt x="1725102" y="258668"/>
                  </a:moveTo>
                  <a:cubicBezTo>
                    <a:pt x="1723844" y="263478"/>
                    <a:pt x="1722986" y="268384"/>
                    <a:pt x="1722536" y="273336"/>
                  </a:cubicBezTo>
                  <a:cubicBezTo>
                    <a:pt x="1722536" y="451835"/>
                    <a:pt x="1721016" y="630334"/>
                    <a:pt x="1723106" y="808832"/>
                  </a:cubicBezTo>
                  <a:cubicBezTo>
                    <a:pt x="1724152" y="901225"/>
                    <a:pt x="1790194" y="962470"/>
                    <a:pt x="1884649" y="962851"/>
                  </a:cubicBezTo>
                  <a:cubicBezTo>
                    <a:pt x="2057974" y="963613"/>
                    <a:pt x="2231299" y="962851"/>
                    <a:pt x="2404625" y="962851"/>
                  </a:cubicBezTo>
                  <a:cubicBezTo>
                    <a:pt x="2411599" y="962443"/>
                    <a:pt x="2418528" y="961455"/>
                    <a:pt x="2425340" y="95989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8" name="Google Shape;448;p21"/>
            <p:cNvSpPr/>
            <p:nvPr/>
          </p:nvSpPr>
          <p:spPr>
            <a:xfrm>
              <a:off x="3924271" y="4080732"/>
              <a:ext cx="1297126" cy="146284"/>
            </a:xfrm>
            <a:custGeom>
              <a:avLst/>
              <a:gdLst/>
              <a:ahLst/>
              <a:cxnLst/>
              <a:rect l="l" t="t" r="r" b="b"/>
              <a:pathLst>
                <a:path w="1297126" h="146284" extrusionOk="0">
                  <a:moveTo>
                    <a:pt x="648415" y="889"/>
                  </a:moveTo>
                  <a:cubicBezTo>
                    <a:pt x="831116" y="889"/>
                    <a:pt x="1013817" y="889"/>
                    <a:pt x="1196518" y="889"/>
                  </a:cubicBezTo>
                  <a:cubicBezTo>
                    <a:pt x="1211904" y="369"/>
                    <a:pt x="1227299" y="1583"/>
                    <a:pt x="1242415" y="4509"/>
                  </a:cubicBezTo>
                  <a:cubicBezTo>
                    <a:pt x="1276529" y="12510"/>
                    <a:pt x="1294679" y="35846"/>
                    <a:pt x="1297054" y="70422"/>
                  </a:cubicBezTo>
                  <a:cubicBezTo>
                    <a:pt x="1299534" y="103878"/>
                    <a:pt x="1277370" y="134173"/>
                    <a:pt x="1244791" y="141859"/>
                  </a:cubicBezTo>
                  <a:cubicBezTo>
                    <a:pt x="1229762" y="145213"/>
                    <a:pt x="1214381" y="146716"/>
                    <a:pt x="1198989" y="146336"/>
                  </a:cubicBezTo>
                  <a:cubicBezTo>
                    <a:pt x="832446" y="146336"/>
                    <a:pt x="465872" y="146336"/>
                    <a:pt x="99266" y="146336"/>
                  </a:cubicBezTo>
                  <a:cubicBezTo>
                    <a:pt x="89757" y="146612"/>
                    <a:pt x="80240" y="146357"/>
                    <a:pt x="70759" y="145574"/>
                  </a:cubicBezTo>
                  <a:cubicBezTo>
                    <a:pt x="27142" y="140811"/>
                    <a:pt x="-1080" y="110808"/>
                    <a:pt x="155" y="70993"/>
                  </a:cubicBezTo>
                  <a:cubicBezTo>
                    <a:pt x="1391" y="31179"/>
                    <a:pt x="29233" y="3651"/>
                    <a:pt x="71709" y="1461"/>
                  </a:cubicBezTo>
                  <a:cubicBezTo>
                    <a:pt x="114185" y="-730"/>
                    <a:pt x="157231" y="508"/>
                    <a:pt x="199802" y="50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9" name="Google Shape;449;p21"/>
            <p:cNvSpPr/>
            <p:nvPr/>
          </p:nvSpPr>
          <p:spPr>
            <a:xfrm>
              <a:off x="3924405" y="3435974"/>
              <a:ext cx="1297102" cy="144377"/>
            </a:xfrm>
            <a:custGeom>
              <a:avLst/>
              <a:gdLst/>
              <a:ahLst/>
              <a:cxnLst/>
              <a:rect l="l" t="t" r="r" b="b"/>
              <a:pathLst>
                <a:path w="1297102" h="144377" extrusionOk="0">
                  <a:moveTo>
                    <a:pt x="646095" y="144537"/>
                  </a:moveTo>
                  <a:lnTo>
                    <a:pt x="101508" y="144537"/>
                  </a:lnTo>
                  <a:cubicBezTo>
                    <a:pt x="89630" y="144537"/>
                    <a:pt x="77751" y="144537"/>
                    <a:pt x="65968" y="143775"/>
                  </a:cubicBezTo>
                  <a:cubicBezTo>
                    <a:pt x="30043" y="141600"/>
                    <a:pt x="1611" y="112483"/>
                    <a:pt x="211" y="76433"/>
                  </a:cubicBezTo>
                  <a:cubicBezTo>
                    <a:pt x="-1686" y="39194"/>
                    <a:pt x="25056" y="6648"/>
                    <a:pt x="61882" y="1376"/>
                  </a:cubicBezTo>
                  <a:cubicBezTo>
                    <a:pt x="72487" y="263"/>
                    <a:pt x="83157" y="-87"/>
                    <a:pt x="93811" y="329"/>
                  </a:cubicBezTo>
                  <a:lnTo>
                    <a:pt x="1204746" y="329"/>
                  </a:lnTo>
                  <a:cubicBezTo>
                    <a:pt x="1214255" y="-40"/>
                    <a:pt x="1223778" y="215"/>
                    <a:pt x="1233253" y="1091"/>
                  </a:cubicBezTo>
                  <a:cubicBezTo>
                    <a:pt x="1270202" y="5219"/>
                    <a:pt x="1297925" y="36889"/>
                    <a:pt x="1297205" y="74147"/>
                  </a:cubicBezTo>
                  <a:cubicBezTo>
                    <a:pt x="1297068" y="111687"/>
                    <a:pt x="1267267" y="142360"/>
                    <a:pt x="1229833" y="143489"/>
                  </a:cubicBezTo>
                  <a:cubicBezTo>
                    <a:pt x="1201325" y="145204"/>
                    <a:pt x="1172818" y="144251"/>
                    <a:pt x="1144310" y="14425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0" name="Google Shape;450;p21"/>
            <p:cNvSpPr/>
            <p:nvPr/>
          </p:nvSpPr>
          <p:spPr>
            <a:xfrm>
              <a:off x="3924241" y="3758667"/>
              <a:ext cx="1297216" cy="145064"/>
            </a:xfrm>
            <a:custGeom>
              <a:avLst/>
              <a:gdLst/>
              <a:ahLst/>
              <a:cxnLst/>
              <a:rect l="l" t="t" r="r" b="b"/>
              <a:pathLst>
                <a:path w="1297216" h="145064" extrusionOk="0">
                  <a:moveTo>
                    <a:pt x="648920" y="145123"/>
                  </a:moveTo>
                  <a:lnTo>
                    <a:pt x="104332" y="145123"/>
                  </a:lnTo>
                  <a:cubicBezTo>
                    <a:pt x="90083" y="145491"/>
                    <a:pt x="75826" y="144855"/>
                    <a:pt x="61666" y="143218"/>
                  </a:cubicBezTo>
                  <a:cubicBezTo>
                    <a:pt x="28619" y="139302"/>
                    <a:pt x="2968" y="112472"/>
                    <a:pt x="470" y="79210"/>
                  </a:cubicBezTo>
                  <a:cubicBezTo>
                    <a:pt x="-3004" y="44603"/>
                    <a:pt x="19430" y="12698"/>
                    <a:pt x="53114" y="4344"/>
                  </a:cubicBezTo>
                  <a:cubicBezTo>
                    <a:pt x="66942" y="1159"/>
                    <a:pt x="81124" y="-218"/>
                    <a:pt x="95305" y="248"/>
                  </a:cubicBezTo>
                  <a:cubicBezTo>
                    <a:pt x="464318" y="248"/>
                    <a:pt x="833300" y="248"/>
                    <a:pt x="1202249" y="248"/>
                  </a:cubicBezTo>
                  <a:cubicBezTo>
                    <a:pt x="1218757" y="-212"/>
                    <a:pt x="1235236" y="1909"/>
                    <a:pt x="1251092" y="6534"/>
                  </a:cubicBezTo>
                  <a:cubicBezTo>
                    <a:pt x="1287686" y="20032"/>
                    <a:pt x="1306436" y="60710"/>
                    <a:pt x="1292970" y="97391"/>
                  </a:cubicBezTo>
                  <a:cubicBezTo>
                    <a:pt x="1284356" y="120855"/>
                    <a:pt x="1264030" y="138022"/>
                    <a:pt x="1239499" y="142551"/>
                  </a:cubicBezTo>
                  <a:cubicBezTo>
                    <a:pt x="1224228" y="144620"/>
                    <a:pt x="1208816" y="145448"/>
                    <a:pt x="1193412" y="14502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1" name="Google Shape;451;p21"/>
            <p:cNvSpPr/>
            <p:nvPr/>
          </p:nvSpPr>
          <p:spPr>
            <a:xfrm>
              <a:off x="3924394" y="4405312"/>
              <a:ext cx="921964" cy="144926"/>
            </a:xfrm>
            <a:custGeom>
              <a:avLst/>
              <a:gdLst/>
              <a:ahLst/>
              <a:cxnLst/>
              <a:rect l="l" t="t" r="r" b="b"/>
              <a:pathLst>
                <a:path w="921964" h="144926" extrusionOk="0">
                  <a:moveTo>
                    <a:pt x="462328" y="160"/>
                  </a:moveTo>
                  <a:cubicBezTo>
                    <a:pt x="588141" y="160"/>
                    <a:pt x="713954" y="160"/>
                    <a:pt x="839767" y="160"/>
                  </a:cubicBezTo>
                  <a:cubicBezTo>
                    <a:pt x="883098" y="160"/>
                    <a:pt x="910750" y="19210"/>
                    <a:pt x="919303" y="51880"/>
                  </a:cubicBezTo>
                  <a:cubicBezTo>
                    <a:pt x="931941" y="99505"/>
                    <a:pt x="900298" y="141892"/>
                    <a:pt x="847939" y="144177"/>
                  </a:cubicBezTo>
                  <a:cubicBezTo>
                    <a:pt x="808884" y="145892"/>
                    <a:pt x="769638" y="144654"/>
                    <a:pt x="730488" y="144654"/>
                  </a:cubicBezTo>
                  <a:lnTo>
                    <a:pt x="103799" y="144654"/>
                  </a:lnTo>
                  <a:cubicBezTo>
                    <a:pt x="93157" y="144654"/>
                    <a:pt x="82419" y="145130"/>
                    <a:pt x="71776" y="144654"/>
                  </a:cubicBezTo>
                  <a:cubicBezTo>
                    <a:pt x="28920" y="141130"/>
                    <a:pt x="-538" y="110554"/>
                    <a:pt x="127" y="70930"/>
                  </a:cubicBezTo>
                  <a:cubicBezTo>
                    <a:pt x="793" y="31306"/>
                    <a:pt x="29680" y="1493"/>
                    <a:pt x="74247" y="922"/>
                  </a:cubicBezTo>
                  <a:cubicBezTo>
                    <a:pt x="167941" y="-221"/>
                    <a:pt x="261731" y="445"/>
                    <a:pt x="355520" y="35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22"/>
          <p:cNvSpPr txBox="1"/>
          <p:nvPr/>
        </p:nvSpPr>
        <p:spPr>
          <a:xfrm>
            <a:off x="431800" y="379681"/>
            <a:ext cx="5764605"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Resumen o Abstracto</a:t>
            </a:r>
            <a:endParaRPr/>
          </a:p>
        </p:txBody>
      </p:sp>
      <p:sp>
        <p:nvSpPr>
          <p:cNvPr id="457" name="Google Shape;457;p22"/>
          <p:cNvSpPr/>
          <p:nvPr/>
        </p:nvSpPr>
        <p:spPr>
          <a:xfrm>
            <a:off x="425670" y="3081792"/>
            <a:ext cx="2520000" cy="2533700"/>
          </a:xfrm>
          <a:prstGeom prst="roundRect">
            <a:avLst>
              <a:gd name="adj" fmla="val 7148"/>
            </a:avLst>
          </a:prstGeom>
          <a:solidFill>
            <a:srgbClr val="DBE4E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58" name="Google Shape;458;p22"/>
          <p:cNvSpPr/>
          <p:nvPr/>
        </p:nvSpPr>
        <p:spPr>
          <a:xfrm>
            <a:off x="3287614" y="3081792"/>
            <a:ext cx="2520000" cy="2533700"/>
          </a:xfrm>
          <a:prstGeom prst="roundRect">
            <a:avLst>
              <a:gd name="adj" fmla="val 7148"/>
            </a:avLst>
          </a:prstGeom>
          <a:solidFill>
            <a:srgbClr val="3D6C9D">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59" name="Google Shape;459;p22"/>
          <p:cNvSpPr/>
          <p:nvPr/>
        </p:nvSpPr>
        <p:spPr>
          <a:xfrm>
            <a:off x="6149558" y="3081792"/>
            <a:ext cx="2520000" cy="2533700"/>
          </a:xfrm>
          <a:prstGeom prst="roundRect">
            <a:avLst>
              <a:gd name="adj" fmla="val 7148"/>
            </a:avLst>
          </a:prstGeom>
          <a:solidFill>
            <a:srgbClr val="3D6C9D">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60" name="Google Shape;460;p22"/>
          <p:cNvSpPr/>
          <p:nvPr/>
        </p:nvSpPr>
        <p:spPr>
          <a:xfrm>
            <a:off x="1253670" y="2649792"/>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1" name="Google Shape;461;p22"/>
          <p:cNvSpPr/>
          <p:nvPr/>
        </p:nvSpPr>
        <p:spPr>
          <a:xfrm>
            <a:off x="4115614" y="2649792"/>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2" name="Google Shape;462;p22"/>
          <p:cNvSpPr/>
          <p:nvPr/>
        </p:nvSpPr>
        <p:spPr>
          <a:xfrm>
            <a:off x="6977558" y="2649792"/>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3" name="Google Shape;463;p22"/>
          <p:cNvSpPr txBox="1"/>
          <p:nvPr/>
        </p:nvSpPr>
        <p:spPr>
          <a:xfrm>
            <a:off x="763793" y="3932668"/>
            <a:ext cx="1904104"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Presentar un resumen completo</a:t>
            </a:r>
            <a:endParaRPr sz="1200" b="0" i="0" u="none" strike="noStrike" cap="none">
              <a:solidFill>
                <a:srgbClr val="3D6C9D"/>
              </a:solidFill>
              <a:latin typeface="Arial"/>
              <a:ea typeface="Arial"/>
              <a:cs typeface="Arial"/>
              <a:sym typeface="Arial"/>
            </a:endParaRPr>
          </a:p>
        </p:txBody>
      </p:sp>
      <p:sp>
        <p:nvSpPr>
          <p:cNvPr id="464" name="Google Shape;464;p22"/>
          <p:cNvSpPr txBox="1"/>
          <p:nvPr/>
        </p:nvSpPr>
        <p:spPr>
          <a:xfrm>
            <a:off x="3679118" y="3932668"/>
            <a:ext cx="1871830"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No omitir información que luego se presenta en el reporte</a:t>
            </a:r>
            <a:endParaRPr sz="1200" b="0" i="0" u="none" strike="noStrike" cap="none">
              <a:solidFill>
                <a:srgbClr val="3D6C9D"/>
              </a:solidFill>
              <a:latin typeface="Arial"/>
              <a:ea typeface="Arial"/>
              <a:cs typeface="Arial"/>
              <a:sym typeface="Arial"/>
            </a:endParaRPr>
          </a:p>
        </p:txBody>
      </p:sp>
      <p:sp>
        <p:nvSpPr>
          <p:cNvPr id="465" name="Google Shape;465;p22"/>
          <p:cNvSpPr txBox="1"/>
          <p:nvPr/>
        </p:nvSpPr>
        <p:spPr>
          <a:xfrm>
            <a:off x="6583684" y="3932668"/>
            <a:ext cx="1645917"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Inconsistencia entre el resumen y el cuerpo del reporte</a:t>
            </a:r>
            <a:endParaRPr sz="1200" b="0" i="0" u="none" strike="noStrike" cap="none">
              <a:solidFill>
                <a:srgbClr val="3D6C9D"/>
              </a:solidFill>
              <a:latin typeface="Arial"/>
              <a:ea typeface="Arial"/>
              <a:cs typeface="Arial"/>
              <a:sym typeface="Arial"/>
            </a:endParaRPr>
          </a:p>
        </p:txBody>
      </p:sp>
      <p:sp>
        <p:nvSpPr>
          <p:cNvPr id="466" name="Google Shape;466;p22"/>
          <p:cNvSpPr txBox="1"/>
          <p:nvPr/>
        </p:nvSpPr>
        <p:spPr>
          <a:xfrm>
            <a:off x="431800" y="1723000"/>
            <a:ext cx="6637468" cy="36933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2400" b="1" i="0" u="none" strike="noStrike" cap="none" dirty="0">
                <a:solidFill>
                  <a:schemeClr val="dk1"/>
                </a:solidFill>
                <a:latin typeface="Arial"/>
                <a:ea typeface="Arial"/>
                <a:cs typeface="Arial"/>
                <a:sym typeface="Arial"/>
              </a:rPr>
              <a:t>Antes de </a:t>
            </a:r>
            <a:r>
              <a:rPr lang="en-US" sz="2400" b="1" i="0" u="none" strike="noStrike" cap="none" dirty="0" err="1">
                <a:solidFill>
                  <a:schemeClr val="dk1"/>
                </a:solidFill>
                <a:latin typeface="Arial"/>
                <a:ea typeface="Arial"/>
                <a:cs typeface="Arial"/>
                <a:sym typeface="Arial"/>
              </a:rPr>
              <a:t>entregar</a:t>
            </a:r>
            <a:r>
              <a:rPr lang="en-US" sz="2400" b="1" i="0" u="none" strike="noStrike" cap="none" dirty="0">
                <a:solidFill>
                  <a:schemeClr val="dk1"/>
                </a:solidFill>
                <a:latin typeface="Arial"/>
                <a:ea typeface="Arial"/>
                <a:cs typeface="Arial"/>
                <a:sym typeface="Arial"/>
              </a:rPr>
              <a:t> </a:t>
            </a:r>
            <a:r>
              <a:rPr lang="en-US" sz="2400" b="1" i="0" u="none" strike="noStrike" cap="none" dirty="0" err="1">
                <a:solidFill>
                  <a:schemeClr val="dk1"/>
                </a:solidFill>
                <a:latin typeface="Arial"/>
                <a:ea typeface="Arial"/>
                <a:cs typeface="Arial"/>
                <a:sym typeface="Arial"/>
              </a:rPr>
              <a:t>su</a:t>
            </a:r>
            <a:r>
              <a:rPr lang="en-US" sz="2400" b="1" i="0" u="none" strike="noStrike" cap="none" dirty="0">
                <a:solidFill>
                  <a:schemeClr val="dk1"/>
                </a:solidFill>
                <a:latin typeface="Arial"/>
                <a:ea typeface="Arial"/>
                <a:cs typeface="Arial"/>
                <a:sym typeface="Arial"/>
              </a:rPr>
              <a:t> </a:t>
            </a:r>
            <a:r>
              <a:rPr lang="en-US" sz="2400" b="1" i="0" u="none" strike="noStrike" cap="none" dirty="0" err="1">
                <a:solidFill>
                  <a:schemeClr val="dk1"/>
                </a:solidFill>
                <a:latin typeface="Arial"/>
                <a:ea typeface="Arial"/>
                <a:cs typeface="Arial"/>
                <a:sym typeface="Arial"/>
              </a:rPr>
              <a:t>reporte</a:t>
            </a:r>
            <a:r>
              <a:rPr lang="en-US" sz="2400" b="1" i="0" u="none" strike="noStrike" cap="none" dirty="0">
                <a:solidFill>
                  <a:schemeClr val="dk1"/>
                </a:solidFill>
                <a:latin typeface="Arial"/>
                <a:ea typeface="Arial"/>
                <a:cs typeface="Arial"/>
                <a:sym typeface="Arial"/>
              </a:rPr>
              <a:t>, </a:t>
            </a:r>
            <a:r>
              <a:rPr lang="en-US" sz="2400" b="1" i="0" u="none" strike="noStrike" cap="none" dirty="0" err="1">
                <a:solidFill>
                  <a:schemeClr val="dk1"/>
                </a:solidFill>
                <a:latin typeface="Arial"/>
                <a:ea typeface="Arial"/>
                <a:cs typeface="Arial"/>
                <a:sym typeface="Arial"/>
              </a:rPr>
              <a:t>verifique</a:t>
            </a:r>
            <a:r>
              <a:rPr lang="en-US" sz="2400" b="1" i="0" u="none" strike="noStrike" cap="none" dirty="0">
                <a:solidFill>
                  <a:schemeClr val="dk1"/>
                </a:solidFill>
                <a:latin typeface="Arial"/>
                <a:ea typeface="Arial"/>
                <a:cs typeface="Arial"/>
                <a:sym typeface="Arial"/>
              </a:rPr>
              <a:t>:</a:t>
            </a:r>
            <a:endParaRPr sz="2400" b="1" i="0" u="none" strike="noStrike" cap="none" dirty="0">
              <a:solidFill>
                <a:srgbClr val="3D6C9D"/>
              </a:solidFill>
              <a:latin typeface="Arial"/>
              <a:ea typeface="Arial"/>
              <a:cs typeface="Arial"/>
              <a:sym typeface="Arial"/>
            </a:endParaRPr>
          </a:p>
        </p:txBody>
      </p:sp>
      <p:grpSp>
        <p:nvGrpSpPr>
          <p:cNvPr id="467" name="Google Shape;467;p22"/>
          <p:cNvGrpSpPr/>
          <p:nvPr/>
        </p:nvGrpSpPr>
        <p:grpSpPr>
          <a:xfrm>
            <a:off x="1455162" y="2851323"/>
            <a:ext cx="504161" cy="504053"/>
            <a:chOff x="2971649" y="1828895"/>
            <a:chExt cx="3201423" cy="3200736"/>
          </a:xfrm>
        </p:grpSpPr>
        <p:sp>
          <p:nvSpPr>
            <p:cNvPr id="468" name="Google Shape;468;p22"/>
            <p:cNvSpPr/>
            <p:nvPr/>
          </p:nvSpPr>
          <p:spPr>
            <a:xfrm>
              <a:off x="2971649" y="1828895"/>
              <a:ext cx="3201423" cy="3200736"/>
            </a:xfrm>
            <a:custGeom>
              <a:avLst/>
              <a:gdLst/>
              <a:ahLst/>
              <a:cxnLst/>
              <a:rect l="l" t="t" r="r" b="b"/>
              <a:pathLst>
                <a:path w="3201423" h="3200736" extrusionOk="0">
                  <a:moveTo>
                    <a:pt x="389" y="1372307"/>
                  </a:moveTo>
                  <a:cubicBezTo>
                    <a:pt x="389" y="1049727"/>
                    <a:pt x="389" y="727115"/>
                    <a:pt x="389" y="404472"/>
                  </a:cubicBezTo>
                  <a:cubicBezTo>
                    <a:pt x="389" y="161680"/>
                    <a:pt x="162314" y="136"/>
                    <a:pt x="405773" y="136"/>
                  </a:cubicBezTo>
                  <a:cubicBezTo>
                    <a:pt x="1053473" y="136"/>
                    <a:pt x="1701173" y="136"/>
                    <a:pt x="2348873" y="136"/>
                  </a:cubicBezTo>
                  <a:cubicBezTo>
                    <a:pt x="2539373" y="136"/>
                    <a:pt x="2690821" y="115293"/>
                    <a:pt x="2732921" y="294267"/>
                  </a:cubicBezTo>
                  <a:cubicBezTo>
                    <a:pt x="2740519" y="330331"/>
                    <a:pt x="2743939" y="367150"/>
                    <a:pt x="2743113" y="403995"/>
                  </a:cubicBezTo>
                  <a:cubicBezTo>
                    <a:pt x="2743875" y="834907"/>
                    <a:pt x="2743875" y="1265818"/>
                    <a:pt x="2743113" y="1696729"/>
                  </a:cubicBezTo>
                  <a:cubicBezTo>
                    <a:pt x="2743113" y="1727113"/>
                    <a:pt x="2749685" y="1743401"/>
                    <a:pt x="2779689" y="1758355"/>
                  </a:cubicBezTo>
                  <a:cubicBezTo>
                    <a:pt x="3076773" y="1906469"/>
                    <a:pt x="3244509" y="2232891"/>
                    <a:pt x="3192026" y="2555312"/>
                  </a:cubicBezTo>
                  <a:cubicBezTo>
                    <a:pt x="3140252" y="2883327"/>
                    <a:pt x="2882785" y="3140486"/>
                    <a:pt x="2554708" y="3191868"/>
                  </a:cubicBezTo>
                  <a:cubicBezTo>
                    <a:pt x="2228191" y="3243303"/>
                    <a:pt x="1897483" y="3070519"/>
                    <a:pt x="1754608" y="2772196"/>
                  </a:cubicBezTo>
                  <a:cubicBezTo>
                    <a:pt x="1743559" y="2749051"/>
                    <a:pt x="1730796" y="2742764"/>
                    <a:pt x="1706983" y="2742859"/>
                  </a:cubicBezTo>
                  <a:cubicBezTo>
                    <a:pt x="1268833" y="2743558"/>
                    <a:pt x="830683" y="2743558"/>
                    <a:pt x="392533" y="2742859"/>
                  </a:cubicBezTo>
                  <a:cubicBezTo>
                    <a:pt x="204510" y="2742859"/>
                    <a:pt x="53443" y="2626559"/>
                    <a:pt x="11533" y="2449299"/>
                  </a:cubicBezTo>
                  <a:cubicBezTo>
                    <a:pt x="3972" y="2414447"/>
                    <a:pt x="393" y="2378850"/>
                    <a:pt x="865" y="2343190"/>
                  </a:cubicBezTo>
                  <a:cubicBezTo>
                    <a:pt x="103" y="2019721"/>
                    <a:pt x="-56" y="1696094"/>
                    <a:pt x="389" y="1372307"/>
                  </a:cubicBezTo>
                  <a:close/>
                  <a:moveTo>
                    <a:pt x="1691934" y="2591507"/>
                  </a:moveTo>
                  <a:cubicBezTo>
                    <a:pt x="1662174" y="2437754"/>
                    <a:pt x="1678750" y="2278626"/>
                    <a:pt x="1739559" y="2134307"/>
                  </a:cubicBezTo>
                  <a:lnTo>
                    <a:pt x="1695458" y="2134307"/>
                  </a:lnTo>
                  <a:cubicBezTo>
                    <a:pt x="1640689" y="2134307"/>
                    <a:pt x="1585920" y="2135355"/>
                    <a:pt x="1531247" y="2134307"/>
                  </a:cubicBezTo>
                  <a:cubicBezTo>
                    <a:pt x="1476573" y="2133259"/>
                    <a:pt x="1442474" y="2094397"/>
                    <a:pt x="1450570" y="2044105"/>
                  </a:cubicBezTo>
                  <a:cubicBezTo>
                    <a:pt x="1456571" y="2005243"/>
                    <a:pt x="1488194" y="1981240"/>
                    <a:pt x="1536962" y="1980955"/>
                  </a:cubicBezTo>
                  <a:cubicBezTo>
                    <a:pt x="1622687" y="1980288"/>
                    <a:pt x="1708412" y="1979812"/>
                    <a:pt x="1794137" y="1980955"/>
                  </a:cubicBezTo>
                  <a:cubicBezTo>
                    <a:pt x="1816434" y="1982448"/>
                    <a:pt x="1837961" y="1972509"/>
                    <a:pt x="1851287" y="1954570"/>
                  </a:cubicBezTo>
                  <a:cubicBezTo>
                    <a:pt x="2005497" y="1772548"/>
                    <a:pt x="2202188" y="1678345"/>
                    <a:pt x="2441266" y="1677679"/>
                  </a:cubicBezTo>
                  <a:cubicBezTo>
                    <a:pt x="2490510" y="1677679"/>
                    <a:pt x="2539849" y="1683679"/>
                    <a:pt x="2592142" y="1687204"/>
                  </a:cubicBezTo>
                  <a:lnTo>
                    <a:pt x="2592142" y="1651009"/>
                  </a:lnTo>
                  <a:cubicBezTo>
                    <a:pt x="2592142" y="1235655"/>
                    <a:pt x="2592142" y="820270"/>
                    <a:pt x="2592142" y="404853"/>
                  </a:cubicBezTo>
                  <a:cubicBezTo>
                    <a:pt x="2592142" y="246071"/>
                    <a:pt x="2497844" y="151678"/>
                    <a:pt x="2339062" y="151678"/>
                  </a:cubicBezTo>
                  <a:lnTo>
                    <a:pt x="406916" y="151678"/>
                  </a:lnTo>
                  <a:cubicBezTo>
                    <a:pt x="245848" y="151678"/>
                    <a:pt x="152217" y="245500"/>
                    <a:pt x="152217" y="406758"/>
                  </a:cubicBezTo>
                  <a:cubicBezTo>
                    <a:pt x="152217" y="1049505"/>
                    <a:pt x="152217" y="1692220"/>
                    <a:pt x="152217" y="2334904"/>
                  </a:cubicBezTo>
                  <a:cubicBezTo>
                    <a:pt x="152217" y="2498257"/>
                    <a:pt x="245467" y="2591221"/>
                    <a:pt x="409392" y="2591221"/>
                  </a:cubicBezTo>
                  <a:lnTo>
                    <a:pt x="1691934" y="2591221"/>
                  </a:lnTo>
                  <a:close/>
                  <a:moveTo>
                    <a:pt x="2453934" y="3048136"/>
                  </a:moveTo>
                  <a:cubicBezTo>
                    <a:pt x="2794167" y="3034705"/>
                    <a:pt x="3060200" y="2755242"/>
                    <a:pt x="3048294" y="2423962"/>
                  </a:cubicBezTo>
                  <a:cubicBezTo>
                    <a:pt x="3035816" y="2077348"/>
                    <a:pt x="2754162" y="1816267"/>
                    <a:pt x="2407071" y="1829698"/>
                  </a:cubicBezTo>
                  <a:cubicBezTo>
                    <a:pt x="2076553" y="1842366"/>
                    <a:pt x="1815663" y="2131259"/>
                    <a:pt x="1829475" y="2469111"/>
                  </a:cubicBezTo>
                  <a:cubicBezTo>
                    <a:pt x="1843000" y="2794485"/>
                    <a:pt x="2130370" y="3060899"/>
                    <a:pt x="2454124" y="304813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9" name="Google Shape;469;p22"/>
            <p:cNvSpPr/>
            <p:nvPr/>
          </p:nvSpPr>
          <p:spPr>
            <a:xfrm>
              <a:off x="3429137" y="2286176"/>
              <a:ext cx="686789" cy="459144"/>
            </a:xfrm>
            <a:custGeom>
              <a:avLst/>
              <a:gdLst/>
              <a:ahLst/>
              <a:cxnLst/>
              <a:rect l="l" t="t" r="r" b="b"/>
              <a:pathLst>
                <a:path w="686789" h="459144" extrusionOk="0">
                  <a:moveTo>
                    <a:pt x="229558" y="281042"/>
                  </a:moveTo>
                  <a:lnTo>
                    <a:pt x="444728" y="109592"/>
                  </a:lnTo>
                  <a:cubicBezTo>
                    <a:pt x="480923" y="81017"/>
                    <a:pt x="516927" y="51394"/>
                    <a:pt x="553408" y="22724"/>
                  </a:cubicBezTo>
                  <a:cubicBezTo>
                    <a:pt x="594937" y="-9756"/>
                    <a:pt x="641610" y="-6899"/>
                    <a:pt x="670089" y="29296"/>
                  </a:cubicBezTo>
                  <a:cubicBezTo>
                    <a:pt x="698569" y="65491"/>
                    <a:pt x="690568" y="110925"/>
                    <a:pt x="648849" y="144358"/>
                  </a:cubicBezTo>
                  <a:cubicBezTo>
                    <a:pt x="529088" y="239989"/>
                    <a:pt x="409263" y="335588"/>
                    <a:pt x="289375" y="431156"/>
                  </a:cubicBezTo>
                  <a:cubicBezTo>
                    <a:pt x="239178" y="471066"/>
                    <a:pt x="207460" y="468589"/>
                    <a:pt x="161740" y="423155"/>
                  </a:cubicBezTo>
                  <a:cubicBezTo>
                    <a:pt x="116020" y="377721"/>
                    <a:pt x="72205" y="334287"/>
                    <a:pt x="28390" y="289233"/>
                  </a:cubicBezTo>
                  <a:cubicBezTo>
                    <a:pt x="-7329" y="252657"/>
                    <a:pt x="-9139" y="207318"/>
                    <a:pt x="22770" y="174933"/>
                  </a:cubicBezTo>
                  <a:cubicBezTo>
                    <a:pt x="54679" y="142548"/>
                    <a:pt x="98970" y="143787"/>
                    <a:pt x="137070" y="179220"/>
                  </a:cubicBezTo>
                  <a:cubicBezTo>
                    <a:pt x="153548" y="194650"/>
                    <a:pt x="169741" y="210557"/>
                    <a:pt x="184695" y="226845"/>
                  </a:cubicBezTo>
                  <a:cubicBezTo>
                    <a:pt x="199649" y="243132"/>
                    <a:pt x="213556" y="261992"/>
                    <a:pt x="229558" y="2810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0" name="Google Shape;470;p22"/>
            <p:cNvSpPr/>
            <p:nvPr/>
          </p:nvSpPr>
          <p:spPr>
            <a:xfrm>
              <a:off x="4419116" y="2436445"/>
              <a:ext cx="840232" cy="156259"/>
            </a:xfrm>
            <a:custGeom>
              <a:avLst/>
              <a:gdLst/>
              <a:ahLst/>
              <a:cxnLst/>
              <a:rect l="l" t="t" r="r" b="b"/>
              <a:pathLst>
                <a:path w="840232" h="156259" extrusionOk="0">
                  <a:moveTo>
                    <a:pt x="420965" y="280"/>
                  </a:moveTo>
                  <a:cubicBezTo>
                    <a:pt x="531645" y="280"/>
                    <a:pt x="642231" y="280"/>
                    <a:pt x="752911" y="280"/>
                  </a:cubicBezTo>
                  <a:cubicBezTo>
                    <a:pt x="815109" y="280"/>
                    <a:pt x="855019" y="50858"/>
                    <a:pt x="835302" y="103626"/>
                  </a:cubicBezTo>
                  <a:cubicBezTo>
                    <a:pt x="824378" y="136571"/>
                    <a:pt x="792707" y="158088"/>
                    <a:pt x="758055" y="156109"/>
                  </a:cubicBezTo>
                  <a:cubicBezTo>
                    <a:pt x="533074" y="156490"/>
                    <a:pt x="308157" y="156490"/>
                    <a:pt x="83304" y="156109"/>
                  </a:cubicBezTo>
                  <a:cubicBezTo>
                    <a:pt x="33964" y="156109"/>
                    <a:pt x="-421" y="121819"/>
                    <a:pt x="150" y="77242"/>
                  </a:cubicBezTo>
                  <a:cubicBezTo>
                    <a:pt x="722" y="32665"/>
                    <a:pt x="35107" y="1042"/>
                    <a:pt x="85304" y="375"/>
                  </a:cubicBezTo>
                  <a:cubicBezTo>
                    <a:pt x="197223" y="-101"/>
                    <a:pt x="309046" y="280"/>
                    <a:pt x="420965" y="28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1" name="Google Shape;471;p22"/>
            <p:cNvSpPr/>
            <p:nvPr/>
          </p:nvSpPr>
          <p:spPr>
            <a:xfrm>
              <a:off x="4420692" y="3123706"/>
              <a:ext cx="836960" cy="154117"/>
            </a:xfrm>
            <a:custGeom>
              <a:avLst/>
              <a:gdLst/>
              <a:ahLst/>
              <a:cxnLst/>
              <a:rect l="l" t="t" r="r" b="b"/>
              <a:pathLst>
                <a:path w="836960" h="154117" extrusionOk="0">
                  <a:moveTo>
                    <a:pt x="418532" y="153696"/>
                  </a:moveTo>
                  <a:cubicBezTo>
                    <a:pt x="311471" y="153696"/>
                    <a:pt x="204410" y="153696"/>
                    <a:pt x="97444" y="153696"/>
                  </a:cubicBezTo>
                  <a:cubicBezTo>
                    <a:pt x="82002" y="153989"/>
                    <a:pt x="66590" y="152195"/>
                    <a:pt x="51629" y="148362"/>
                  </a:cubicBezTo>
                  <a:cubicBezTo>
                    <a:pt x="19507" y="139053"/>
                    <a:pt x="-1837" y="108680"/>
                    <a:pt x="289" y="75305"/>
                  </a:cubicBezTo>
                  <a:cubicBezTo>
                    <a:pt x="-1061" y="42942"/>
                    <a:pt x="20174" y="13957"/>
                    <a:pt x="51438" y="5487"/>
                  </a:cubicBezTo>
                  <a:cubicBezTo>
                    <a:pt x="67488" y="1234"/>
                    <a:pt x="84100" y="-501"/>
                    <a:pt x="100682" y="343"/>
                  </a:cubicBezTo>
                  <a:cubicBezTo>
                    <a:pt x="312328" y="343"/>
                    <a:pt x="524005" y="343"/>
                    <a:pt x="735714" y="343"/>
                  </a:cubicBezTo>
                  <a:cubicBezTo>
                    <a:pt x="748752" y="-44"/>
                    <a:pt x="761797" y="817"/>
                    <a:pt x="774671" y="2915"/>
                  </a:cubicBezTo>
                  <a:cubicBezTo>
                    <a:pt x="811643" y="9060"/>
                    <a:pt x="838332" y="41658"/>
                    <a:pt x="837060" y="79115"/>
                  </a:cubicBezTo>
                  <a:cubicBezTo>
                    <a:pt x="836503" y="115037"/>
                    <a:pt x="810384" y="145442"/>
                    <a:pt x="774957" y="151410"/>
                  </a:cubicBezTo>
                  <a:cubicBezTo>
                    <a:pt x="762095" y="153621"/>
                    <a:pt x="749045" y="154546"/>
                    <a:pt x="736000" y="154172"/>
                  </a:cubicBezTo>
                  <a:cubicBezTo>
                    <a:pt x="630145" y="153981"/>
                    <a:pt x="524323" y="153823"/>
                    <a:pt x="418532" y="15369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2" name="Google Shape;472;p22"/>
            <p:cNvSpPr/>
            <p:nvPr/>
          </p:nvSpPr>
          <p:spPr>
            <a:xfrm>
              <a:off x="3429881" y="2972210"/>
              <a:ext cx="685156" cy="457771"/>
            </a:xfrm>
            <a:custGeom>
              <a:avLst/>
              <a:gdLst/>
              <a:ahLst/>
              <a:cxnLst/>
              <a:rect l="l" t="t" r="r" b="b"/>
              <a:pathLst>
                <a:path w="685156" h="457771" extrusionOk="0">
                  <a:moveTo>
                    <a:pt x="232530" y="279474"/>
                  </a:moveTo>
                  <a:lnTo>
                    <a:pt x="539616" y="33920"/>
                  </a:lnTo>
                  <a:cubicBezTo>
                    <a:pt x="547045" y="28014"/>
                    <a:pt x="554189" y="21632"/>
                    <a:pt x="561999" y="16298"/>
                  </a:cubicBezTo>
                  <a:cubicBezTo>
                    <a:pt x="598956" y="-9038"/>
                    <a:pt x="641343" y="-4180"/>
                    <a:pt x="667632" y="28014"/>
                  </a:cubicBezTo>
                  <a:cubicBezTo>
                    <a:pt x="694193" y="59289"/>
                    <a:pt x="690373" y="106174"/>
                    <a:pt x="659098" y="132736"/>
                  </a:cubicBezTo>
                  <a:cubicBezTo>
                    <a:pt x="657789" y="133848"/>
                    <a:pt x="656442" y="134914"/>
                    <a:pt x="655059" y="135932"/>
                  </a:cubicBezTo>
                  <a:cubicBezTo>
                    <a:pt x="529392" y="237532"/>
                    <a:pt x="403122" y="338624"/>
                    <a:pt x="276249" y="439208"/>
                  </a:cubicBezTo>
                  <a:cubicBezTo>
                    <a:pt x="241959" y="466355"/>
                    <a:pt x="204621" y="463592"/>
                    <a:pt x="173189" y="433208"/>
                  </a:cubicBezTo>
                  <a:cubicBezTo>
                    <a:pt x="122706" y="384535"/>
                    <a:pt x="72891" y="335005"/>
                    <a:pt x="24313" y="284332"/>
                  </a:cubicBezTo>
                  <a:cubicBezTo>
                    <a:pt x="-8263" y="250423"/>
                    <a:pt x="-7310" y="206132"/>
                    <a:pt x="23551" y="175747"/>
                  </a:cubicBezTo>
                  <a:cubicBezTo>
                    <a:pt x="54412" y="145362"/>
                    <a:pt x="98322" y="147172"/>
                    <a:pt x="132422" y="178033"/>
                  </a:cubicBezTo>
                  <a:cubicBezTo>
                    <a:pt x="149948" y="194130"/>
                    <a:pt x="166426" y="211370"/>
                    <a:pt x="183095" y="228325"/>
                  </a:cubicBezTo>
                  <a:cubicBezTo>
                    <a:pt x="199764" y="245279"/>
                    <a:pt x="214241" y="260424"/>
                    <a:pt x="232530" y="27947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3" name="Google Shape;473;p22"/>
            <p:cNvSpPr/>
            <p:nvPr/>
          </p:nvSpPr>
          <p:spPr>
            <a:xfrm>
              <a:off x="3429388" y="3657519"/>
              <a:ext cx="685586" cy="458428"/>
            </a:xfrm>
            <a:custGeom>
              <a:avLst/>
              <a:gdLst/>
              <a:ahLst/>
              <a:cxnLst/>
              <a:rect l="l" t="t" r="r" b="b"/>
              <a:pathLst>
                <a:path w="685586" h="458428" extrusionOk="0">
                  <a:moveTo>
                    <a:pt x="230831" y="281299"/>
                  </a:moveTo>
                  <a:cubicBezTo>
                    <a:pt x="326081" y="205099"/>
                    <a:pt x="416759" y="132423"/>
                    <a:pt x="507627" y="59843"/>
                  </a:cubicBezTo>
                  <a:cubicBezTo>
                    <a:pt x="526201" y="44984"/>
                    <a:pt x="544203" y="29172"/>
                    <a:pt x="563730" y="15647"/>
                  </a:cubicBezTo>
                  <a:cubicBezTo>
                    <a:pt x="596460" y="-9532"/>
                    <a:pt x="643405" y="-3411"/>
                    <a:pt x="668585" y="29319"/>
                  </a:cubicBezTo>
                  <a:cubicBezTo>
                    <a:pt x="668717" y="29492"/>
                    <a:pt x="668850" y="29665"/>
                    <a:pt x="668981" y="29839"/>
                  </a:cubicBezTo>
                  <a:cubicBezTo>
                    <a:pt x="694819" y="61307"/>
                    <a:pt x="690256" y="107762"/>
                    <a:pt x="658789" y="133601"/>
                  </a:cubicBezTo>
                  <a:cubicBezTo>
                    <a:pt x="658131" y="134140"/>
                    <a:pt x="657465" y="134669"/>
                    <a:pt x="656789" y="135186"/>
                  </a:cubicBezTo>
                  <a:cubicBezTo>
                    <a:pt x="530297" y="237865"/>
                    <a:pt x="403106" y="339687"/>
                    <a:pt x="275217" y="440652"/>
                  </a:cubicBezTo>
                  <a:cubicBezTo>
                    <a:pt x="242166" y="466656"/>
                    <a:pt x="205209" y="464084"/>
                    <a:pt x="174633" y="434652"/>
                  </a:cubicBezTo>
                  <a:cubicBezTo>
                    <a:pt x="123198" y="385217"/>
                    <a:pt x="72525" y="334925"/>
                    <a:pt x="23281" y="283299"/>
                  </a:cubicBezTo>
                  <a:cubicBezTo>
                    <a:pt x="-6315" y="255414"/>
                    <a:pt x="-7703" y="208816"/>
                    <a:pt x="20182" y="179219"/>
                  </a:cubicBezTo>
                  <a:cubicBezTo>
                    <a:pt x="21628" y="177685"/>
                    <a:pt x="23138" y="176214"/>
                    <a:pt x="24710" y="174810"/>
                  </a:cubicBezTo>
                  <a:cubicBezTo>
                    <a:pt x="54526" y="146163"/>
                    <a:pt x="101919" y="147111"/>
                    <a:pt x="130566" y="176927"/>
                  </a:cubicBezTo>
                  <a:cubicBezTo>
                    <a:pt x="130650" y="177015"/>
                    <a:pt x="130734" y="177103"/>
                    <a:pt x="130818" y="177191"/>
                  </a:cubicBezTo>
                  <a:cubicBezTo>
                    <a:pt x="165108" y="210147"/>
                    <a:pt x="196827" y="245580"/>
                    <a:pt x="230831" y="28129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4" name="Google Shape;474;p22"/>
            <p:cNvSpPr/>
            <p:nvPr/>
          </p:nvSpPr>
          <p:spPr>
            <a:xfrm>
              <a:off x="5029923" y="4040161"/>
              <a:ext cx="759470" cy="532493"/>
            </a:xfrm>
            <a:custGeom>
              <a:avLst/>
              <a:gdLst/>
              <a:ahLst/>
              <a:cxnLst/>
              <a:rect l="l" t="t" r="r" b="b"/>
              <a:pathLst>
                <a:path w="759470" h="532493" extrusionOk="0">
                  <a:moveTo>
                    <a:pt x="309458" y="355857"/>
                  </a:moveTo>
                  <a:cubicBezTo>
                    <a:pt x="316172" y="343133"/>
                    <a:pt x="324082" y="331077"/>
                    <a:pt x="333080" y="319852"/>
                  </a:cubicBezTo>
                  <a:cubicBezTo>
                    <a:pt x="428330" y="223586"/>
                    <a:pt x="524088" y="127670"/>
                    <a:pt x="620354" y="32102"/>
                  </a:cubicBezTo>
                  <a:cubicBezTo>
                    <a:pt x="659216" y="-6569"/>
                    <a:pt x="704174" y="-10189"/>
                    <a:pt x="736940" y="21434"/>
                  </a:cubicBezTo>
                  <a:cubicBezTo>
                    <a:pt x="769706" y="53057"/>
                    <a:pt x="767325" y="100682"/>
                    <a:pt x="727415" y="140592"/>
                  </a:cubicBezTo>
                  <a:cubicBezTo>
                    <a:pt x="608289" y="260226"/>
                    <a:pt x="488909" y="379606"/>
                    <a:pt x="369275" y="498732"/>
                  </a:cubicBezTo>
                  <a:cubicBezTo>
                    <a:pt x="323841" y="543976"/>
                    <a:pt x="285265" y="543881"/>
                    <a:pt x="240021" y="498732"/>
                  </a:cubicBezTo>
                  <a:cubicBezTo>
                    <a:pt x="170171" y="428882"/>
                    <a:pt x="100321" y="359032"/>
                    <a:pt x="30471" y="289182"/>
                  </a:cubicBezTo>
                  <a:cubicBezTo>
                    <a:pt x="-7629" y="250320"/>
                    <a:pt x="-9915" y="205743"/>
                    <a:pt x="24089" y="173072"/>
                  </a:cubicBezTo>
                  <a:cubicBezTo>
                    <a:pt x="56188" y="142306"/>
                    <a:pt x="101051" y="144497"/>
                    <a:pt x="138389" y="181740"/>
                  </a:cubicBezTo>
                  <a:cubicBezTo>
                    <a:pt x="192967" y="236699"/>
                    <a:pt x="246784" y="292135"/>
                    <a:pt x="309458" y="35585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75" name="Google Shape;475;p22"/>
          <p:cNvGrpSpPr/>
          <p:nvPr/>
        </p:nvGrpSpPr>
        <p:grpSpPr>
          <a:xfrm>
            <a:off x="4328778" y="2835809"/>
            <a:ext cx="449760" cy="503961"/>
            <a:chOff x="2939637" y="1599628"/>
            <a:chExt cx="3263974" cy="3657314"/>
          </a:xfrm>
        </p:grpSpPr>
        <p:sp>
          <p:nvSpPr>
            <p:cNvPr id="476" name="Google Shape;476;p22"/>
            <p:cNvSpPr/>
            <p:nvPr/>
          </p:nvSpPr>
          <p:spPr>
            <a:xfrm>
              <a:off x="2939637" y="1599628"/>
              <a:ext cx="3263974" cy="3657314"/>
            </a:xfrm>
            <a:custGeom>
              <a:avLst/>
              <a:gdLst/>
              <a:ahLst/>
              <a:cxnLst/>
              <a:rect l="l" t="t" r="r" b="b"/>
              <a:pathLst>
                <a:path w="3263974" h="3657314" extrusionOk="0">
                  <a:moveTo>
                    <a:pt x="2589318" y="731"/>
                  </a:moveTo>
                  <a:cubicBezTo>
                    <a:pt x="2630807" y="9780"/>
                    <a:pt x="2673247" y="15876"/>
                    <a:pt x="2713689" y="28449"/>
                  </a:cubicBezTo>
                  <a:cubicBezTo>
                    <a:pt x="3022570" y="124556"/>
                    <a:pt x="3212694" y="333249"/>
                    <a:pt x="3256086" y="652527"/>
                  </a:cubicBezTo>
                  <a:cubicBezTo>
                    <a:pt x="3298717" y="969614"/>
                    <a:pt x="3170444" y="1218598"/>
                    <a:pt x="2901815" y="1393000"/>
                  </a:cubicBezTo>
                  <a:cubicBezTo>
                    <a:pt x="2881451" y="1406240"/>
                    <a:pt x="2873268" y="1419099"/>
                    <a:pt x="2873268" y="1443578"/>
                  </a:cubicBezTo>
                  <a:cubicBezTo>
                    <a:pt x="2874695" y="1541209"/>
                    <a:pt x="2873934" y="1638841"/>
                    <a:pt x="2873839" y="1736472"/>
                  </a:cubicBezTo>
                  <a:cubicBezTo>
                    <a:pt x="2874254" y="1748348"/>
                    <a:pt x="2873617" y="1760237"/>
                    <a:pt x="2871935" y="1772000"/>
                  </a:cubicBezTo>
                  <a:cubicBezTo>
                    <a:pt x="2866988" y="1809306"/>
                    <a:pt x="2833182" y="1835828"/>
                    <a:pt x="2795810" y="1831722"/>
                  </a:cubicBezTo>
                  <a:cubicBezTo>
                    <a:pt x="2759469" y="1830025"/>
                    <a:pt x="2731102" y="1799645"/>
                    <a:pt x="2731864" y="1763237"/>
                  </a:cubicBezTo>
                  <a:cubicBezTo>
                    <a:pt x="2730532" y="1679893"/>
                    <a:pt x="2731293" y="1596550"/>
                    <a:pt x="2731198" y="1513206"/>
                  </a:cubicBezTo>
                  <a:cubicBezTo>
                    <a:pt x="2731198" y="1500442"/>
                    <a:pt x="2731198" y="1487774"/>
                    <a:pt x="2731198" y="1470820"/>
                  </a:cubicBezTo>
                  <a:cubicBezTo>
                    <a:pt x="2619320" y="1502402"/>
                    <a:pt x="2501947" y="1509421"/>
                    <a:pt x="2387108" y="1491394"/>
                  </a:cubicBezTo>
                  <a:lnTo>
                    <a:pt x="2387108" y="1540352"/>
                  </a:lnTo>
                  <a:cubicBezTo>
                    <a:pt x="2387108" y="2024857"/>
                    <a:pt x="2387108" y="2509394"/>
                    <a:pt x="2387108" y="2993962"/>
                  </a:cubicBezTo>
                  <a:cubicBezTo>
                    <a:pt x="2387108" y="3125788"/>
                    <a:pt x="2321164" y="3224849"/>
                    <a:pt x="2207166" y="3259900"/>
                  </a:cubicBezTo>
                  <a:cubicBezTo>
                    <a:pt x="2174019" y="3269042"/>
                    <a:pt x="2139721" y="3273310"/>
                    <a:pt x="2105347" y="3272569"/>
                  </a:cubicBezTo>
                  <a:cubicBezTo>
                    <a:pt x="1629560" y="3273331"/>
                    <a:pt x="1153773" y="3273489"/>
                    <a:pt x="677986" y="3273045"/>
                  </a:cubicBezTo>
                  <a:lnTo>
                    <a:pt x="634689" y="3273045"/>
                  </a:lnTo>
                  <a:cubicBezTo>
                    <a:pt x="634689" y="3327052"/>
                    <a:pt x="629741" y="3379534"/>
                    <a:pt x="636116" y="3430493"/>
                  </a:cubicBezTo>
                  <a:cubicBezTo>
                    <a:pt x="641921" y="3476880"/>
                    <a:pt x="690546" y="3511075"/>
                    <a:pt x="739267" y="3514694"/>
                  </a:cubicBezTo>
                  <a:cubicBezTo>
                    <a:pt x="749925" y="3515456"/>
                    <a:pt x="760677" y="3514694"/>
                    <a:pt x="771335" y="3514694"/>
                  </a:cubicBezTo>
                  <a:lnTo>
                    <a:pt x="2587605" y="3514694"/>
                  </a:lnTo>
                  <a:cubicBezTo>
                    <a:pt x="2687806" y="3514694"/>
                    <a:pt x="2730341" y="3471737"/>
                    <a:pt x="2730341" y="3371057"/>
                  </a:cubicBezTo>
                  <a:cubicBezTo>
                    <a:pt x="2730341" y="3060352"/>
                    <a:pt x="2730341" y="2749646"/>
                    <a:pt x="2730341" y="2438941"/>
                  </a:cubicBezTo>
                  <a:cubicBezTo>
                    <a:pt x="2729847" y="2424673"/>
                    <a:pt x="2730260" y="2410389"/>
                    <a:pt x="2731578" y="2396174"/>
                  </a:cubicBezTo>
                  <a:cubicBezTo>
                    <a:pt x="2736830" y="2357815"/>
                    <a:pt x="2772153" y="2330980"/>
                    <a:pt x="2810475" y="2336237"/>
                  </a:cubicBezTo>
                  <a:cubicBezTo>
                    <a:pt x="2835849" y="2339718"/>
                    <a:pt x="2857302" y="2356785"/>
                    <a:pt x="2866416" y="2380743"/>
                  </a:cubicBezTo>
                  <a:cubicBezTo>
                    <a:pt x="2871069" y="2396665"/>
                    <a:pt x="2873220" y="2413214"/>
                    <a:pt x="2872792" y="2429797"/>
                  </a:cubicBezTo>
                  <a:cubicBezTo>
                    <a:pt x="2872792" y="2746535"/>
                    <a:pt x="2872792" y="3063209"/>
                    <a:pt x="2872792" y="3379820"/>
                  </a:cubicBezTo>
                  <a:cubicBezTo>
                    <a:pt x="2872792" y="3547555"/>
                    <a:pt x="2762790" y="3657474"/>
                    <a:pt x="2595789" y="3657474"/>
                  </a:cubicBezTo>
                  <a:cubicBezTo>
                    <a:pt x="1984497" y="3657474"/>
                    <a:pt x="1373174" y="3657474"/>
                    <a:pt x="761819" y="3657474"/>
                  </a:cubicBezTo>
                  <a:cubicBezTo>
                    <a:pt x="598434" y="3657474"/>
                    <a:pt x="489098" y="3549079"/>
                    <a:pt x="486814" y="3385345"/>
                  </a:cubicBezTo>
                  <a:cubicBezTo>
                    <a:pt x="486814" y="3349817"/>
                    <a:pt x="486814" y="3314193"/>
                    <a:pt x="486814" y="3274474"/>
                  </a:cubicBezTo>
                  <a:cubicBezTo>
                    <a:pt x="472731" y="3273807"/>
                    <a:pt x="461407" y="3272759"/>
                    <a:pt x="450084" y="3272759"/>
                  </a:cubicBezTo>
                  <a:cubicBezTo>
                    <a:pt x="388231" y="3272759"/>
                    <a:pt x="326379" y="3273236"/>
                    <a:pt x="264527" y="3272759"/>
                  </a:cubicBezTo>
                  <a:cubicBezTo>
                    <a:pt x="121790" y="3271330"/>
                    <a:pt x="16451" y="3174747"/>
                    <a:pt x="1797" y="3033015"/>
                  </a:cubicBezTo>
                  <a:cubicBezTo>
                    <a:pt x="543" y="3018764"/>
                    <a:pt x="3" y="3004458"/>
                    <a:pt x="179" y="2990153"/>
                  </a:cubicBezTo>
                  <a:cubicBezTo>
                    <a:pt x="179" y="2139253"/>
                    <a:pt x="179" y="1288035"/>
                    <a:pt x="179" y="436500"/>
                  </a:cubicBezTo>
                  <a:cubicBezTo>
                    <a:pt x="179" y="304293"/>
                    <a:pt x="65267" y="204757"/>
                    <a:pt x="178695" y="169324"/>
                  </a:cubicBezTo>
                  <a:cubicBezTo>
                    <a:pt x="212749" y="159799"/>
                    <a:pt x="248017" y="155338"/>
                    <a:pt x="283368" y="156084"/>
                  </a:cubicBezTo>
                  <a:cubicBezTo>
                    <a:pt x="861481" y="155322"/>
                    <a:pt x="1439531" y="155322"/>
                    <a:pt x="2017517" y="156084"/>
                  </a:cubicBezTo>
                  <a:cubicBezTo>
                    <a:pt x="2043405" y="156630"/>
                    <a:pt x="2068753" y="148630"/>
                    <a:pt x="2089646" y="133319"/>
                  </a:cubicBezTo>
                  <a:cubicBezTo>
                    <a:pt x="2187202" y="64450"/>
                    <a:pt x="2300290" y="20859"/>
                    <a:pt x="2418796" y="6446"/>
                  </a:cubicBezTo>
                  <a:cubicBezTo>
                    <a:pt x="2425548" y="4988"/>
                    <a:pt x="2432144" y="2883"/>
                    <a:pt x="2438493" y="160"/>
                  </a:cubicBezTo>
                  <a:close/>
                  <a:moveTo>
                    <a:pt x="1916364" y="298959"/>
                  </a:moveTo>
                  <a:lnTo>
                    <a:pt x="276326" y="298959"/>
                  </a:lnTo>
                  <a:cubicBezTo>
                    <a:pt x="212571" y="298959"/>
                    <a:pt x="168132" y="324581"/>
                    <a:pt x="152050" y="374302"/>
                  </a:cubicBezTo>
                  <a:cubicBezTo>
                    <a:pt x="145837" y="395961"/>
                    <a:pt x="143012" y="418452"/>
                    <a:pt x="143676" y="440977"/>
                  </a:cubicBezTo>
                  <a:cubicBezTo>
                    <a:pt x="143296" y="1289781"/>
                    <a:pt x="143296" y="2138554"/>
                    <a:pt x="143677" y="2987295"/>
                  </a:cubicBezTo>
                  <a:cubicBezTo>
                    <a:pt x="143677" y="2996820"/>
                    <a:pt x="143677" y="3006345"/>
                    <a:pt x="143677" y="3015870"/>
                  </a:cubicBezTo>
                  <a:cubicBezTo>
                    <a:pt x="148625" y="3084831"/>
                    <a:pt x="195537" y="3130170"/>
                    <a:pt x="264812" y="3130170"/>
                  </a:cubicBezTo>
                  <a:cubicBezTo>
                    <a:pt x="884414" y="3130170"/>
                    <a:pt x="1504016" y="3130170"/>
                    <a:pt x="2123617" y="3130170"/>
                  </a:cubicBezTo>
                  <a:cubicBezTo>
                    <a:pt x="2191465" y="3130170"/>
                    <a:pt x="2237806" y="3086164"/>
                    <a:pt x="2243611" y="3018632"/>
                  </a:cubicBezTo>
                  <a:cubicBezTo>
                    <a:pt x="2244658" y="3006821"/>
                    <a:pt x="2244372" y="2994820"/>
                    <a:pt x="2244372" y="2983009"/>
                  </a:cubicBezTo>
                  <a:lnTo>
                    <a:pt x="2244372" y="1493965"/>
                  </a:lnTo>
                  <a:cubicBezTo>
                    <a:pt x="2245429" y="1485697"/>
                    <a:pt x="2245237" y="1477316"/>
                    <a:pt x="2243801" y="1469105"/>
                  </a:cubicBezTo>
                  <a:cubicBezTo>
                    <a:pt x="2240851" y="1460247"/>
                    <a:pt x="2235903" y="1448055"/>
                    <a:pt x="2228576" y="1445007"/>
                  </a:cubicBezTo>
                  <a:cubicBezTo>
                    <a:pt x="2086976" y="1385477"/>
                    <a:pt x="1966620" y="1284557"/>
                    <a:pt x="1883250" y="1155447"/>
                  </a:cubicBezTo>
                  <a:cubicBezTo>
                    <a:pt x="1861961" y="1159791"/>
                    <a:pt x="1840408" y="1162719"/>
                    <a:pt x="1818733" y="1164210"/>
                  </a:cubicBezTo>
                  <a:cubicBezTo>
                    <a:pt x="1402451" y="1164718"/>
                    <a:pt x="986201" y="1164718"/>
                    <a:pt x="569982" y="1164210"/>
                  </a:cubicBezTo>
                  <a:cubicBezTo>
                    <a:pt x="505275" y="1164210"/>
                    <a:pt x="479392" y="1138207"/>
                    <a:pt x="479107" y="1073151"/>
                  </a:cubicBezTo>
                  <a:cubicBezTo>
                    <a:pt x="479107" y="989807"/>
                    <a:pt x="479107" y="906463"/>
                    <a:pt x="479107" y="823120"/>
                  </a:cubicBezTo>
                  <a:cubicBezTo>
                    <a:pt x="479107" y="739776"/>
                    <a:pt x="499280" y="719869"/>
                    <a:pt x="581781" y="719869"/>
                  </a:cubicBezTo>
                  <a:lnTo>
                    <a:pt x="1766111" y="719869"/>
                  </a:lnTo>
                  <a:cubicBezTo>
                    <a:pt x="1773914" y="563468"/>
                    <a:pt x="1824728" y="427451"/>
                    <a:pt x="1916364" y="298959"/>
                  </a:cubicBezTo>
                  <a:close/>
                  <a:moveTo>
                    <a:pt x="1908847" y="749872"/>
                  </a:moveTo>
                  <a:cubicBezTo>
                    <a:pt x="1908109" y="1084390"/>
                    <a:pt x="2177956" y="1356417"/>
                    <a:pt x="2512145" y="1358044"/>
                  </a:cubicBezTo>
                  <a:cubicBezTo>
                    <a:pt x="2847797" y="1359256"/>
                    <a:pt x="3120964" y="1088040"/>
                    <a:pt x="3122485" y="752063"/>
                  </a:cubicBezTo>
                  <a:cubicBezTo>
                    <a:pt x="3123817" y="419260"/>
                    <a:pt x="2851286" y="144654"/>
                    <a:pt x="2518235" y="143225"/>
                  </a:cubicBezTo>
                  <a:cubicBezTo>
                    <a:pt x="2183154" y="141752"/>
                    <a:pt x="1910324" y="412459"/>
                    <a:pt x="1908853" y="747866"/>
                  </a:cubicBezTo>
                  <a:cubicBezTo>
                    <a:pt x="1908850" y="748535"/>
                    <a:pt x="1908848" y="749204"/>
                    <a:pt x="1908847" y="749872"/>
                  </a:cubicBezTo>
                  <a:close/>
                  <a:moveTo>
                    <a:pt x="1764208" y="865506"/>
                  </a:moveTo>
                  <a:lnTo>
                    <a:pt x="624507" y="865506"/>
                  </a:lnTo>
                  <a:lnTo>
                    <a:pt x="624507" y="1019239"/>
                  </a:lnTo>
                  <a:lnTo>
                    <a:pt x="1764208" y="1019239"/>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7" name="Google Shape;477;p22"/>
            <p:cNvSpPr/>
            <p:nvPr/>
          </p:nvSpPr>
          <p:spPr>
            <a:xfrm>
              <a:off x="5670579" y="3612160"/>
              <a:ext cx="141338" cy="141452"/>
            </a:xfrm>
            <a:custGeom>
              <a:avLst/>
              <a:gdLst/>
              <a:ahLst/>
              <a:cxnLst/>
              <a:rect l="l" t="t" r="r" b="b"/>
              <a:pathLst>
                <a:path w="141338" h="141452" extrusionOk="0">
                  <a:moveTo>
                    <a:pt x="69054" y="141611"/>
                  </a:moveTo>
                  <a:cubicBezTo>
                    <a:pt x="30328" y="140934"/>
                    <a:pt x="-518" y="108961"/>
                    <a:pt x="158" y="70197"/>
                  </a:cubicBezTo>
                  <a:cubicBezTo>
                    <a:pt x="158" y="70158"/>
                    <a:pt x="159" y="70118"/>
                    <a:pt x="160" y="70078"/>
                  </a:cubicBezTo>
                  <a:cubicBezTo>
                    <a:pt x="-158" y="31783"/>
                    <a:pt x="30598" y="480"/>
                    <a:pt x="68856" y="162"/>
                  </a:cubicBezTo>
                  <a:cubicBezTo>
                    <a:pt x="69334" y="158"/>
                    <a:pt x="69813" y="159"/>
                    <a:pt x="70291" y="165"/>
                  </a:cubicBezTo>
                  <a:cubicBezTo>
                    <a:pt x="109654" y="208"/>
                    <a:pt x="141529" y="32185"/>
                    <a:pt x="141485" y="71586"/>
                  </a:cubicBezTo>
                  <a:cubicBezTo>
                    <a:pt x="141484" y="72068"/>
                    <a:pt x="141479" y="72549"/>
                    <a:pt x="141469" y="73031"/>
                  </a:cubicBezTo>
                  <a:cubicBezTo>
                    <a:pt x="139488" y="111574"/>
                    <a:pt x="107610" y="141764"/>
                    <a:pt x="69054" y="14161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8" name="Google Shape;478;p22"/>
            <p:cNvSpPr/>
            <p:nvPr/>
          </p:nvSpPr>
          <p:spPr>
            <a:xfrm>
              <a:off x="3418840" y="3689332"/>
              <a:ext cx="1428092" cy="142976"/>
            </a:xfrm>
            <a:custGeom>
              <a:avLst/>
              <a:gdLst/>
              <a:ahLst/>
              <a:cxnLst/>
              <a:rect l="l" t="t" r="r" b="b"/>
              <a:pathLst>
                <a:path w="1428092" h="142976" extrusionOk="0">
                  <a:moveTo>
                    <a:pt x="714916" y="143020"/>
                  </a:moveTo>
                  <a:lnTo>
                    <a:pt x="101436" y="143020"/>
                  </a:lnTo>
                  <a:cubicBezTo>
                    <a:pt x="88222" y="143389"/>
                    <a:pt x="74998" y="142880"/>
                    <a:pt x="61851" y="141496"/>
                  </a:cubicBezTo>
                  <a:cubicBezTo>
                    <a:pt x="27278" y="137592"/>
                    <a:pt x="923" y="108687"/>
                    <a:pt x="189" y="73869"/>
                  </a:cubicBezTo>
                  <a:cubicBezTo>
                    <a:pt x="-1013" y="39098"/>
                    <a:pt x="23678" y="8804"/>
                    <a:pt x="57949" y="3003"/>
                  </a:cubicBezTo>
                  <a:cubicBezTo>
                    <a:pt x="72047" y="791"/>
                    <a:pt x="86316" y="-134"/>
                    <a:pt x="100580" y="240"/>
                  </a:cubicBezTo>
                  <a:cubicBezTo>
                    <a:pt x="509567" y="240"/>
                    <a:pt x="918553" y="240"/>
                    <a:pt x="1327540" y="240"/>
                  </a:cubicBezTo>
                  <a:cubicBezTo>
                    <a:pt x="1395007" y="240"/>
                    <a:pt x="1429263" y="25386"/>
                    <a:pt x="1428217" y="73583"/>
                  </a:cubicBezTo>
                  <a:cubicBezTo>
                    <a:pt x="1427170" y="121779"/>
                    <a:pt x="1394721" y="143020"/>
                    <a:pt x="1328016" y="14311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9" name="Google Shape;479;p22"/>
            <p:cNvSpPr/>
            <p:nvPr/>
          </p:nvSpPr>
          <p:spPr>
            <a:xfrm>
              <a:off x="3419160" y="3012281"/>
              <a:ext cx="1428116" cy="143377"/>
            </a:xfrm>
            <a:custGeom>
              <a:avLst/>
              <a:gdLst/>
              <a:ahLst/>
              <a:cxnLst/>
              <a:rect l="l" t="t" r="r" b="b"/>
              <a:pathLst>
                <a:path w="1428116" h="143377" extrusionOk="0">
                  <a:moveTo>
                    <a:pt x="717070" y="160"/>
                  </a:moveTo>
                  <a:lnTo>
                    <a:pt x="1323413" y="160"/>
                  </a:lnTo>
                  <a:cubicBezTo>
                    <a:pt x="1336545" y="160"/>
                    <a:pt x="1349677" y="160"/>
                    <a:pt x="1362618" y="1207"/>
                  </a:cubicBezTo>
                  <a:cubicBezTo>
                    <a:pt x="1398850" y="3286"/>
                    <a:pt x="1427397" y="32897"/>
                    <a:pt x="1428182" y="69216"/>
                  </a:cubicBezTo>
                  <a:cubicBezTo>
                    <a:pt x="1429926" y="105408"/>
                    <a:pt x="1403648" y="136889"/>
                    <a:pt x="1367757" y="141606"/>
                  </a:cubicBezTo>
                  <a:cubicBezTo>
                    <a:pt x="1355998" y="143215"/>
                    <a:pt x="1344124" y="143820"/>
                    <a:pt x="1332263" y="143416"/>
                  </a:cubicBezTo>
                  <a:lnTo>
                    <a:pt x="87413" y="143416"/>
                  </a:lnTo>
                  <a:cubicBezTo>
                    <a:pt x="32603" y="142654"/>
                    <a:pt x="-417" y="114841"/>
                    <a:pt x="154" y="70835"/>
                  </a:cubicBezTo>
                  <a:cubicBezTo>
                    <a:pt x="725" y="26830"/>
                    <a:pt x="32603" y="826"/>
                    <a:pt x="85796" y="731"/>
                  </a:cubicBezTo>
                  <a:cubicBezTo>
                    <a:pt x="255810" y="350"/>
                    <a:pt x="425825" y="350"/>
                    <a:pt x="595840" y="73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0" name="Google Shape;480;p22"/>
            <p:cNvSpPr/>
            <p:nvPr/>
          </p:nvSpPr>
          <p:spPr>
            <a:xfrm>
              <a:off x="3419251" y="4028789"/>
              <a:ext cx="1428183" cy="143295"/>
            </a:xfrm>
            <a:custGeom>
              <a:avLst/>
              <a:gdLst/>
              <a:ahLst/>
              <a:cxnLst/>
              <a:rect l="l" t="t" r="r" b="b"/>
              <a:pathLst>
                <a:path w="1428183" h="143295" extrusionOk="0">
                  <a:moveTo>
                    <a:pt x="718026" y="160"/>
                  </a:moveTo>
                  <a:cubicBezTo>
                    <a:pt x="927372" y="160"/>
                    <a:pt x="1136718" y="160"/>
                    <a:pt x="1346065" y="160"/>
                  </a:cubicBezTo>
                  <a:cubicBezTo>
                    <a:pt x="1381749" y="160"/>
                    <a:pt x="1409344" y="11780"/>
                    <a:pt x="1423237" y="45689"/>
                  </a:cubicBezTo>
                  <a:cubicBezTo>
                    <a:pt x="1437752" y="81917"/>
                    <a:pt x="1420179" y="123064"/>
                    <a:pt x="1383986" y="137593"/>
                  </a:cubicBezTo>
                  <a:cubicBezTo>
                    <a:pt x="1378472" y="139807"/>
                    <a:pt x="1372701" y="141315"/>
                    <a:pt x="1366809" y="142082"/>
                  </a:cubicBezTo>
                  <a:cubicBezTo>
                    <a:pt x="1354992" y="143371"/>
                    <a:pt x="1343095" y="143753"/>
                    <a:pt x="1331220" y="143225"/>
                  </a:cubicBezTo>
                  <a:lnTo>
                    <a:pt x="96838" y="143225"/>
                  </a:lnTo>
                  <a:cubicBezTo>
                    <a:pt x="87322" y="143225"/>
                    <a:pt x="77806" y="143225"/>
                    <a:pt x="68291" y="143225"/>
                  </a:cubicBezTo>
                  <a:cubicBezTo>
                    <a:pt x="29593" y="141130"/>
                    <a:pt x="-513" y="108764"/>
                    <a:pt x="158" y="69978"/>
                  </a:cubicBezTo>
                  <a:cubicBezTo>
                    <a:pt x="1401" y="31106"/>
                    <a:pt x="33631" y="457"/>
                    <a:pt x="72477" y="1207"/>
                  </a:cubicBezTo>
                  <a:cubicBezTo>
                    <a:pt x="122340" y="160"/>
                    <a:pt x="172298" y="1207"/>
                    <a:pt x="222255" y="12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1" name="Google Shape;481;p22"/>
            <p:cNvSpPr/>
            <p:nvPr/>
          </p:nvSpPr>
          <p:spPr>
            <a:xfrm>
              <a:off x="3419357" y="3350536"/>
              <a:ext cx="1428361" cy="143102"/>
            </a:xfrm>
            <a:custGeom>
              <a:avLst/>
              <a:gdLst/>
              <a:ahLst/>
              <a:cxnLst/>
              <a:rect l="l" t="t" r="r" b="b"/>
              <a:pathLst>
                <a:path w="1428361" h="143102" extrusionOk="0">
                  <a:moveTo>
                    <a:pt x="712876" y="143202"/>
                  </a:moveTo>
                  <a:lnTo>
                    <a:pt x="99396" y="143202"/>
                  </a:lnTo>
                  <a:cubicBezTo>
                    <a:pt x="88738" y="143202"/>
                    <a:pt x="77986" y="143202"/>
                    <a:pt x="67328" y="142726"/>
                  </a:cubicBezTo>
                  <a:cubicBezTo>
                    <a:pt x="30035" y="140443"/>
                    <a:pt x="773" y="109825"/>
                    <a:pt x="147" y="72431"/>
                  </a:cubicBezTo>
                  <a:cubicBezTo>
                    <a:pt x="266" y="36345"/>
                    <a:pt x="27018" y="5903"/>
                    <a:pt x="62760" y="1184"/>
                  </a:cubicBezTo>
                  <a:cubicBezTo>
                    <a:pt x="72244" y="225"/>
                    <a:pt x="81784" y="-61"/>
                    <a:pt x="91308" y="327"/>
                  </a:cubicBezTo>
                  <a:lnTo>
                    <a:pt x="1336443" y="327"/>
                  </a:lnTo>
                  <a:cubicBezTo>
                    <a:pt x="1345965" y="-45"/>
                    <a:pt x="1355501" y="210"/>
                    <a:pt x="1364990" y="1089"/>
                  </a:cubicBezTo>
                  <a:cubicBezTo>
                    <a:pt x="1403977" y="5221"/>
                    <a:pt x="1432236" y="40207"/>
                    <a:pt x="1428108" y="79232"/>
                  </a:cubicBezTo>
                  <a:cubicBezTo>
                    <a:pt x="1424485" y="113485"/>
                    <a:pt x="1396841" y="140204"/>
                    <a:pt x="1362516" y="142631"/>
                  </a:cubicBezTo>
                  <a:cubicBezTo>
                    <a:pt x="1351858" y="143678"/>
                    <a:pt x="1341105" y="143107"/>
                    <a:pt x="1330448" y="143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2" name="Google Shape;482;p22"/>
            <p:cNvSpPr/>
            <p:nvPr/>
          </p:nvSpPr>
          <p:spPr>
            <a:xfrm>
              <a:off x="5383957" y="2166641"/>
              <a:ext cx="142995" cy="629898"/>
            </a:xfrm>
            <a:custGeom>
              <a:avLst/>
              <a:gdLst/>
              <a:ahLst/>
              <a:cxnLst/>
              <a:rect l="l" t="t" r="r" b="b"/>
              <a:pathLst>
                <a:path w="142995" h="629898" extrusionOk="0">
                  <a:moveTo>
                    <a:pt x="358" y="311828"/>
                  </a:moveTo>
                  <a:cubicBezTo>
                    <a:pt x="358" y="235628"/>
                    <a:pt x="358" y="159428"/>
                    <a:pt x="358" y="83228"/>
                  </a:cubicBezTo>
                  <a:cubicBezTo>
                    <a:pt x="358" y="30650"/>
                    <a:pt x="28144" y="-497"/>
                    <a:pt x="72107" y="170"/>
                  </a:cubicBezTo>
                  <a:cubicBezTo>
                    <a:pt x="113881" y="837"/>
                    <a:pt x="142428" y="32364"/>
                    <a:pt x="142619" y="81990"/>
                  </a:cubicBezTo>
                  <a:cubicBezTo>
                    <a:pt x="143316" y="237755"/>
                    <a:pt x="143316" y="393489"/>
                    <a:pt x="142619" y="549191"/>
                  </a:cubicBezTo>
                  <a:cubicBezTo>
                    <a:pt x="142619" y="599293"/>
                    <a:pt x="114071" y="629677"/>
                    <a:pt x="71631" y="630058"/>
                  </a:cubicBezTo>
                  <a:cubicBezTo>
                    <a:pt x="27193" y="630058"/>
                    <a:pt x="644" y="600055"/>
                    <a:pt x="358" y="546905"/>
                  </a:cubicBezTo>
                  <a:cubicBezTo>
                    <a:pt x="-118" y="468800"/>
                    <a:pt x="358" y="390314"/>
                    <a:pt x="358" y="31182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3" name="Google Shape;483;p22"/>
            <p:cNvSpPr/>
            <p:nvPr/>
          </p:nvSpPr>
          <p:spPr>
            <a:xfrm>
              <a:off x="5384427" y="1937655"/>
              <a:ext cx="141339" cy="142128"/>
            </a:xfrm>
            <a:custGeom>
              <a:avLst/>
              <a:gdLst/>
              <a:ahLst/>
              <a:cxnLst/>
              <a:rect l="l" t="t" r="r" b="b"/>
              <a:pathLst>
                <a:path w="141339" h="142128" extrusionOk="0">
                  <a:moveTo>
                    <a:pt x="174" y="70946"/>
                  </a:moveTo>
                  <a:cubicBezTo>
                    <a:pt x="-878" y="32927"/>
                    <a:pt x="29060" y="1253"/>
                    <a:pt x="67042" y="201"/>
                  </a:cubicBezTo>
                  <a:cubicBezTo>
                    <a:pt x="67781" y="180"/>
                    <a:pt x="68519" y="172"/>
                    <a:pt x="69258" y="175"/>
                  </a:cubicBezTo>
                  <a:cubicBezTo>
                    <a:pt x="108036" y="-628"/>
                    <a:pt x="140240" y="29951"/>
                    <a:pt x="141482" y="68755"/>
                  </a:cubicBezTo>
                  <a:cubicBezTo>
                    <a:pt x="141906" y="108873"/>
                    <a:pt x="109811" y="141765"/>
                    <a:pt x="69734" y="142288"/>
                  </a:cubicBezTo>
                  <a:cubicBezTo>
                    <a:pt x="30954" y="141559"/>
                    <a:pt x="-41" y="109770"/>
                    <a:pt x="174" y="7094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84" name="Google Shape;484;p22"/>
          <p:cNvGrpSpPr/>
          <p:nvPr/>
        </p:nvGrpSpPr>
        <p:grpSpPr>
          <a:xfrm>
            <a:off x="7210073" y="2838338"/>
            <a:ext cx="415838" cy="504059"/>
            <a:chOff x="2559049" y="990600"/>
            <a:chExt cx="4023725" cy="4877371"/>
          </a:xfrm>
        </p:grpSpPr>
        <p:sp>
          <p:nvSpPr>
            <p:cNvPr id="485" name="Google Shape;485;p22"/>
            <p:cNvSpPr/>
            <p:nvPr/>
          </p:nvSpPr>
          <p:spPr>
            <a:xfrm>
              <a:off x="2559049" y="990600"/>
              <a:ext cx="4023725" cy="4877371"/>
            </a:xfrm>
            <a:custGeom>
              <a:avLst/>
              <a:gdLst/>
              <a:ahLst/>
              <a:cxnLst/>
              <a:rect l="l" t="t" r="r" b="b"/>
              <a:pathLst>
                <a:path w="4023725" h="4877371" extrusionOk="0">
                  <a:moveTo>
                    <a:pt x="2951276" y="223"/>
                  </a:moveTo>
                  <a:cubicBezTo>
                    <a:pt x="3021705" y="30608"/>
                    <a:pt x="3099177" y="50706"/>
                    <a:pt x="3160661" y="93473"/>
                  </a:cubicBezTo>
                  <a:cubicBezTo>
                    <a:pt x="3298950" y="188723"/>
                    <a:pt x="3362051" y="328359"/>
                    <a:pt x="3361670" y="497142"/>
                  </a:cubicBezTo>
                  <a:cubicBezTo>
                    <a:pt x="3361035" y="893700"/>
                    <a:pt x="3361035" y="1290257"/>
                    <a:pt x="3361670" y="1686815"/>
                  </a:cubicBezTo>
                  <a:lnTo>
                    <a:pt x="3361670" y="3118232"/>
                  </a:lnTo>
                  <a:cubicBezTo>
                    <a:pt x="3456845" y="3167286"/>
                    <a:pt x="3552020" y="3205290"/>
                    <a:pt x="3635393" y="3261107"/>
                  </a:cubicBezTo>
                  <a:cubicBezTo>
                    <a:pt x="3933291" y="3458655"/>
                    <a:pt x="4081859" y="3835750"/>
                    <a:pt x="4002959" y="4175507"/>
                  </a:cubicBezTo>
                  <a:cubicBezTo>
                    <a:pt x="3916825" y="4545839"/>
                    <a:pt x="3628731" y="4815396"/>
                    <a:pt x="3263069" y="4868070"/>
                  </a:cubicBezTo>
                  <a:cubicBezTo>
                    <a:pt x="3250894" y="4870508"/>
                    <a:pt x="3238879" y="4873689"/>
                    <a:pt x="3227093" y="4877595"/>
                  </a:cubicBezTo>
                  <a:lnTo>
                    <a:pt x="3046451" y="4877595"/>
                  </a:lnTo>
                  <a:cubicBezTo>
                    <a:pt x="3037998" y="4873807"/>
                    <a:pt x="3029202" y="4870841"/>
                    <a:pt x="3020182" y="4868737"/>
                  </a:cubicBezTo>
                  <a:cubicBezTo>
                    <a:pt x="2828785" y="4842733"/>
                    <a:pt x="2664228" y="4762056"/>
                    <a:pt x="2523084" y="4630612"/>
                  </a:cubicBezTo>
                  <a:cubicBezTo>
                    <a:pt x="2502027" y="4613080"/>
                    <a:pt x="2475570" y="4603357"/>
                    <a:pt x="2448181" y="4603084"/>
                  </a:cubicBezTo>
                  <a:cubicBezTo>
                    <a:pt x="1800991" y="4601560"/>
                    <a:pt x="1154087" y="4601147"/>
                    <a:pt x="507469" y="4601846"/>
                  </a:cubicBezTo>
                  <a:cubicBezTo>
                    <a:pt x="205954" y="4601846"/>
                    <a:pt x="947" y="4396106"/>
                    <a:pt x="852" y="4093592"/>
                  </a:cubicBezTo>
                  <a:cubicBezTo>
                    <a:pt x="852" y="3127249"/>
                    <a:pt x="630" y="2160906"/>
                    <a:pt x="186" y="1194563"/>
                  </a:cubicBezTo>
                  <a:cubicBezTo>
                    <a:pt x="186" y="1060737"/>
                    <a:pt x="41873" y="947675"/>
                    <a:pt x="131432" y="848520"/>
                  </a:cubicBezTo>
                  <a:cubicBezTo>
                    <a:pt x="314168" y="645923"/>
                    <a:pt x="496523" y="442945"/>
                    <a:pt x="674596" y="236252"/>
                  </a:cubicBezTo>
                  <a:cubicBezTo>
                    <a:pt x="769580" y="125001"/>
                    <a:pt x="870085" y="28798"/>
                    <a:pt x="1019224" y="223"/>
                  </a:cubicBezTo>
                  <a:close/>
                  <a:moveTo>
                    <a:pt x="3169226" y="3102516"/>
                  </a:moveTo>
                  <a:cubicBezTo>
                    <a:pt x="3170083" y="3085371"/>
                    <a:pt x="3171415" y="3071369"/>
                    <a:pt x="3171415" y="3057462"/>
                  </a:cubicBezTo>
                  <a:cubicBezTo>
                    <a:pt x="3171415" y="2205165"/>
                    <a:pt x="3171415" y="1352837"/>
                    <a:pt x="3171415" y="500476"/>
                  </a:cubicBezTo>
                  <a:cubicBezTo>
                    <a:pt x="3172107" y="471953"/>
                    <a:pt x="3169520" y="443445"/>
                    <a:pt x="3163706" y="415513"/>
                  </a:cubicBezTo>
                  <a:cubicBezTo>
                    <a:pt x="3129729" y="274162"/>
                    <a:pt x="3017898" y="190723"/>
                    <a:pt x="2862192" y="190723"/>
                  </a:cubicBezTo>
                  <a:cubicBezTo>
                    <a:pt x="2276993" y="190723"/>
                    <a:pt x="1691762" y="190723"/>
                    <a:pt x="1106500" y="190723"/>
                  </a:cubicBezTo>
                  <a:cubicBezTo>
                    <a:pt x="1096982" y="190723"/>
                    <a:pt x="1087465" y="191390"/>
                    <a:pt x="1077947" y="190723"/>
                  </a:cubicBezTo>
                  <a:cubicBezTo>
                    <a:pt x="1037308" y="188913"/>
                    <a:pt x="1020842" y="203201"/>
                    <a:pt x="1020842" y="248730"/>
                  </a:cubicBezTo>
                  <a:cubicBezTo>
                    <a:pt x="1023602" y="448755"/>
                    <a:pt x="1022365" y="648780"/>
                    <a:pt x="1021889" y="848805"/>
                  </a:cubicBezTo>
                  <a:cubicBezTo>
                    <a:pt x="1021889" y="1028256"/>
                    <a:pt x="924430" y="1125792"/>
                    <a:pt x="745882" y="1126173"/>
                  </a:cubicBezTo>
                  <a:cubicBezTo>
                    <a:pt x="579326" y="1126173"/>
                    <a:pt x="412770" y="1126173"/>
                    <a:pt x="246213" y="1126173"/>
                  </a:cubicBezTo>
                  <a:lnTo>
                    <a:pt x="191202" y="1126173"/>
                  </a:lnTo>
                  <a:lnTo>
                    <a:pt x="191202" y="4088448"/>
                  </a:lnTo>
                  <a:cubicBezTo>
                    <a:pt x="191202" y="4292760"/>
                    <a:pt x="308458" y="4409727"/>
                    <a:pt x="513179" y="4409727"/>
                  </a:cubicBezTo>
                  <a:cubicBezTo>
                    <a:pt x="1107896" y="4409727"/>
                    <a:pt x="1702644" y="4409727"/>
                    <a:pt x="2297424" y="4409727"/>
                  </a:cubicBezTo>
                  <a:lnTo>
                    <a:pt x="2353863" y="4409727"/>
                  </a:lnTo>
                  <a:cubicBezTo>
                    <a:pt x="2209577" y="4105498"/>
                    <a:pt x="2209958" y="3808318"/>
                    <a:pt x="2385841" y="3524759"/>
                  </a:cubicBezTo>
                  <a:cubicBezTo>
                    <a:pt x="2562962" y="3239866"/>
                    <a:pt x="2829832" y="3106421"/>
                    <a:pt x="3169226" y="3102516"/>
                  </a:cubicBezTo>
                  <a:close/>
                  <a:moveTo>
                    <a:pt x="2441614" y="3993865"/>
                  </a:moveTo>
                  <a:cubicBezTo>
                    <a:pt x="2444286" y="4378386"/>
                    <a:pt x="2757402" y="4688213"/>
                    <a:pt x="3141626" y="4686523"/>
                  </a:cubicBezTo>
                  <a:cubicBezTo>
                    <a:pt x="3522325" y="4684047"/>
                    <a:pt x="3832024" y="4371436"/>
                    <a:pt x="3832024" y="3989103"/>
                  </a:cubicBezTo>
                  <a:cubicBezTo>
                    <a:pt x="3832137" y="3606085"/>
                    <a:pt x="3521975" y="3295496"/>
                    <a:pt x="3139259" y="3295384"/>
                  </a:cubicBezTo>
                  <a:cubicBezTo>
                    <a:pt x="3137764" y="3295383"/>
                    <a:pt x="3136268" y="3295388"/>
                    <a:pt x="3134773" y="3295397"/>
                  </a:cubicBezTo>
                  <a:cubicBezTo>
                    <a:pt x="2750266" y="3297111"/>
                    <a:pt x="2439044" y="3610770"/>
                    <a:pt x="2441614" y="3993865"/>
                  </a:cubicBezTo>
                  <a:close/>
                  <a:moveTo>
                    <a:pt x="832110" y="362173"/>
                  </a:moveTo>
                  <a:lnTo>
                    <a:pt x="820594" y="359506"/>
                  </a:lnTo>
                  <a:lnTo>
                    <a:pt x="309505" y="935292"/>
                  </a:lnTo>
                  <a:cubicBezTo>
                    <a:pt x="471302" y="935292"/>
                    <a:pt x="620346" y="935292"/>
                    <a:pt x="769105" y="935292"/>
                  </a:cubicBezTo>
                  <a:cubicBezTo>
                    <a:pt x="815931" y="935292"/>
                    <a:pt x="832110" y="906717"/>
                    <a:pt x="832110" y="864236"/>
                  </a:cubicBezTo>
                  <a:cubicBezTo>
                    <a:pt x="832110" y="754984"/>
                    <a:pt x="832110" y="645637"/>
                    <a:pt x="832110" y="53638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6" name="Google Shape;486;p22"/>
            <p:cNvSpPr/>
            <p:nvPr/>
          </p:nvSpPr>
          <p:spPr>
            <a:xfrm>
              <a:off x="3425808" y="2449068"/>
              <a:ext cx="1696056" cy="190723"/>
            </a:xfrm>
            <a:custGeom>
              <a:avLst/>
              <a:gdLst/>
              <a:ahLst/>
              <a:cxnLst/>
              <a:rect l="l" t="t" r="r" b="b"/>
              <a:pathLst>
                <a:path w="1696056" h="190723" extrusionOk="0">
                  <a:moveTo>
                    <a:pt x="847243" y="190723"/>
                  </a:moveTo>
                  <a:cubicBezTo>
                    <a:pt x="607973" y="190723"/>
                    <a:pt x="368735" y="190723"/>
                    <a:pt x="129529" y="190723"/>
                  </a:cubicBezTo>
                  <a:cubicBezTo>
                    <a:pt x="110427" y="191476"/>
                    <a:pt x="91298" y="190327"/>
                    <a:pt x="72424" y="187294"/>
                  </a:cubicBezTo>
                  <a:cubicBezTo>
                    <a:pt x="30434" y="178333"/>
                    <a:pt x="361" y="141297"/>
                    <a:pt x="186" y="98330"/>
                  </a:cubicBezTo>
                  <a:cubicBezTo>
                    <a:pt x="186" y="54230"/>
                    <a:pt x="21505" y="22130"/>
                    <a:pt x="63953" y="8224"/>
                  </a:cubicBezTo>
                  <a:cubicBezTo>
                    <a:pt x="78958" y="3190"/>
                    <a:pt x="94669" y="585"/>
                    <a:pt x="110494" y="509"/>
                  </a:cubicBezTo>
                  <a:cubicBezTo>
                    <a:pt x="601597" y="128"/>
                    <a:pt x="1092699" y="128"/>
                    <a:pt x="1583802" y="509"/>
                  </a:cubicBezTo>
                  <a:cubicBezTo>
                    <a:pt x="1643572" y="509"/>
                    <a:pt x="1682784" y="28036"/>
                    <a:pt x="1693253" y="72708"/>
                  </a:cubicBezTo>
                  <a:cubicBezTo>
                    <a:pt x="1708386" y="136907"/>
                    <a:pt x="1664701" y="189485"/>
                    <a:pt x="1592939" y="190342"/>
                  </a:cubicBezTo>
                  <a:cubicBezTo>
                    <a:pt x="1475683" y="191676"/>
                    <a:pt x="1358428" y="190342"/>
                    <a:pt x="1241267" y="1903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7" name="Google Shape;487;p22"/>
            <p:cNvSpPr/>
            <p:nvPr/>
          </p:nvSpPr>
          <p:spPr>
            <a:xfrm>
              <a:off x="3425715" y="3151055"/>
              <a:ext cx="1695570" cy="189778"/>
            </a:xfrm>
            <a:custGeom>
              <a:avLst/>
              <a:gdLst/>
              <a:ahLst/>
              <a:cxnLst/>
              <a:rect l="l" t="t" r="r" b="b"/>
              <a:pathLst>
                <a:path w="1695570" h="189778" extrusionOk="0">
                  <a:moveTo>
                    <a:pt x="848383" y="323"/>
                  </a:moveTo>
                  <a:cubicBezTo>
                    <a:pt x="1093934" y="323"/>
                    <a:pt x="1339486" y="323"/>
                    <a:pt x="1585037" y="323"/>
                  </a:cubicBezTo>
                  <a:cubicBezTo>
                    <a:pt x="1655942" y="323"/>
                    <a:pt x="1697058" y="36709"/>
                    <a:pt x="1695725" y="95573"/>
                  </a:cubicBezTo>
                  <a:cubicBezTo>
                    <a:pt x="1694678" y="140246"/>
                    <a:pt x="1672027" y="170630"/>
                    <a:pt x="1629103" y="182822"/>
                  </a:cubicBezTo>
                  <a:cubicBezTo>
                    <a:pt x="1609211" y="187926"/>
                    <a:pt x="1588723" y="190329"/>
                    <a:pt x="1568191" y="189966"/>
                  </a:cubicBezTo>
                  <a:cubicBezTo>
                    <a:pt x="1088255" y="189966"/>
                    <a:pt x="608225" y="189966"/>
                    <a:pt x="128099" y="189966"/>
                  </a:cubicBezTo>
                  <a:cubicBezTo>
                    <a:pt x="107581" y="190160"/>
                    <a:pt x="87119" y="187792"/>
                    <a:pt x="67187" y="182918"/>
                  </a:cubicBezTo>
                  <a:cubicBezTo>
                    <a:pt x="26182" y="171843"/>
                    <a:pt x="-1634" y="133750"/>
                    <a:pt x="279" y="91287"/>
                  </a:cubicBezTo>
                  <a:cubicBezTo>
                    <a:pt x="1845" y="46791"/>
                    <a:pt x="34747" y="9668"/>
                    <a:pt x="78703" y="2800"/>
                  </a:cubicBezTo>
                  <a:cubicBezTo>
                    <a:pt x="97654" y="610"/>
                    <a:pt x="116740" y="-186"/>
                    <a:pt x="135808" y="41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8" name="Google Shape;488;p22"/>
            <p:cNvSpPr/>
            <p:nvPr/>
          </p:nvSpPr>
          <p:spPr>
            <a:xfrm>
              <a:off x="3806433" y="3850195"/>
              <a:ext cx="1315030" cy="190783"/>
            </a:xfrm>
            <a:custGeom>
              <a:avLst/>
              <a:gdLst/>
              <a:ahLst/>
              <a:cxnLst/>
              <a:rect l="l" t="t" r="r" b="b"/>
              <a:pathLst>
                <a:path w="1315030" h="190783" extrusionOk="0">
                  <a:moveTo>
                    <a:pt x="654493" y="190818"/>
                  </a:moveTo>
                  <a:cubicBezTo>
                    <a:pt x="480069" y="190818"/>
                    <a:pt x="305582" y="190818"/>
                    <a:pt x="131031" y="190818"/>
                  </a:cubicBezTo>
                  <a:cubicBezTo>
                    <a:pt x="111937" y="191479"/>
                    <a:pt x="92823" y="190395"/>
                    <a:pt x="73926" y="187580"/>
                  </a:cubicBezTo>
                  <a:cubicBezTo>
                    <a:pt x="32089" y="178783"/>
                    <a:pt x="1671" y="142520"/>
                    <a:pt x="261" y="99759"/>
                  </a:cubicBezTo>
                  <a:cubicBezTo>
                    <a:pt x="-1455" y="57067"/>
                    <a:pt x="26540" y="18855"/>
                    <a:pt x="67740" y="7653"/>
                  </a:cubicBezTo>
                  <a:cubicBezTo>
                    <a:pt x="86120" y="2943"/>
                    <a:pt x="105015" y="543"/>
                    <a:pt x="123988" y="509"/>
                  </a:cubicBezTo>
                  <a:cubicBezTo>
                    <a:pt x="480831" y="128"/>
                    <a:pt x="837673" y="128"/>
                    <a:pt x="1194516" y="509"/>
                  </a:cubicBezTo>
                  <a:cubicBezTo>
                    <a:pt x="1211935" y="577"/>
                    <a:pt x="1229283" y="2719"/>
                    <a:pt x="1246196" y="6890"/>
                  </a:cubicBezTo>
                  <a:cubicBezTo>
                    <a:pt x="1289683" y="16953"/>
                    <a:pt x="1319016" y="57670"/>
                    <a:pt x="1314817" y="102140"/>
                  </a:cubicBezTo>
                  <a:cubicBezTo>
                    <a:pt x="1313141" y="146762"/>
                    <a:pt x="1279191" y="183489"/>
                    <a:pt x="1234870" y="188628"/>
                  </a:cubicBezTo>
                  <a:cubicBezTo>
                    <a:pt x="1217523" y="190550"/>
                    <a:pt x="1200066" y="191282"/>
                    <a:pt x="1182619" y="19081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9" name="Google Shape;489;p22"/>
            <p:cNvSpPr/>
            <p:nvPr/>
          </p:nvSpPr>
          <p:spPr>
            <a:xfrm>
              <a:off x="3425758" y="4551745"/>
              <a:ext cx="1277332" cy="191085"/>
            </a:xfrm>
            <a:custGeom>
              <a:avLst/>
              <a:gdLst/>
              <a:ahLst/>
              <a:cxnLst/>
              <a:rect l="l" t="t" r="r" b="b"/>
              <a:pathLst>
                <a:path w="1277332" h="191085" extrusionOk="0">
                  <a:moveTo>
                    <a:pt x="637908" y="761"/>
                  </a:moveTo>
                  <a:cubicBezTo>
                    <a:pt x="812078" y="761"/>
                    <a:pt x="986438" y="-1239"/>
                    <a:pt x="1160608" y="2475"/>
                  </a:cubicBezTo>
                  <a:cubicBezTo>
                    <a:pt x="1193063" y="3237"/>
                    <a:pt x="1233798" y="18668"/>
                    <a:pt x="1255783" y="41623"/>
                  </a:cubicBezTo>
                  <a:cubicBezTo>
                    <a:pt x="1299469" y="87915"/>
                    <a:pt x="1273391" y="163638"/>
                    <a:pt x="1212384" y="182974"/>
                  </a:cubicBezTo>
                  <a:cubicBezTo>
                    <a:pt x="1191068" y="188845"/>
                    <a:pt x="1169004" y="191541"/>
                    <a:pt x="1146903" y="190975"/>
                  </a:cubicBezTo>
                  <a:cubicBezTo>
                    <a:pt x="807890" y="191420"/>
                    <a:pt x="468909" y="191420"/>
                    <a:pt x="129959" y="190975"/>
                  </a:cubicBezTo>
                  <a:cubicBezTo>
                    <a:pt x="109454" y="191349"/>
                    <a:pt x="88986" y="189109"/>
                    <a:pt x="69047" y="184308"/>
                  </a:cubicBezTo>
                  <a:cubicBezTo>
                    <a:pt x="27506" y="173957"/>
                    <a:pt x="-1167" y="135973"/>
                    <a:pt x="235" y="93153"/>
                  </a:cubicBezTo>
                  <a:cubicBezTo>
                    <a:pt x="1222" y="48623"/>
                    <a:pt x="33568" y="11022"/>
                    <a:pt x="77422" y="3428"/>
                  </a:cubicBezTo>
                  <a:cubicBezTo>
                    <a:pt x="94666" y="1040"/>
                    <a:pt x="112088" y="179"/>
                    <a:pt x="129483" y="856"/>
                  </a:cubicBezTo>
                  <a:cubicBezTo>
                    <a:pt x="298831" y="666"/>
                    <a:pt x="468306" y="634"/>
                    <a:pt x="637908" y="76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0" name="Google Shape;490;p22"/>
            <p:cNvSpPr/>
            <p:nvPr/>
          </p:nvSpPr>
          <p:spPr>
            <a:xfrm>
              <a:off x="3425804" y="3852005"/>
              <a:ext cx="189211" cy="187833"/>
            </a:xfrm>
            <a:custGeom>
              <a:avLst/>
              <a:gdLst/>
              <a:ahLst/>
              <a:cxnLst/>
              <a:rect l="l" t="t" r="r" b="b"/>
              <a:pathLst>
                <a:path w="189211" h="187833" extrusionOk="0">
                  <a:moveTo>
                    <a:pt x="95365" y="223"/>
                  </a:moveTo>
                  <a:cubicBezTo>
                    <a:pt x="146913" y="2167"/>
                    <a:pt x="188078" y="43865"/>
                    <a:pt x="189398" y="95473"/>
                  </a:cubicBezTo>
                  <a:cubicBezTo>
                    <a:pt x="187604" y="147103"/>
                    <a:pt x="145272" y="188036"/>
                    <a:pt x="93652" y="188056"/>
                  </a:cubicBezTo>
                  <a:cubicBezTo>
                    <a:pt x="42034" y="188058"/>
                    <a:pt x="188" y="146183"/>
                    <a:pt x="186" y="94524"/>
                  </a:cubicBezTo>
                  <a:cubicBezTo>
                    <a:pt x="186" y="94237"/>
                    <a:pt x="187" y="93950"/>
                    <a:pt x="190" y="93663"/>
                  </a:cubicBezTo>
                  <a:cubicBezTo>
                    <a:pt x="1175" y="41766"/>
                    <a:pt x="43499" y="214"/>
                    <a:pt x="95365" y="22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1" name="Google Shape;491;p22"/>
            <p:cNvSpPr/>
            <p:nvPr/>
          </p:nvSpPr>
          <p:spPr>
            <a:xfrm>
              <a:off x="5338641" y="4623093"/>
              <a:ext cx="714007" cy="714883"/>
            </a:xfrm>
            <a:custGeom>
              <a:avLst/>
              <a:gdLst/>
              <a:ahLst/>
              <a:cxnLst/>
              <a:rect l="l" t="t" r="r" b="b"/>
              <a:pathLst>
                <a:path w="714007" h="714883" extrusionOk="0">
                  <a:moveTo>
                    <a:pt x="357370" y="224212"/>
                  </a:moveTo>
                  <a:cubicBezTo>
                    <a:pt x="421804" y="159442"/>
                    <a:pt x="481574" y="98291"/>
                    <a:pt x="542581" y="38474"/>
                  </a:cubicBezTo>
                  <a:cubicBezTo>
                    <a:pt x="585029" y="-3150"/>
                    <a:pt x="630237" y="-9722"/>
                    <a:pt x="670877" y="17138"/>
                  </a:cubicBezTo>
                  <a:cubicBezTo>
                    <a:pt x="723984" y="52190"/>
                    <a:pt x="729505" y="117436"/>
                    <a:pt x="680394" y="168776"/>
                  </a:cubicBezTo>
                  <a:cubicBezTo>
                    <a:pt x="619958" y="231451"/>
                    <a:pt x="556667" y="291363"/>
                    <a:pt x="490044" y="357276"/>
                  </a:cubicBezTo>
                  <a:lnTo>
                    <a:pt x="643657" y="509676"/>
                  </a:lnTo>
                  <a:cubicBezTo>
                    <a:pt x="658219" y="524249"/>
                    <a:pt x="673542" y="538251"/>
                    <a:pt x="686676" y="553967"/>
                  </a:cubicBezTo>
                  <a:cubicBezTo>
                    <a:pt x="723604" y="597973"/>
                    <a:pt x="723128" y="650455"/>
                    <a:pt x="686676" y="687317"/>
                  </a:cubicBezTo>
                  <a:cubicBezTo>
                    <a:pt x="650224" y="724179"/>
                    <a:pt x="594927" y="724560"/>
                    <a:pt x="553431" y="687317"/>
                  </a:cubicBezTo>
                  <a:cubicBezTo>
                    <a:pt x="511935" y="650074"/>
                    <a:pt x="476244" y="612070"/>
                    <a:pt x="438650" y="573017"/>
                  </a:cubicBezTo>
                  <a:cubicBezTo>
                    <a:pt x="413143" y="547014"/>
                    <a:pt x="388969" y="519772"/>
                    <a:pt x="360321" y="488816"/>
                  </a:cubicBezTo>
                  <a:cubicBezTo>
                    <a:pt x="298172" y="551205"/>
                    <a:pt x="241257" y="609784"/>
                    <a:pt x="182534" y="666553"/>
                  </a:cubicBezTo>
                  <a:cubicBezTo>
                    <a:pt x="164736" y="683793"/>
                    <a:pt x="143893" y="701890"/>
                    <a:pt x="121241" y="709034"/>
                  </a:cubicBezTo>
                  <a:cubicBezTo>
                    <a:pt x="82286" y="723469"/>
                    <a:pt x="38597" y="707850"/>
                    <a:pt x="17596" y="671982"/>
                  </a:cubicBezTo>
                  <a:cubicBezTo>
                    <a:pt x="-7911" y="633882"/>
                    <a:pt x="-6293" y="591972"/>
                    <a:pt x="28446" y="554348"/>
                  </a:cubicBezTo>
                  <a:cubicBezTo>
                    <a:pt x="76795" y="501961"/>
                    <a:pt x="128094" y="452335"/>
                    <a:pt x="178822" y="401948"/>
                  </a:cubicBezTo>
                  <a:cubicBezTo>
                    <a:pt x="192337" y="388708"/>
                    <a:pt x="208327" y="377945"/>
                    <a:pt x="228980" y="361467"/>
                  </a:cubicBezTo>
                  <a:cubicBezTo>
                    <a:pt x="166450" y="299554"/>
                    <a:pt x="110487" y="244500"/>
                    <a:pt x="54809" y="188969"/>
                  </a:cubicBezTo>
                  <a:cubicBezTo>
                    <a:pt x="-7340" y="126961"/>
                    <a:pt x="-15906" y="73240"/>
                    <a:pt x="28541" y="28378"/>
                  </a:cubicBezTo>
                  <a:cubicBezTo>
                    <a:pt x="72988" y="-16485"/>
                    <a:pt x="127142" y="-7627"/>
                    <a:pt x="188911" y="54190"/>
                  </a:cubicBezTo>
                  <a:cubicBezTo>
                    <a:pt x="243446" y="109626"/>
                    <a:pt x="298077" y="164680"/>
                    <a:pt x="357370" y="22421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sp>
        <p:nvSpPr>
          <p:cNvPr id="37" name="Google Shape;37;p6"/>
          <p:cNvSpPr txBox="1"/>
          <p:nvPr/>
        </p:nvSpPr>
        <p:spPr>
          <a:xfrm>
            <a:off x="431800" y="379681"/>
            <a:ext cx="7818348"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dirty="0" err="1">
                <a:solidFill>
                  <a:srgbClr val="3D6C9D"/>
                </a:solidFill>
                <a:latin typeface="Arial Black"/>
                <a:ea typeface="Arial Black"/>
                <a:cs typeface="Arial Black"/>
                <a:sym typeface="Arial Black"/>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Objetivos</a:t>
            </a:r>
            <a:endParaRPr sz="3200" b="1" i="0" u="none" strike="noStrike" cap="none" dirty="0">
              <a:solidFill>
                <a:srgbClr val="3D6C9D"/>
              </a:solidFill>
              <a:latin typeface="Arial Black"/>
              <a:ea typeface="Arial Black"/>
              <a:cs typeface="Arial Black"/>
              <a:sym typeface="Arial Black"/>
            </a:endParaRPr>
          </a:p>
        </p:txBody>
      </p:sp>
      <p:sp>
        <p:nvSpPr>
          <p:cNvPr id="38" name="Google Shape;38;p6"/>
          <p:cNvSpPr txBox="1"/>
          <p:nvPr/>
        </p:nvSpPr>
        <p:spPr>
          <a:xfrm>
            <a:off x="1089204" y="3548301"/>
            <a:ext cx="6806909" cy="73866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2400" b="1" i="0" u="none" strike="noStrike" cap="none">
                <a:solidFill>
                  <a:srgbClr val="3D6C9D"/>
                </a:solidFill>
                <a:latin typeface="Arial"/>
                <a:ea typeface="Arial"/>
                <a:cs typeface="Arial"/>
                <a:sym typeface="Arial"/>
              </a:rPr>
              <a:t>Proponer componentes mínimos de un reporte científico de un brote</a:t>
            </a:r>
            <a:endParaRPr/>
          </a:p>
        </p:txBody>
      </p:sp>
      <p:sp>
        <p:nvSpPr>
          <p:cNvPr id="39" name="Google Shape;39;p6"/>
          <p:cNvSpPr/>
          <p:nvPr/>
        </p:nvSpPr>
        <p:spPr>
          <a:xfrm>
            <a:off x="431800" y="3599193"/>
            <a:ext cx="432000" cy="432000"/>
          </a:xfrm>
          <a:custGeom>
            <a:avLst/>
            <a:gdLst/>
            <a:ahLst/>
            <a:cxnLst/>
            <a:rect l="l" t="t" r="r" b="b"/>
            <a:pathLst>
              <a:path w="171450" h="171450" extrusionOk="0">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50" y="62758"/>
                  <a:pt x="6751" y="52322"/>
                </a:cubicBezTo>
                <a:cubicBezTo>
                  <a:pt x="11251" y="41886"/>
                  <a:pt x="17359" y="32808"/>
                  <a:pt x="25075" y="25089"/>
                </a:cubicBezTo>
                <a:cubicBezTo>
                  <a:pt x="32790" y="17369"/>
                  <a:pt x="41862" y="11258"/>
                  <a:pt x="52292" y="6755"/>
                </a:cubicBezTo>
                <a:cubicBezTo>
                  <a:pt x="62722" y="2252"/>
                  <a:pt x="73866" y="0"/>
                  <a:pt x="85725" y="0"/>
                </a:cubicBezTo>
                <a:cubicBezTo>
                  <a:pt x="95474" y="0"/>
                  <a:pt x="104697" y="1508"/>
                  <a:pt x="113396" y="4524"/>
                </a:cubicBezTo>
                <a:cubicBezTo>
                  <a:pt x="122095" y="7541"/>
                  <a:pt x="130028" y="11747"/>
                  <a:pt x="137197" y="17145"/>
                </a:cubicBezTo>
                <a:lnTo>
                  <a:pt x="130346" y="24234"/>
                </a:lnTo>
                <a:cubicBezTo>
                  <a:pt x="124069" y="19569"/>
                  <a:pt x="117165" y="15951"/>
                  <a:pt x="109633" y="13381"/>
                </a:cubicBezTo>
                <a:cubicBezTo>
                  <a:pt x="102102" y="10810"/>
                  <a:pt x="94132" y="9525"/>
                  <a:pt x="85725" y="9525"/>
                </a:cubicBezTo>
                <a:cubicBezTo>
                  <a:pt x="64611" y="9525"/>
                  <a:pt x="46633" y="16947"/>
                  <a:pt x="31790" y="31790"/>
                </a:cubicBezTo>
                <a:cubicBezTo>
                  <a:pt x="16947" y="46633"/>
                  <a:pt x="9525" y="64611"/>
                  <a:pt x="9525" y="85725"/>
                </a:cubicBezTo>
                <a:cubicBezTo>
                  <a:pt x="9525" y="106839"/>
                  <a:pt x="16947" y="124817"/>
                  <a:pt x="31790" y="139660"/>
                </a:cubicBezTo>
                <a:cubicBezTo>
                  <a:pt x="46633" y="154503"/>
                  <a:pt x="64611" y="161925"/>
                  <a:pt x="85725" y="161925"/>
                </a:cubicBezTo>
                <a:cubicBezTo>
                  <a:pt x="106839" y="161925"/>
                  <a:pt x="124817" y="154503"/>
                  <a:pt x="139660" y="139660"/>
                </a:cubicBezTo>
                <a:cubicBezTo>
                  <a:pt x="154503" y="124817"/>
                  <a:pt x="161925" y="106839"/>
                  <a:pt x="161925" y="85725"/>
                </a:cubicBezTo>
                <a:cubicBezTo>
                  <a:pt x="161925" y="81891"/>
                  <a:pt x="161644" y="78130"/>
                  <a:pt x="161083" y="74443"/>
                </a:cubicBezTo>
                <a:cubicBezTo>
                  <a:pt x="160521" y="70756"/>
                  <a:pt x="159678" y="67171"/>
                  <a:pt x="158555" y="63689"/>
                </a:cubicBezTo>
                <a:lnTo>
                  <a:pt x="166156" y="55904"/>
                </a:lnTo>
                <a:cubicBezTo>
                  <a:pt x="167903" y="60618"/>
                  <a:pt x="169221" y="65454"/>
                  <a:pt x="170113" y="70412"/>
                </a:cubicBezTo>
                <a:cubicBezTo>
                  <a:pt x="171004" y="75371"/>
                  <a:pt x="171450" y="80475"/>
                  <a:pt x="171450" y="85725"/>
                </a:cubicBezTo>
                <a:cubicBezTo>
                  <a:pt x="171450" y="97584"/>
                  <a:pt x="169201" y="108728"/>
                  <a:pt x="164702" y="119158"/>
                </a:cubicBezTo>
                <a:cubicBezTo>
                  <a:pt x="160203" y="129588"/>
                  <a:pt x="154097" y="138660"/>
                  <a:pt x="146385" y="146375"/>
                </a:cubicBezTo>
                <a:cubicBezTo>
                  <a:pt x="138672" y="154091"/>
                  <a:pt x="129603" y="160199"/>
                  <a:pt x="119177" y="164699"/>
                </a:cubicBezTo>
                <a:cubicBezTo>
                  <a:pt x="108751" y="169200"/>
                  <a:pt x="97611" y="171450"/>
                  <a:pt x="85757" y="171450"/>
                </a:cubicBezTo>
                <a:close/>
                <a:moveTo>
                  <a:pt x="72024" y="122946"/>
                </a:moveTo>
                <a:lnTo>
                  <a:pt x="38137" y="89059"/>
                </a:lnTo>
                <a:lnTo>
                  <a:pt x="44878" y="82318"/>
                </a:lnTo>
                <a:lnTo>
                  <a:pt x="72024" y="109464"/>
                </a:lnTo>
                <a:lnTo>
                  <a:pt x="164709" y="16724"/>
                </a:lnTo>
                <a:lnTo>
                  <a:pt x="171450" y="23464"/>
                </a:lnTo>
                <a:lnTo>
                  <a:pt x="72024" y="122946"/>
                </a:lnTo>
                <a:close/>
              </a:path>
            </a:pathLst>
          </a:custGeom>
          <a:solidFill>
            <a:srgbClr val="3D6C9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 name="Google Shape;40;p6"/>
          <p:cNvSpPr txBox="1"/>
          <p:nvPr/>
        </p:nvSpPr>
        <p:spPr>
          <a:xfrm>
            <a:off x="1089204" y="2300692"/>
            <a:ext cx="6720848" cy="73866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2400" b="1" i="0" u="none" strike="noStrike" cap="none">
                <a:solidFill>
                  <a:srgbClr val="3D6C9D"/>
                </a:solidFill>
                <a:latin typeface="Arial"/>
                <a:ea typeface="Arial"/>
                <a:cs typeface="Arial"/>
                <a:sym typeface="Arial"/>
              </a:rPr>
              <a:t>Enfatizar la importancia de diseminar los resultados de las investigaciones de brote</a:t>
            </a:r>
            <a:endParaRPr/>
          </a:p>
        </p:txBody>
      </p:sp>
      <p:sp>
        <p:nvSpPr>
          <p:cNvPr id="41" name="Google Shape;41;p6"/>
          <p:cNvSpPr/>
          <p:nvPr/>
        </p:nvSpPr>
        <p:spPr>
          <a:xfrm>
            <a:off x="431800" y="2351584"/>
            <a:ext cx="432000" cy="432000"/>
          </a:xfrm>
          <a:custGeom>
            <a:avLst/>
            <a:gdLst/>
            <a:ahLst/>
            <a:cxnLst/>
            <a:rect l="l" t="t" r="r" b="b"/>
            <a:pathLst>
              <a:path w="171450" h="171450" extrusionOk="0">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50" y="62758"/>
                  <a:pt x="6751" y="52322"/>
                </a:cubicBezTo>
                <a:cubicBezTo>
                  <a:pt x="11251" y="41886"/>
                  <a:pt x="17359" y="32808"/>
                  <a:pt x="25075" y="25089"/>
                </a:cubicBezTo>
                <a:cubicBezTo>
                  <a:pt x="32790" y="17369"/>
                  <a:pt x="41862" y="11258"/>
                  <a:pt x="52292" y="6755"/>
                </a:cubicBezTo>
                <a:cubicBezTo>
                  <a:pt x="62722" y="2252"/>
                  <a:pt x="73866" y="0"/>
                  <a:pt x="85725" y="0"/>
                </a:cubicBezTo>
                <a:cubicBezTo>
                  <a:pt x="95474" y="0"/>
                  <a:pt x="104697" y="1508"/>
                  <a:pt x="113396" y="4524"/>
                </a:cubicBezTo>
                <a:cubicBezTo>
                  <a:pt x="122095" y="7541"/>
                  <a:pt x="130028" y="11747"/>
                  <a:pt x="137197" y="17145"/>
                </a:cubicBezTo>
                <a:lnTo>
                  <a:pt x="130346" y="24234"/>
                </a:lnTo>
                <a:cubicBezTo>
                  <a:pt x="124069" y="19569"/>
                  <a:pt x="117165" y="15951"/>
                  <a:pt x="109633" y="13381"/>
                </a:cubicBezTo>
                <a:cubicBezTo>
                  <a:pt x="102102" y="10810"/>
                  <a:pt x="94132" y="9525"/>
                  <a:pt x="85725" y="9525"/>
                </a:cubicBezTo>
                <a:cubicBezTo>
                  <a:pt x="64611" y="9525"/>
                  <a:pt x="46633" y="16947"/>
                  <a:pt x="31790" y="31790"/>
                </a:cubicBezTo>
                <a:cubicBezTo>
                  <a:pt x="16947" y="46633"/>
                  <a:pt x="9525" y="64611"/>
                  <a:pt x="9525" y="85725"/>
                </a:cubicBezTo>
                <a:cubicBezTo>
                  <a:pt x="9525" y="106839"/>
                  <a:pt x="16947" y="124817"/>
                  <a:pt x="31790" y="139660"/>
                </a:cubicBezTo>
                <a:cubicBezTo>
                  <a:pt x="46633" y="154503"/>
                  <a:pt x="64611" y="161925"/>
                  <a:pt x="85725" y="161925"/>
                </a:cubicBezTo>
                <a:cubicBezTo>
                  <a:pt x="106839" y="161925"/>
                  <a:pt x="124817" y="154503"/>
                  <a:pt x="139660" y="139660"/>
                </a:cubicBezTo>
                <a:cubicBezTo>
                  <a:pt x="154503" y="124817"/>
                  <a:pt x="161925" y="106839"/>
                  <a:pt x="161925" y="85725"/>
                </a:cubicBezTo>
                <a:cubicBezTo>
                  <a:pt x="161925" y="81891"/>
                  <a:pt x="161644" y="78130"/>
                  <a:pt x="161083" y="74443"/>
                </a:cubicBezTo>
                <a:cubicBezTo>
                  <a:pt x="160521" y="70756"/>
                  <a:pt x="159678" y="67171"/>
                  <a:pt x="158555" y="63689"/>
                </a:cubicBezTo>
                <a:lnTo>
                  <a:pt x="166156" y="55904"/>
                </a:lnTo>
                <a:cubicBezTo>
                  <a:pt x="167903" y="60618"/>
                  <a:pt x="169221" y="65454"/>
                  <a:pt x="170113" y="70412"/>
                </a:cubicBezTo>
                <a:cubicBezTo>
                  <a:pt x="171004" y="75371"/>
                  <a:pt x="171450" y="80475"/>
                  <a:pt x="171450" y="85725"/>
                </a:cubicBezTo>
                <a:cubicBezTo>
                  <a:pt x="171450" y="97584"/>
                  <a:pt x="169201" y="108728"/>
                  <a:pt x="164702" y="119158"/>
                </a:cubicBezTo>
                <a:cubicBezTo>
                  <a:pt x="160203" y="129588"/>
                  <a:pt x="154097" y="138660"/>
                  <a:pt x="146385" y="146375"/>
                </a:cubicBezTo>
                <a:cubicBezTo>
                  <a:pt x="138672" y="154091"/>
                  <a:pt x="129603" y="160199"/>
                  <a:pt x="119177" y="164699"/>
                </a:cubicBezTo>
                <a:cubicBezTo>
                  <a:pt x="108751" y="169200"/>
                  <a:pt x="97611" y="171450"/>
                  <a:pt x="85757" y="171450"/>
                </a:cubicBezTo>
                <a:close/>
                <a:moveTo>
                  <a:pt x="72024" y="122946"/>
                </a:moveTo>
                <a:lnTo>
                  <a:pt x="38137" y="89059"/>
                </a:lnTo>
                <a:lnTo>
                  <a:pt x="44878" y="82318"/>
                </a:lnTo>
                <a:lnTo>
                  <a:pt x="72024" y="109464"/>
                </a:lnTo>
                <a:lnTo>
                  <a:pt x="164709" y="16724"/>
                </a:lnTo>
                <a:lnTo>
                  <a:pt x="171450" y="23464"/>
                </a:lnTo>
                <a:lnTo>
                  <a:pt x="72024" y="122946"/>
                </a:lnTo>
                <a:close/>
              </a:path>
            </a:pathLst>
          </a:custGeom>
          <a:solidFill>
            <a:srgbClr val="3D6C9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 name="Google Shape;42;p6"/>
          <p:cNvSpPr txBox="1"/>
          <p:nvPr/>
        </p:nvSpPr>
        <p:spPr>
          <a:xfrm>
            <a:off x="1089204" y="4800691"/>
            <a:ext cx="6806909" cy="73866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2400" b="1" i="0" u="none" strike="noStrike" cap="none">
                <a:solidFill>
                  <a:srgbClr val="3D6C9D"/>
                </a:solidFill>
                <a:latin typeface="Arial"/>
                <a:ea typeface="Arial"/>
                <a:cs typeface="Arial"/>
                <a:sym typeface="Arial"/>
              </a:rPr>
              <a:t>Proveer lineamientos generales para preparar reportes</a:t>
            </a:r>
            <a:endParaRPr/>
          </a:p>
        </p:txBody>
      </p:sp>
      <p:sp>
        <p:nvSpPr>
          <p:cNvPr id="43" name="Google Shape;43;p6"/>
          <p:cNvSpPr/>
          <p:nvPr/>
        </p:nvSpPr>
        <p:spPr>
          <a:xfrm>
            <a:off x="431800" y="4851583"/>
            <a:ext cx="432000" cy="432000"/>
          </a:xfrm>
          <a:custGeom>
            <a:avLst/>
            <a:gdLst/>
            <a:ahLst/>
            <a:cxnLst/>
            <a:rect l="l" t="t" r="r" b="b"/>
            <a:pathLst>
              <a:path w="171450" h="171450" extrusionOk="0">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50" y="62758"/>
                  <a:pt x="6751" y="52322"/>
                </a:cubicBezTo>
                <a:cubicBezTo>
                  <a:pt x="11251" y="41886"/>
                  <a:pt x="17359" y="32808"/>
                  <a:pt x="25075" y="25089"/>
                </a:cubicBezTo>
                <a:cubicBezTo>
                  <a:pt x="32790" y="17369"/>
                  <a:pt x="41862" y="11258"/>
                  <a:pt x="52292" y="6755"/>
                </a:cubicBezTo>
                <a:cubicBezTo>
                  <a:pt x="62722" y="2252"/>
                  <a:pt x="73866" y="0"/>
                  <a:pt x="85725" y="0"/>
                </a:cubicBezTo>
                <a:cubicBezTo>
                  <a:pt x="95474" y="0"/>
                  <a:pt x="104697" y="1508"/>
                  <a:pt x="113396" y="4524"/>
                </a:cubicBezTo>
                <a:cubicBezTo>
                  <a:pt x="122095" y="7541"/>
                  <a:pt x="130028" y="11747"/>
                  <a:pt x="137197" y="17145"/>
                </a:cubicBezTo>
                <a:lnTo>
                  <a:pt x="130346" y="24234"/>
                </a:lnTo>
                <a:cubicBezTo>
                  <a:pt x="124069" y="19569"/>
                  <a:pt x="117165" y="15951"/>
                  <a:pt x="109633" y="13381"/>
                </a:cubicBezTo>
                <a:cubicBezTo>
                  <a:pt x="102102" y="10810"/>
                  <a:pt x="94132" y="9525"/>
                  <a:pt x="85725" y="9525"/>
                </a:cubicBezTo>
                <a:cubicBezTo>
                  <a:pt x="64611" y="9525"/>
                  <a:pt x="46633" y="16947"/>
                  <a:pt x="31790" y="31790"/>
                </a:cubicBezTo>
                <a:cubicBezTo>
                  <a:pt x="16947" y="46633"/>
                  <a:pt x="9525" y="64611"/>
                  <a:pt x="9525" y="85725"/>
                </a:cubicBezTo>
                <a:cubicBezTo>
                  <a:pt x="9525" y="106839"/>
                  <a:pt x="16947" y="124817"/>
                  <a:pt x="31790" y="139660"/>
                </a:cubicBezTo>
                <a:cubicBezTo>
                  <a:pt x="46633" y="154503"/>
                  <a:pt x="64611" y="161925"/>
                  <a:pt x="85725" y="161925"/>
                </a:cubicBezTo>
                <a:cubicBezTo>
                  <a:pt x="106839" y="161925"/>
                  <a:pt x="124817" y="154503"/>
                  <a:pt x="139660" y="139660"/>
                </a:cubicBezTo>
                <a:cubicBezTo>
                  <a:pt x="154503" y="124817"/>
                  <a:pt x="161925" y="106839"/>
                  <a:pt x="161925" y="85725"/>
                </a:cubicBezTo>
                <a:cubicBezTo>
                  <a:pt x="161925" y="81891"/>
                  <a:pt x="161644" y="78130"/>
                  <a:pt x="161083" y="74443"/>
                </a:cubicBezTo>
                <a:cubicBezTo>
                  <a:pt x="160521" y="70756"/>
                  <a:pt x="159678" y="67171"/>
                  <a:pt x="158555" y="63689"/>
                </a:cubicBezTo>
                <a:lnTo>
                  <a:pt x="166156" y="55904"/>
                </a:lnTo>
                <a:cubicBezTo>
                  <a:pt x="167903" y="60618"/>
                  <a:pt x="169221" y="65454"/>
                  <a:pt x="170113" y="70412"/>
                </a:cubicBezTo>
                <a:cubicBezTo>
                  <a:pt x="171004" y="75371"/>
                  <a:pt x="171450" y="80475"/>
                  <a:pt x="171450" y="85725"/>
                </a:cubicBezTo>
                <a:cubicBezTo>
                  <a:pt x="171450" y="97584"/>
                  <a:pt x="169201" y="108728"/>
                  <a:pt x="164702" y="119158"/>
                </a:cubicBezTo>
                <a:cubicBezTo>
                  <a:pt x="160203" y="129588"/>
                  <a:pt x="154097" y="138660"/>
                  <a:pt x="146385" y="146375"/>
                </a:cubicBezTo>
                <a:cubicBezTo>
                  <a:pt x="138672" y="154091"/>
                  <a:pt x="129603" y="160199"/>
                  <a:pt x="119177" y="164699"/>
                </a:cubicBezTo>
                <a:cubicBezTo>
                  <a:pt x="108751" y="169200"/>
                  <a:pt x="97611" y="171450"/>
                  <a:pt x="85757" y="171450"/>
                </a:cubicBezTo>
                <a:close/>
                <a:moveTo>
                  <a:pt x="72024" y="122946"/>
                </a:moveTo>
                <a:lnTo>
                  <a:pt x="38137" y="89059"/>
                </a:lnTo>
                <a:lnTo>
                  <a:pt x="44878" y="82318"/>
                </a:lnTo>
                <a:lnTo>
                  <a:pt x="72024" y="109464"/>
                </a:lnTo>
                <a:lnTo>
                  <a:pt x="164709" y="16724"/>
                </a:lnTo>
                <a:lnTo>
                  <a:pt x="171450" y="23464"/>
                </a:lnTo>
                <a:lnTo>
                  <a:pt x="72024" y="122946"/>
                </a:lnTo>
                <a:close/>
              </a:path>
            </a:pathLst>
          </a:custGeom>
          <a:solidFill>
            <a:srgbClr val="3D6C9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23"/>
          <p:cNvSpPr txBox="1"/>
          <p:nvPr/>
        </p:nvSpPr>
        <p:spPr>
          <a:xfrm>
            <a:off x="431800" y="379681"/>
            <a:ext cx="5764605"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Introducción o antecedentes</a:t>
            </a:r>
            <a:endParaRPr/>
          </a:p>
        </p:txBody>
      </p:sp>
      <p:sp>
        <p:nvSpPr>
          <p:cNvPr id="497" name="Google Shape;497;p23"/>
          <p:cNvSpPr txBox="1"/>
          <p:nvPr/>
        </p:nvSpPr>
        <p:spPr>
          <a:xfrm>
            <a:off x="431799" y="2034283"/>
            <a:ext cx="5568309" cy="4347467"/>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en-US" sz="1600" b="1" i="0" u="none" strike="noStrike" cap="none">
                <a:solidFill>
                  <a:schemeClr val="dk1"/>
                </a:solidFill>
                <a:latin typeface="Arial"/>
                <a:ea typeface="Arial"/>
                <a:cs typeface="Arial"/>
                <a:sym typeface="Arial"/>
              </a:rPr>
              <a:t>Brevemente describe la importancia de la enfermedad</a:t>
            </a:r>
            <a:endParaRPr/>
          </a:p>
          <a:p>
            <a:pPr marL="285750" marR="0" lvl="0" indent="-285750" algn="l" rtl="0">
              <a:lnSpc>
                <a:spcPct val="100000"/>
              </a:lnSpc>
              <a:spcBef>
                <a:spcPts val="120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“Las intoxicaciones alimentarias con el tipo de brote mas común y significa un costo de $X.X pesos cada año…”</a:t>
            </a:r>
            <a:endParaRPr/>
          </a:p>
          <a:p>
            <a:pPr marL="0" marR="0" lvl="0" indent="0" algn="l" rtl="0">
              <a:lnSpc>
                <a:spcPct val="100000"/>
              </a:lnSpc>
              <a:spcBef>
                <a:spcPts val="1200"/>
              </a:spcBef>
              <a:spcAft>
                <a:spcPts val="0"/>
              </a:spcAft>
              <a:buNone/>
            </a:pP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1200"/>
              </a:spcBef>
              <a:spcAft>
                <a:spcPts val="0"/>
              </a:spcAft>
              <a:buNone/>
            </a:pPr>
            <a:r>
              <a:rPr lang="en-US" sz="1600" b="1" i="0" u="none" strike="noStrike" cap="none">
                <a:solidFill>
                  <a:schemeClr val="dk1"/>
                </a:solidFill>
                <a:latin typeface="Arial"/>
                <a:ea typeface="Arial"/>
                <a:cs typeface="Arial"/>
                <a:sym typeface="Arial"/>
              </a:rPr>
              <a:t>Uso relevante de la información sobre el brote a estudiar</a:t>
            </a:r>
            <a:endParaRPr/>
          </a:p>
          <a:p>
            <a:pPr marL="285750" marR="0" lvl="0" indent="-285750" algn="l" rtl="0">
              <a:lnSpc>
                <a:spcPct val="100000"/>
              </a:lnSpc>
              <a:spcBef>
                <a:spcPts val="120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“La distribución actual del vector del dengue en las Americas …”</a:t>
            </a:r>
            <a:endParaRPr/>
          </a:p>
          <a:p>
            <a:pPr marL="0" marR="0" lvl="0" indent="0" algn="l" rtl="0">
              <a:lnSpc>
                <a:spcPct val="100000"/>
              </a:lnSpc>
              <a:spcBef>
                <a:spcPts val="1200"/>
              </a:spcBef>
              <a:spcAft>
                <a:spcPts val="0"/>
              </a:spcAft>
              <a:buNone/>
            </a:pP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1200"/>
              </a:spcBef>
              <a:spcAft>
                <a:spcPts val="0"/>
              </a:spcAft>
              <a:buNone/>
            </a:pPr>
            <a:r>
              <a:rPr lang="en-US" sz="1600" b="1" i="0" u="none" strike="noStrike" cap="none">
                <a:solidFill>
                  <a:schemeClr val="dk1"/>
                </a:solidFill>
                <a:latin typeface="Arial"/>
                <a:ea typeface="Arial"/>
                <a:cs typeface="Arial"/>
                <a:sym typeface="Arial"/>
              </a:rPr>
              <a:t>No exagere sus afirmaciones</a:t>
            </a:r>
            <a:endParaRPr/>
          </a:p>
          <a:p>
            <a:pPr marL="285750" marR="0" lvl="0" indent="-285750" algn="l" rtl="0">
              <a:lnSpc>
                <a:spcPct val="100000"/>
              </a:lnSpc>
              <a:spcBef>
                <a:spcPts val="120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“Los resultados de este estudio serán usados para definir nuevas regulaciones para …”</a:t>
            </a:r>
            <a:endParaRPr/>
          </a:p>
        </p:txBody>
      </p:sp>
      <p:grpSp>
        <p:nvGrpSpPr>
          <p:cNvPr id="498" name="Google Shape;498;p23"/>
          <p:cNvGrpSpPr/>
          <p:nvPr/>
        </p:nvGrpSpPr>
        <p:grpSpPr>
          <a:xfrm>
            <a:off x="7301320" y="1477869"/>
            <a:ext cx="1200016" cy="1439913"/>
            <a:chOff x="3429000" y="2057946"/>
            <a:chExt cx="2286031" cy="2743034"/>
          </a:xfrm>
        </p:grpSpPr>
        <p:sp>
          <p:nvSpPr>
            <p:cNvPr id="499" name="Google Shape;499;p23"/>
            <p:cNvSpPr/>
            <p:nvPr/>
          </p:nvSpPr>
          <p:spPr>
            <a:xfrm>
              <a:off x="3429000" y="2057946"/>
              <a:ext cx="2286031" cy="2743034"/>
            </a:xfrm>
            <a:custGeom>
              <a:avLst/>
              <a:gdLst/>
              <a:ahLst/>
              <a:cxnLst/>
              <a:rect l="l" t="t" r="r" b="b"/>
              <a:pathLst>
                <a:path w="2286031" h="2743034" extrusionOk="0">
                  <a:moveTo>
                    <a:pt x="2286095" y="1373062"/>
                  </a:moveTo>
                  <a:lnTo>
                    <a:pt x="2286095" y="2487487"/>
                  </a:lnTo>
                  <a:cubicBezTo>
                    <a:pt x="2286095" y="2649412"/>
                    <a:pt x="2193608" y="2743138"/>
                    <a:pt x="2032349" y="2743138"/>
                  </a:cubicBezTo>
                  <a:lnTo>
                    <a:pt x="254127" y="2743138"/>
                  </a:lnTo>
                  <a:cubicBezTo>
                    <a:pt x="92202" y="2743138"/>
                    <a:pt x="95" y="2649983"/>
                    <a:pt x="95" y="2487868"/>
                  </a:cubicBezTo>
                  <a:cubicBezTo>
                    <a:pt x="95" y="1739203"/>
                    <a:pt x="95" y="990538"/>
                    <a:pt x="95" y="241872"/>
                  </a:cubicBezTo>
                  <a:cubicBezTo>
                    <a:pt x="95" y="121477"/>
                    <a:pt x="67437" y="31370"/>
                    <a:pt x="177451" y="5938"/>
                  </a:cubicBezTo>
                  <a:cubicBezTo>
                    <a:pt x="199611" y="1502"/>
                    <a:pt x="222202" y="-416"/>
                    <a:pt x="244793" y="223"/>
                  </a:cubicBezTo>
                  <a:cubicBezTo>
                    <a:pt x="843471" y="223"/>
                    <a:pt x="1442149" y="223"/>
                    <a:pt x="2040827" y="223"/>
                  </a:cubicBezTo>
                  <a:cubicBezTo>
                    <a:pt x="2191798" y="223"/>
                    <a:pt x="2285905" y="94711"/>
                    <a:pt x="2286000" y="245302"/>
                  </a:cubicBezTo>
                  <a:cubicBezTo>
                    <a:pt x="2286127" y="620968"/>
                    <a:pt x="2286159" y="996888"/>
                    <a:pt x="2286095" y="1373062"/>
                  </a:cubicBezTo>
                  <a:close/>
                  <a:moveTo>
                    <a:pt x="2134267" y="1373062"/>
                  </a:moveTo>
                  <a:cubicBezTo>
                    <a:pt x="2134267" y="999301"/>
                    <a:pt x="2134267" y="625540"/>
                    <a:pt x="2134267" y="251779"/>
                  </a:cubicBezTo>
                  <a:cubicBezTo>
                    <a:pt x="2134267" y="177293"/>
                    <a:pt x="2107978" y="151480"/>
                    <a:pt x="2033016" y="151480"/>
                  </a:cubicBezTo>
                  <a:lnTo>
                    <a:pt x="254603" y="151480"/>
                  </a:lnTo>
                  <a:cubicBezTo>
                    <a:pt x="177260" y="151480"/>
                    <a:pt x="151924" y="176626"/>
                    <a:pt x="151924" y="253874"/>
                  </a:cubicBezTo>
                  <a:lnTo>
                    <a:pt x="151924" y="2485677"/>
                  </a:lnTo>
                  <a:cubicBezTo>
                    <a:pt x="151924" y="2566163"/>
                    <a:pt x="175260" y="2589214"/>
                    <a:pt x="256699" y="2589214"/>
                  </a:cubicBezTo>
                  <a:lnTo>
                    <a:pt x="2028349" y="2589214"/>
                  </a:lnTo>
                  <a:cubicBezTo>
                    <a:pt x="2111693" y="2589214"/>
                    <a:pt x="2134648" y="2566354"/>
                    <a:pt x="2134648" y="248358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0" name="Google Shape;500;p23"/>
            <p:cNvSpPr/>
            <p:nvPr/>
          </p:nvSpPr>
          <p:spPr>
            <a:xfrm>
              <a:off x="3885797" y="3409144"/>
              <a:ext cx="1371651" cy="152198"/>
            </a:xfrm>
            <a:custGeom>
              <a:avLst/>
              <a:gdLst/>
              <a:ahLst/>
              <a:cxnLst/>
              <a:rect l="l" t="t" r="r" b="b"/>
              <a:pathLst>
                <a:path w="1371651" h="152198" extrusionOk="0">
                  <a:moveTo>
                    <a:pt x="685250" y="152166"/>
                  </a:moveTo>
                  <a:cubicBezTo>
                    <a:pt x="487892" y="152166"/>
                    <a:pt x="290439" y="152833"/>
                    <a:pt x="93081" y="151214"/>
                  </a:cubicBezTo>
                  <a:cubicBezTo>
                    <a:pt x="68683" y="150626"/>
                    <a:pt x="44959" y="143093"/>
                    <a:pt x="24692" y="129497"/>
                  </a:cubicBezTo>
                  <a:cubicBezTo>
                    <a:pt x="974" y="112923"/>
                    <a:pt x="-4836" y="84253"/>
                    <a:pt x="4022" y="55392"/>
                  </a:cubicBezTo>
                  <a:cubicBezTo>
                    <a:pt x="11833" y="27019"/>
                    <a:pt x="35674" y="5943"/>
                    <a:pt x="64792" y="1671"/>
                  </a:cubicBezTo>
                  <a:cubicBezTo>
                    <a:pt x="75394" y="223"/>
                    <a:pt x="86110" y="-223"/>
                    <a:pt x="96796" y="338"/>
                  </a:cubicBezTo>
                  <a:lnTo>
                    <a:pt x="1274086" y="338"/>
                  </a:lnTo>
                  <a:cubicBezTo>
                    <a:pt x="1281230" y="338"/>
                    <a:pt x="1288373" y="338"/>
                    <a:pt x="1295517" y="338"/>
                  </a:cubicBezTo>
                  <a:cubicBezTo>
                    <a:pt x="1340475" y="2910"/>
                    <a:pt x="1372860" y="36057"/>
                    <a:pt x="1371717" y="78157"/>
                  </a:cubicBezTo>
                  <a:cubicBezTo>
                    <a:pt x="1371044" y="119289"/>
                    <a:pt x="1337155" y="152087"/>
                    <a:pt x="1296023" y="151414"/>
                  </a:cubicBezTo>
                  <a:cubicBezTo>
                    <a:pt x="1295855" y="151411"/>
                    <a:pt x="1295686" y="151408"/>
                    <a:pt x="1295517" y="151404"/>
                  </a:cubicBezTo>
                  <a:cubicBezTo>
                    <a:pt x="1218269" y="152643"/>
                    <a:pt x="1140926" y="151404"/>
                    <a:pt x="1063679" y="15197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1" name="Google Shape;501;p23"/>
            <p:cNvSpPr/>
            <p:nvPr/>
          </p:nvSpPr>
          <p:spPr>
            <a:xfrm>
              <a:off x="3886449" y="3771230"/>
              <a:ext cx="1371097" cy="152033"/>
            </a:xfrm>
            <a:custGeom>
              <a:avLst/>
              <a:gdLst/>
              <a:ahLst/>
              <a:cxnLst/>
              <a:rect l="l" t="t" r="r" b="b"/>
              <a:pathLst>
                <a:path w="1371097" h="152033" extrusionOk="0">
                  <a:moveTo>
                    <a:pt x="683931" y="152030"/>
                  </a:moveTo>
                  <a:lnTo>
                    <a:pt x="106049" y="152030"/>
                  </a:lnTo>
                  <a:cubicBezTo>
                    <a:pt x="94143" y="152030"/>
                    <a:pt x="82141" y="152030"/>
                    <a:pt x="70330" y="151363"/>
                  </a:cubicBezTo>
                  <a:cubicBezTo>
                    <a:pt x="31863" y="148893"/>
                    <a:pt x="1520" y="117685"/>
                    <a:pt x="131" y="79163"/>
                  </a:cubicBezTo>
                  <a:cubicBezTo>
                    <a:pt x="-1085" y="39290"/>
                    <a:pt x="28657" y="5228"/>
                    <a:pt x="68330" y="1058"/>
                  </a:cubicBezTo>
                  <a:cubicBezTo>
                    <a:pt x="79004" y="136"/>
                    <a:pt x="89724" y="-119"/>
                    <a:pt x="100429" y="296"/>
                  </a:cubicBezTo>
                  <a:lnTo>
                    <a:pt x="1270576" y="296"/>
                  </a:lnTo>
                  <a:cubicBezTo>
                    <a:pt x="1280101" y="296"/>
                    <a:pt x="1289626" y="296"/>
                    <a:pt x="1299151" y="296"/>
                  </a:cubicBezTo>
                  <a:cubicBezTo>
                    <a:pt x="1340413" y="2552"/>
                    <a:pt x="1372358" y="37285"/>
                    <a:pt x="1371160" y="78592"/>
                  </a:cubicBezTo>
                  <a:cubicBezTo>
                    <a:pt x="1370639" y="118830"/>
                    <a:pt x="1337869" y="151176"/>
                    <a:pt x="1297627" y="151172"/>
                  </a:cubicBezTo>
                  <a:cubicBezTo>
                    <a:pt x="1208377" y="152696"/>
                    <a:pt x="1119223" y="151934"/>
                    <a:pt x="1030069" y="15203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2" name="Google Shape;502;p23"/>
            <p:cNvSpPr/>
            <p:nvPr/>
          </p:nvSpPr>
          <p:spPr>
            <a:xfrm>
              <a:off x="3886019" y="4133373"/>
              <a:ext cx="1066261" cy="151784"/>
            </a:xfrm>
            <a:custGeom>
              <a:avLst/>
              <a:gdLst/>
              <a:ahLst/>
              <a:cxnLst/>
              <a:rect l="l" t="t" r="r" b="b"/>
              <a:pathLst>
                <a:path w="1066261" h="151784" extrusionOk="0">
                  <a:moveTo>
                    <a:pt x="534437" y="151741"/>
                  </a:moveTo>
                  <a:cubicBezTo>
                    <a:pt x="384609" y="151741"/>
                    <a:pt x="234686" y="151741"/>
                    <a:pt x="84857" y="151741"/>
                  </a:cubicBezTo>
                  <a:cubicBezTo>
                    <a:pt x="21707" y="151741"/>
                    <a:pt x="-15822" y="100497"/>
                    <a:pt x="6657" y="47728"/>
                  </a:cubicBezTo>
                  <a:cubicBezTo>
                    <a:pt x="21611" y="12772"/>
                    <a:pt x="49996" y="103"/>
                    <a:pt x="86762" y="103"/>
                  </a:cubicBezTo>
                  <a:cubicBezTo>
                    <a:pt x="222398" y="103"/>
                    <a:pt x="358003" y="103"/>
                    <a:pt x="493575" y="103"/>
                  </a:cubicBezTo>
                  <a:cubicBezTo>
                    <a:pt x="655310" y="103"/>
                    <a:pt x="817044" y="103"/>
                    <a:pt x="978779" y="103"/>
                  </a:cubicBezTo>
                  <a:cubicBezTo>
                    <a:pt x="1026404" y="103"/>
                    <a:pt x="1057074" y="22011"/>
                    <a:pt x="1064504" y="59349"/>
                  </a:cubicBezTo>
                  <a:cubicBezTo>
                    <a:pt x="1074886" y="110689"/>
                    <a:pt x="1040786" y="151170"/>
                    <a:pt x="983922" y="151456"/>
                  </a:cubicBezTo>
                  <a:cubicBezTo>
                    <a:pt x="834189" y="152218"/>
                    <a:pt x="684266" y="151741"/>
                    <a:pt x="534437" y="15174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3" name="Google Shape;503;p23"/>
            <p:cNvSpPr/>
            <p:nvPr/>
          </p:nvSpPr>
          <p:spPr>
            <a:xfrm>
              <a:off x="3886645" y="2514433"/>
              <a:ext cx="685649" cy="151803"/>
            </a:xfrm>
            <a:custGeom>
              <a:avLst/>
              <a:gdLst/>
              <a:ahLst/>
              <a:cxnLst/>
              <a:rect l="l" t="t" r="r" b="b"/>
              <a:pathLst>
                <a:path w="685649" h="151803" extrusionOk="0">
                  <a:moveTo>
                    <a:pt x="344931" y="365"/>
                  </a:moveTo>
                  <a:cubicBezTo>
                    <a:pt x="430656" y="365"/>
                    <a:pt x="516381" y="365"/>
                    <a:pt x="601534" y="365"/>
                  </a:cubicBezTo>
                  <a:cubicBezTo>
                    <a:pt x="652588" y="365"/>
                    <a:pt x="686402" y="32273"/>
                    <a:pt x="685735" y="76565"/>
                  </a:cubicBezTo>
                  <a:cubicBezTo>
                    <a:pt x="685068" y="120856"/>
                    <a:pt x="651255" y="151336"/>
                    <a:pt x="603058" y="151526"/>
                  </a:cubicBezTo>
                  <a:cubicBezTo>
                    <a:pt x="429640" y="152034"/>
                    <a:pt x="256189" y="152034"/>
                    <a:pt x="82707" y="151526"/>
                  </a:cubicBezTo>
                  <a:cubicBezTo>
                    <a:pt x="40131" y="151526"/>
                    <a:pt x="9651" y="127333"/>
                    <a:pt x="1745" y="90471"/>
                  </a:cubicBezTo>
                  <a:cubicBezTo>
                    <a:pt x="-5545" y="56627"/>
                    <a:pt x="11857" y="22301"/>
                    <a:pt x="43464" y="8175"/>
                  </a:cubicBezTo>
                  <a:cubicBezTo>
                    <a:pt x="58966" y="2572"/>
                    <a:pt x="75372" y="-108"/>
                    <a:pt x="91851" y="269"/>
                  </a:cubicBezTo>
                  <a:cubicBezTo>
                    <a:pt x="175767" y="-112"/>
                    <a:pt x="260063" y="269"/>
                    <a:pt x="344931" y="36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24"/>
          <p:cNvSpPr txBox="1"/>
          <p:nvPr/>
        </p:nvSpPr>
        <p:spPr>
          <a:xfrm>
            <a:off x="431800" y="379681"/>
            <a:ext cx="5764605"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Introducción o antecedentes</a:t>
            </a:r>
            <a:endParaRPr/>
          </a:p>
        </p:txBody>
      </p:sp>
      <p:sp>
        <p:nvSpPr>
          <p:cNvPr id="509" name="Google Shape;509;p24"/>
          <p:cNvSpPr txBox="1"/>
          <p:nvPr/>
        </p:nvSpPr>
        <p:spPr>
          <a:xfrm>
            <a:off x="431799" y="2034283"/>
            <a:ext cx="5568309" cy="4347467"/>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en-US" sz="1600" b="1" i="0" u="none" strike="noStrike" cap="none">
                <a:solidFill>
                  <a:schemeClr val="dk1"/>
                </a:solidFill>
                <a:latin typeface="Arial"/>
                <a:ea typeface="Arial"/>
                <a:cs typeface="Arial"/>
                <a:sym typeface="Arial"/>
              </a:rPr>
              <a:t>Antecedentes de los primeros casos:</a:t>
            </a:r>
            <a:endParaRPr/>
          </a:p>
          <a:p>
            <a:pPr marL="285750" marR="0" lvl="0" indent="-285750" algn="l" rtl="0">
              <a:lnSpc>
                <a:spcPct val="100000"/>
              </a:lnSpc>
              <a:spcBef>
                <a:spcPts val="120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“El 23 de octubre de 2003, la red de vigilancia fue informada sobre la ocurrencia de un numero inusual de casos de gastroenteritis entre los residentes de ......”</a:t>
            </a:r>
            <a:endParaRPr/>
          </a:p>
          <a:p>
            <a:pPr marL="0" marR="0" lvl="0" indent="0" algn="l" rtl="0">
              <a:lnSpc>
                <a:spcPct val="100000"/>
              </a:lnSpc>
              <a:spcBef>
                <a:spcPts val="1200"/>
              </a:spcBef>
              <a:spcAft>
                <a:spcPts val="0"/>
              </a:spcAft>
              <a:buNone/>
            </a:pP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1200"/>
              </a:spcBef>
              <a:spcAft>
                <a:spcPts val="0"/>
              </a:spcAft>
              <a:buNone/>
            </a:pPr>
            <a:r>
              <a:rPr lang="en-US" sz="1600" b="1" i="0" u="none" strike="noStrike" cap="none">
                <a:solidFill>
                  <a:schemeClr val="dk1"/>
                </a:solidFill>
                <a:latin typeface="Arial"/>
                <a:ea typeface="Arial"/>
                <a:cs typeface="Arial"/>
                <a:sym typeface="Arial"/>
              </a:rPr>
              <a:t>No incluya información recogida durante la investigación</a:t>
            </a:r>
            <a:endParaRPr/>
          </a:p>
          <a:p>
            <a:pPr marL="0" marR="0" lvl="0" indent="0" algn="l" rtl="0">
              <a:lnSpc>
                <a:spcPct val="100000"/>
              </a:lnSpc>
              <a:spcBef>
                <a:spcPts val="1200"/>
              </a:spcBef>
              <a:spcAft>
                <a:spcPts val="0"/>
              </a:spcAft>
              <a:buNone/>
            </a:pP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1200"/>
              </a:spcBef>
              <a:spcAft>
                <a:spcPts val="0"/>
              </a:spcAft>
              <a:buNone/>
            </a:pPr>
            <a:r>
              <a:rPr lang="en-US" sz="1600" b="1" i="0" u="none" strike="noStrike" cap="none">
                <a:solidFill>
                  <a:schemeClr val="dk1"/>
                </a:solidFill>
                <a:latin typeface="Arial"/>
                <a:ea typeface="Arial"/>
                <a:cs typeface="Arial"/>
                <a:sym typeface="Arial"/>
              </a:rPr>
              <a:t>Provea información socio-demográfica y epidemiológica </a:t>
            </a:r>
            <a:r>
              <a:rPr lang="en-US" sz="1600" b="1" i="0" u="sng" strike="noStrike" cap="none">
                <a:solidFill>
                  <a:schemeClr val="dk1"/>
                </a:solidFill>
                <a:latin typeface="Arial"/>
                <a:ea typeface="Arial"/>
                <a:cs typeface="Arial"/>
                <a:sym typeface="Arial"/>
              </a:rPr>
              <a:t>básica y relevante</a:t>
            </a:r>
            <a:endParaRPr/>
          </a:p>
        </p:txBody>
      </p:sp>
      <p:grpSp>
        <p:nvGrpSpPr>
          <p:cNvPr id="510" name="Google Shape;510;p24"/>
          <p:cNvGrpSpPr/>
          <p:nvPr/>
        </p:nvGrpSpPr>
        <p:grpSpPr>
          <a:xfrm>
            <a:off x="7301320" y="1477869"/>
            <a:ext cx="1200016" cy="1439913"/>
            <a:chOff x="3429000" y="2057946"/>
            <a:chExt cx="2286031" cy="2743034"/>
          </a:xfrm>
        </p:grpSpPr>
        <p:sp>
          <p:nvSpPr>
            <p:cNvPr id="511" name="Google Shape;511;p24"/>
            <p:cNvSpPr/>
            <p:nvPr/>
          </p:nvSpPr>
          <p:spPr>
            <a:xfrm>
              <a:off x="3429000" y="2057946"/>
              <a:ext cx="2286031" cy="2743034"/>
            </a:xfrm>
            <a:custGeom>
              <a:avLst/>
              <a:gdLst/>
              <a:ahLst/>
              <a:cxnLst/>
              <a:rect l="l" t="t" r="r" b="b"/>
              <a:pathLst>
                <a:path w="2286031" h="2743034" extrusionOk="0">
                  <a:moveTo>
                    <a:pt x="2286095" y="1373062"/>
                  </a:moveTo>
                  <a:lnTo>
                    <a:pt x="2286095" y="2487487"/>
                  </a:lnTo>
                  <a:cubicBezTo>
                    <a:pt x="2286095" y="2649412"/>
                    <a:pt x="2193608" y="2743138"/>
                    <a:pt x="2032349" y="2743138"/>
                  </a:cubicBezTo>
                  <a:lnTo>
                    <a:pt x="254127" y="2743138"/>
                  </a:lnTo>
                  <a:cubicBezTo>
                    <a:pt x="92202" y="2743138"/>
                    <a:pt x="95" y="2649983"/>
                    <a:pt x="95" y="2487868"/>
                  </a:cubicBezTo>
                  <a:cubicBezTo>
                    <a:pt x="95" y="1739203"/>
                    <a:pt x="95" y="990538"/>
                    <a:pt x="95" y="241872"/>
                  </a:cubicBezTo>
                  <a:cubicBezTo>
                    <a:pt x="95" y="121477"/>
                    <a:pt x="67437" y="31370"/>
                    <a:pt x="177451" y="5938"/>
                  </a:cubicBezTo>
                  <a:cubicBezTo>
                    <a:pt x="199611" y="1502"/>
                    <a:pt x="222202" y="-416"/>
                    <a:pt x="244793" y="223"/>
                  </a:cubicBezTo>
                  <a:cubicBezTo>
                    <a:pt x="843471" y="223"/>
                    <a:pt x="1442149" y="223"/>
                    <a:pt x="2040827" y="223"/>
                  </a:cubicBezTo>
                  <a:cubicBezTo>
                    <a:pt x="2191798" y="223"/>
                    <a:pt x="2285905" y="94711"/>
                    <a:pt x="2286000" y="245302"/>
                  </a:cubicBezTo>
                  <a:cubicBezTo>
                    <a:pt x="2286127" y="620968"/>
                    <a:pt x="2286159" y="996888"/>
                    <a:pt x="2286095" y="1373062"/>
                  </a:cubicBezTo>
                  <a:close/>
                  <a:moveTo>
                    <a:pt x="2134267" y="1373062"/>
                  </a:moveTo>
                  <a:cubicBezTo>
                    <a:pt x="2134267" y="999301"/>
                    <a:pt x="2134267" y="625540"/>
                    <a:pt x="2134267" y="251779"/>
                  </a:cubicBezTo>
                  <a:cubicBezTo>
                    <a:pt x="2134267" y="177293"/>
                    <a:pt x="2107978" y="151480"/>
                    <a:pt x="2033016" y="151480"/>
                  </a:cubicBezTo>
                  <a:lnTo>
                    <a:pt x="254603" y="151480"/>
                  </a:lnTo>
                  <a:cubicBezTo>
                    <a:pt x="177260" y="151480"/>
                    <a:pt x="151924" y="176626"/>
                    <a:pt x="151924" y="253874"/>
                  </a:cubicBezTo>
                  <a:lnTo>
                    <a:pt x="151924" y="2485677"/>
                  </a:lnTo>
                  <a:cubicBezTo>
                    <a:pt x="151924" y="2566163"/>
                    <a:pt x="175260" y="2589214"/>
                    <a:pt x="256699" y="2589214"/>
                  </a:cubicBezTo>
                  <a:lnTo>
                    <a:pt x="2028349" y="2589214"/>
                  </a:lnTo>
                  <a:cubicBezTo>
                    <a:pt x="2111693" y="2589214"/>
                    <a:pt x="2134648" y="2566354"/>
                    <a:pt x="2134648" y="248358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2" name="Google Shape;512;p24"/>
            <p:cNvSpPr/>
            <p:nvPr/>
          </p:nvSpPr>
          <p:spPr>
            <a:xfrm>
              <a:off x="3885797" y="3409144"/>
              <a:ext cx="1371651" cy="152198"/>
            </a:xfrm>
            <a:custGeom>
              <a:avLst/>
              <a:gdLst/>
              <a:ahLst/>
              <a:cxnLst/>
              <a:rect l="l" t="t" r="r" b="b"/>
              <a:pathLst>
                <a:path w="1371651" h="152198" extrusionOk="0">
                  <a:moveTo>
                    <a:pt x="685250" y="152166"/>
                  </a:moveTo>
                  <a:cubicBezTo>
                    <a:pt x="487892" y="152166"/>
                    <a:pt x="290439" y="152833"/>
                    <a:pt x="93081" y="151214"/>
                  </a:cubicBezTo>
                  <a:cubicBezTo>
                    <a:pt x="68683" y="150626"/>
                    <a:pt x="44959" y="143093"/>
                    <a:pt x="24692" y="129497"/>
                  </a:cubicBezTo>
                  <a:cubicBezTo>
                    <a:pt x="974" y="112923"/>
                    <a:pt x="-4836" y="84253"/>
                    <a:pt x="4022" y="55392"/>
                  </a:cubicBezTo>
                  <a:cubicBezTo>
                    <a:pt x="11833" y="27019"/>
                    <a:pt x="35674" y="5943"/>
                    <a:pt x="64792" y="1671"/>
                  </a:cubicBezTo>
                  <a:cubicBezTo>
                    <a:pt x="75394" y="223"/>
                    <a:pt x="86110" y="-223"/>
                    <a:pt x="96796" y="338"/>
                  </a:cubicBezTo>
                  <a:lnTo>
                    <a:pt x="1274086" y="338"/>
                  </a:lnTo>
                  <a:cubicBezTo>
                    <a:pt x="1281230" y="338"/>
                    <a:pt x="1288373" y="338"/>
                    <a:pt x="1295517" y="338"/>
                  </a:cubicBezTo>
                  <a:cubicBezTo>
                    <a:pt x="1340475" y="2910"/>
                    <a:pt x="1372860" y="36057"/>
                    <a:pt x="1371717" y="78157"/>
                  </a:cubicBezTo>
                  <a:cubicBezTo>
                    <a:pt x="1371044" y="119289"/>
                    <a:pt x="1337155" y="152087"/>
                    <a:pt x="1296023" y="151414"/>
                  </a:cubicBezTo>
                  <a:cubicBezTo>
                    <a:pt x="1295855" y="151411"/>
                    <a:pt x="1295686" y="151408"/>
                    <a:pt x="1295517" y="151404"/>
                  </a:cubicBezTo>
                  <a:cubicBezTo>
                    <a:pt x="1218269" y="152643"/>
                    <a:pt x="1140926" y="151404"/>
                    <a:pt x="1063679" y="15197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3" name="Google Shape;513;p24"/>
            <p:cNvSpPr/>
            <p:nvPr/>
          </p:nvSpPr>
          <p:spPr>
            <a:xfrm>
              <a:off x="3886449" y="3771230"/>
              <a:ext cx="1371097" cy="152033"/>
            </a:xfrm>
            <a:custGeom>
              <a:avLst/>
              <a:gdLst/>
              <a:ahLst/>
              <a:cxnLst/>
              <a:rect l="l" t="t" r="r" b="b"/>
              <a:pathLst>
                <a:path w="1371097" h="152033" extrusionOk="0">
                  <a:moveTo>
                    <a:pt x="683931" y="152030"/>
                  </a:moveTo>
                  <a:lnTo>
                    <a:pt x="106049" y="152030"/>
                  </a:lnTo>
                  <a:cubicBezTo>
                    <a:pt x="94143" y="152030"/>
                    <a:pt x="82141" y="152030"/>
                    <a:pt x="70330" y="151363"/>
                  </a:cubicBezTo>
                  <a:cubicBezTo>
                    <a:pt x="31863" y="148893"/>
                    <a:pt x="1520" y="117685"/>
                    <a:pt x="131" y="79163"/>
                  </a:cubicBezTo>
                  <a:cubicBezTo>
                    <a:pt x="-1085" y="39290"/>
                    <a:pt x="28657" y="5228"/>
                    <a:pt x="68330" y="1058"/>
                  </a:cubicBezTo>
                  <a:cubicBezTo>
                    <a:pt x="79004" y="136"/>
                    <a:pt x="89724" y="-119"/>
                    <a:pt x="100429" y="296"/>
                  </a:cubicBezTo>
                  <a:lnTo>
                    <a:pt x="1270576" y="296"/>
                  </a:lnTo>
                  <a:cubicBezTo>
                    <a:pt x="1280101" y="296"/>
                    <a:pt x="1289626" y="296"/>
                    <a:pt x="1299151" y="296"/>
                  </a:cubicBezTo>
                  <a:cubicBezTo>
                    <a:pt x="1340413" y="2552"/>
                    <a:pt x="1372358" y="37285"/>
                    <a:pt x="1371160" y="78592"/>
                  </a:cubicBezTo>
                  <a:cubicBezTo>
                    <a:pt x="1370639" y="118830"/>
                    <a:pt x="1337869" y="151176"/>
                    <a:pt x="1297627" y="151172"/>
                  </a:cubicBezTo>
                  <a:cubicBezTo>
                    <a:pt x="1208377" y="152696"/>
                    <a:pt x="1119223" y="151934"/>
                    <a:pt x="1030069" y="15203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4" name="Google Shape;514;p24"/>
            <p:cNvSpPr/>
            <p:nvPr/>
          </p:nvSpPr>
          <p:spPr>
            <a:xfrm>
              <a:off x="3886019" y="4133373"/>
              <a:ext cx="1066261" cy="151784"/>
            </a:xfrm>
            <a:custGeom>
              <a:avLst/>
              <a:gdLst/>
              <a:ahLst/>
              <a:cxnLst/>
              <a:rect l="l" t="t" r="r" b="b"/>
              <a:pathLst>
                <a:path w="1066261" h="151784" extrusionOk="0">
                  <a:moveTo>
                    <a:pt x="534437" y="151741"/>
                  </a:moveTo>
                  <a:cubicBezTo>
                    <a:pt x="384609" y="151741"/>
                    <a:pt x="234686" y="151741"/>
                    <a:pt x="84857" y="151741"/>
                  </a:cubicBezTo>
                  <a:cubicBezTo>
                    <a:pt x="21707" y="151741"/>
                    <a:pt x="-15822" y="100497"/>
                    <a:pt x="6657" y="47728"/>
                  </a:cubicBezTo>
                  <a:cubicBezTo>
                    <a:pt x="21611" y="12772"/>
                    <a:pt x="49996" y="103"/>
                    <a:pt x="86762" y="103"/>
                  </a:cubicBezTo>
                  <a:cubicBezTo>
                    <a:pt x="222398" y="103"/>
                    <a:pt x="358003" y="103"/>
                    <a:pt x="493575" y="103"/>
                  </a:cubicBezTo>
                  <a:cubicBezTo>
                    <a:pt x="655310" y="103"/>
                    <a:pt x="817044" y="103"/>
                    <a:pt x="978779" y="103"/>
                  </a:cubicBezTo>
                  <a:cubicBezTo>
                    <a:pt x="1026404" y="103"/>
                    <a:pt x="1057074" y="22011"/>
                    <a:pt x="1064504" y="59349"/>
                  </a:cubicBezTo>
                  <a:cubicBezTo>
                    <a:pt x="1074886" y="110689"/>
                    <a:pt x="1040786" y="151170"/>
                    <a:pt x="983922" y="151456"/>
                  </a:cubicBezTo>
                  <a:cubicBezTo>
                    <a:pt x="834189" y="152218"/>
                    <a:pt x="684266" y="151741"/>
                    <a:pt x="534437" y="15174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5" name="Google Shape;515;p24"/>
            <p:cNvSpPr/>
            <p:nvPr/>
          </p:nvSpPr>
          <p:spPr>
            <a:xfrm>
              <a:off x="3886645" y="2514433"/>
              <a:ext cx="685649" cy="151803"/>
            </a:xfrm>
            <a:custGeom>
              <a:avLst/>
              <a:gdLst/>
              <a:ahLst/>
              <a:cxnLst/>
              <a:rect l="l" t="t" r="r" b="b"/>
              <a:pathLst>
                <a:path w="685649" h="151803" extrusionOk="0">
                  <a:moveTo>
                    <a:pt x="344931" y="365"/>
                  </a:moveTo>
                  <a:cubicBezTo>
                    <a:pt x="430656" y="365"/>
                    <a:pt x="516381" y="365"/>
                    <a:pt x="601534" y="365"/>
                  </a:cubicBezTo>
                  <a:cubicBezTo>
                    <a:pt x="652588" y="365"/>
                    <a:pt x="686402" y="32273"/>
                    <a:pt x="685735" y="76565"/>
                  </a:cubicBezTo>
                  <a:cubicBezTo>
                    <a:pt x="685068" y="120856"/>
                    <a:pt x="651255" y="151336"/>
                    <a:pt x="603058" y="151526"/>
                  </a:cubicBezTo>
                  <a:cubicBezTo>
                    <a:pt x="429640" y="152034"/>
                    <a:pt x="256189" y="152034"/>
                    <a:pt x="82707" y="151526"/>
                  </a:cubicBezTo>
                  <a:cubicBezTo>
                    <a:pt x="40131" y="151526"/>
                    <a:pt x="9651" y="127333"/>
                    <a:pt x="1745" y="90471"/>
                  </a:cubicBezTo>
                  <a:cubicBezTo>
                    <a:pt x="-5545" y="56627"/>
                    <a:pt x="11857" y="22301"/>
                    <a:pt x="43464" y="8175"/>
                  </a:cubicBezTo>
                  <a:cubicBezTo>
                    <a:pt x="58966" y="2572"/>
                    <a:pt x="75372" y="-108"/>
                    <a:pt x="91851" y="269"/>
                  </a:cubicBezTo>
                  <a:cubicBezTo>
                    <a:pt x="175767" y="-112"/>
                    <a:pt x="260063" y="269"/>
                    <a:pt x="344931" y="36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25"/>
          <p:cNvSpPr txBox="1"/>
          <p:nvPr/>
        </p:nvSpPr>
        <p:spPr>
          <a:xfrm>
            <a:off x="431800" y="379681"/>
            <a:ext cx="8243888"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Introducción o antecedentes</a:t>
            </a:r>
            <a:endParaRPr/>
          </a:p>
        </p:txBody>
      </p:sp>
      <p:sp>
        <p:nvSpPr>
          <p:cNvPr id="521" name="Google Shape;521;p25"/>
          <p:cNvSpPr/>
          <p:nvPr/>
        </p:nvSpPr>
        <p:spPr>
          <a:xfrm>
            <a:off x="431800" y="2500880"/>
            <a:ext cx="1980000" cy="3251906"/>
          </a:xfrm>
          <a:prstGeom prst="roundRect">
            <a:avLst>
              <a:gd name="adj" fmla="val 7020"/>
            </a:avLst>
          </a:prstGeom>
          <a:solidFill>
            <a:srgbClr val="3D6C9D">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22" name="Google Shape;522;p25"/>
          <p:cNvSpPr/>
          <p:nvPr/>
        </p:nvSpPr>
        <p:spPr>
          <a:xfrm>
            <a:off x="2517719" y="2500880"/>
            <a:ext cx="1980000" cy="3251906"/>
          </a:xfrm>
          <a:prstGeom prst="roundRect">
            <a:avLst>
              <a:gd name="adj" fmla="val 7020"/>
            </a:avLst>
          </a:prstGeom>
          <a:solidFill>
            <a:srgbClr val="3D6C9D">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23" name="Google Shape;523;p25"/>
          <p:cNvSpPr/>
          <p:nvPr/>
        </p:nvSpPr>
        <p:spPr>
          <a:xfrm>
            <a:off x="4603638" y="2500880"/>
            <a:ext cx="1980000" cy="3251906"/>
          </a:xfrm>
          <a:prstGeom prst="roundRect">
            <a:avLst>
              <a:gd name="adj" fmla="val 7020"/>
            </a:avLst>
          </a:prstGeom>
          <a:solidFill>
            <a:srgbClr val="3D6C9D">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24" name="Google Shape;524;p25"/>
          <p:cNvSpPr/>
          <p:nvPr/>
        </p:nvSpPr>
        <p:spPr>
          <a:xfrm>
            <a:off x="6689558" y="2500880"/>
            <a:ext cx="1980000" cy="3251906"/>
          </a:xfrm>
          <a:prstGeom prst="roundRect">
            <a:avLst>
              <a:gd name="adj" fmla="val 7020"/>
            </a:avLst>
          </a:prstGeom>
          <a:solidFill>
            <a:srgbClr val="3D6C9D">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25" name="Google Shape;525;p25"/>
          <p:cNvSpPr/>
          <p:nvPr/>
        </p:nvSpPr>
        <p:spPr>
          <a:xfrm>
            <a:off x="989800" y="2068880"/>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6" name="Google Shape;526;p25"/>
          <p:cNvSpPr/>
          <p:nvPr/>
        </p:nvSpPr>
        <p:spPr>
          <a:xfrm>
            <a:off x="3075719" y="2068880"/>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7" name="Google Shape;527;p25"/>
          <p:cNvSpPr/>
          <p:nvPr/>
        </p:nvSpPr>
        <p:spPr>
          <a:xfrm>
            <a:off x="5161638" y="2068880"/>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8" name="Google Shape;528;p25"/>
          <p:cNvSpPr/>
          <p:nvPr/>
        </p:nvSpPr>
        <p:spPr>
          <a:xfrm>
            <a:off x="7242654" y="2068880"/>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9" name="Google Shape;529;p25"/>
          <p:cNvSpPr txBox="1"/>
          <p:nvPr/>
        </p:nvSpPr>
        <p:spPr>
          <a:xfrm>
            <a:off x="722697" y="3234837"/>
            <a:ext cx="1486248"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Objetivos (último párrafo de la introducción)</a:t>
            </a:r>
            <a:endParaRPr sz="1200" b="0" i="0" u="none" strike="noStrike" cap="none">
              <a:solidFill>
                <a:srgbClr val="3D6C9D"/>
              </a:solidFill>
              <a:latin typeface="Arial"/>
              <a:ea typeface="Arial"/>
              <a:cs typeface="Arial"/>
              <a:sym typeface="Arial"/>
            </a:endParaRPr>
          </a:p>
        </p:txBody>
      </p:sp>
      <p:sp>
        <p:nvSpPr>
          <p:cNvPr id="530" name="Google Shape;530;p25"/>
          <p:cNvSpPr txBox="1"/>
          <p:nvPr/>
        </p:nvSpPr>
        <p:spPr>
          <a:xfrm>
            <a:off x="2787802" y="3234837"/>
            <a:ext cx="1486248" cy="73866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Especifique por qué se está investigando</a:t>
            </a:r>
            <a:endParaRPr sz="1200" b="0" i="0" u="none" strike="noStrike" cap="none">
              <a:solidFill>
                <a:srgbClr val="3D6C9D"/>
              </a:solidFill>
              <a:latin typeface="Arial"/>
              <a:ea typeface="Arial"/>
              <a:cs typeface="Arial"/>
              <a:sym typeface="Arial"/>
            </a:endParaRPr>
          </a:p>
        </p:txBody>
      </p:sp>
      <p:sp>
        <p:nvSpPr>
          <p:cNvPr id="531" name="Google Shape;531;p25"/>
          <p:cNvSpPr txBox="1"/>
          <p:nvPr/>
        </p:nvSpPr>
        <p:spPr>
          <a:xfrm>
            <a:off x="4883730" y="3234837"/>
            <a:ext cx="1486248" cy="73866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No incluya detalles administrativos</a:t>
            </a:r>
            <a:endParaRPr sz="1200" b="0" i="0" u="none" strike="noStrike" cap="none">
              <a:solidFill>
                <a:srgbClr val="3D6C9D"/>
              </a:solidFill>
              <a:latin typeface="Arial"/>
              <a:ea typeface="Arial"/>
              <a:cs typeface="Arial"/>
              <a:sym typeface="Arial"/>
            </a:endParaRPr>
          </a:p>
        </p:txBody>
      </p:sp>
      <p:sp>
        <p:nvSpPr>
          <p:cNvPr id="532" name="Google Shape;532;p25"/>
          <p:cNvSpPr txBox="1"/>
          <p:nvPr/>
        </p:nvSpPr>
        <p:spPr>
          <a:xfrm>
            <a:off x="6948836" y="3234837"/>
            <a:ext cx="1486248" cy="147732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Cuando escriba los resultados y la discusión, asegúrese que se han cumplido los objetivos</a:t>
            </a:r>
            <a:endParaRPr sz="1200" b="0" i="0" u="none" strike="noStrike" cap="none">
              <a:solidFill>
                <a:srgbClr val="3D6C9D"/>
              </a:solidFill>
              <a:latin typeface="Arial"/>
              <a:ea typeface="Arial"/>
              <a:cs typeface="Arial"/>
              <a:sym typeface="Arial"/>
            </a:endParaRPr>
          </a:p>
        </p:txBody>
      </p:sp>
      <p:sp>
        <p:nvSpPr>
          <p:cNvPr id="533" name="Google Shape;533;p25"/>
          <p:cNvSpPr/>
          <p:nvPr/>
        </p:nvSpPr>
        <p:spPr>
          <a:xfrm>
            <a:off x="1205800" y="2284880"/>
            <a:ext cx="432000" cy="432000"/>
          </a:xfrm>
          <a:custGeom>
            <a:avLst/>
            <a:gdLst/>
            <a:ahLst/>
            <a:cxnLst/>
            <a:rect l="l" t="t" r="r" b="b"/>
            <a:pathLst>
              <a:path w="171450" h="171450" extrusionOk="0">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50" y="62758"/>
                  <a:pt x="6751" y="52322"/>
                </a:cubicBezTo>
                <a:cubicBezTo>
                  <a:pt x="11251" y="41886"/>
                  <a:pt x="17359" y="32808"/>
                  <a:pt x="25075" y="25089"/>
                </a:cubicBezTo>
                <a:cubicBezTo>
                  <a:pt x="32790" y="17369"/>
                  <a:pt x="41862" y="11258"/>
                  <a:pt x="52292" y="6755"/>
                </a:cubicBezTo>
                <a:cubicBezTo>
                  <a:pt x="62722" y="2252"/>
                  <a:pt x="73866" y="0"/>
                  <a:pt x="85725" y="0"/>
                </a:cubicBezTo>
                <a:cubicBezTo>
                  <a:pt x="95474" y="0"/>
                  <a:pt x="104697" y="1508"/>
                  <a:pt x="113396" y="4524"/>
                </a:cubicBezTo>
                <a:cubicBezTo>
                  <a:pt x="122095" y="7541"/>
                  <a:pt x="130028" y="11747"/>
                  <a:pt x="137197" y="17145"/>
                </a:cubicBezTo>
                <a:lnTo>
                  <a:pt x="130346" y="24234"/>
                </a:lnTo>
                <a:cubicBezTo>
                  <a:pt x="124069" y="19569"/>
                  <a:pt x="117165" y="15951"/>
                  <a:pt x="109633" y="13381"/>
                </a:cubicBezTo>
                <a:cubicBezTo>
                  <a:pt x="102102" y="10810"/>
                  <a:pt x="94132" y="9525"/>
                  <a:pt x="85725" y="9525"/>
                </a:cubicBezTo>
                <a:cubicBezTo>
                  <a:pt x="64611" y="9525"/>
                  <a:pt x="46633" y="16947"/>
                  <a:pt x="31790" y="31790"/>
                </a:cubicBezTo>
                <a:cubicBezTo>
                  <a:pt x="16947" y="46633"/>
                  <a:pt x="9525" y="64611"/>
                  <a:pt x="9525" y="85725"/>
                </a:cubicBezTo>
                <a:cubicBezTo>
                  <a:pt x="9525" y="106839"/>
                  <a:pt x="16947" y="124817"/>
                  <a:pt x="31790" y="139660"/>
                </a:cubicBezTo>
                <a:cubicBezTo>
                  <a:pt x="46633" y="154503"/>
                  <a:pt x="64611" y="161925"/>
                  <a:pt x="85725" y="161925"/>
                </a:cubicBezTo>
                <a:cubicBezTo>
                  <a:pt x="106839" y="161925"/>
                  <a:pt x="124817" y="154503"/>
                  <a:pt x="139660" y="139660"/>
                </a:cubicBezTo>
                <a:cubicBezTo>
                  <a:pt x="154503" y="124817"/>
                  <a:pt x="161925" y="106839"/>
                  <a:pt x="161925" y="85725"/>
                </a:cubicBezTo>
                <a:cubicBezTo>
                  <a:pt x="161925" y="81891"/>
                  <a:pt x="161644" y="78130"/>
                  <a:pt x="161083" y="74443"/>
                </a:cubicBezTo>
                <a:cubicBezTo>
                  <a:pt x="160521" y="70756"/>
                  <a:pt x="159678" y="67171"/>
                  <a:pt x="158555" y="63689"/>
                </a:cubicBezTo>
                <a:lnTo>
                  <a:pt x="166156" y="55904"/>
                </a:lnTo>
                <a:cubicBezTo>
                  <a:pt x="167903" y="60618"/>
                  <a:pt x="169221" y="65454"/>
                  <a:pt x="170113" y="70412"/>
                </a:cubicBezTo>
                <a:cubicBezTo>
                  <a:pt x="171004" y="75371"/>
                  <a:pt x="171450" y="80475"/>
                  <a:pt x="171450" y="85725"/>
                </a:cubicBezTo>
                <a:cubicBezTo>
                  <a:pt x="171450" y="97584"/>
                  <a:pt x="169201" y="108728"/>
                  <a:pt x="164702" y="119158"/>
                </a:cubicBezTo>
                <a:cubicBezTo>
                  <a:pt x="160203" y="129588"/>
                  <a:pt x="154097" y="138660"/>
                  <a:pt x="146385" y="146375"/>
                </a:cubicBezTo>
                <a:cubicBezTo>
                  <a:pt x="138672" y="154091"/>
                  <a:pt x="129603" y="160199"/>
                  <a:pt x="119177" y="164699"/>
                </a:cubicBezTo>
                <a:cubicBezTo>
                  <a:pt x="108751" y="169200"/>
                  <a:pt x="97611" y="171450"/>
                  <a:pt x="85757" y="171450"/>
                </a:cubicBezTo>
                <a:close/>
                <a:moveTo>
                  <a:pt x="72024" y="122946"/>
                </a:moveTo>
                <a:lnTo>
                  <a:pt x="38137" y="89059"/>
                </a:lnTo>
                <a:lnTo>
                  <a:pt x="44878" y="82318"/>
                </a:lnTo>
                <a:lnTo>
                  <a:pt x="72024" y="109464"/>
                </a:lnTo>
                <a:lnTo>
                  <a:pt x="164709" y="16724"/>
                </a:lnTo>
                <a:lnTo>
                  <a:pt x="171450" y="23464"/>
                </a:lnTo>
                <a:lnTo>
                  <a:pt x="72024" y="122946"/>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4" name="Google Shape;534;p25"/>
          <p:cNvSpPr/>
          <p:nvPr/>
        </p:nvSpPr>
        <p:spPr>
          <a:xfrm>
            <a:off x="5377638" y="2284880"/>
            <a:ext cx="432000" cy="432000"/>
          </a:xfrm>
          <a:custGeom>
            <a:avLst/>
            <a:gdLst/>
            <a:ahLst/>
            <a:cxnLst/>
            <a:rect l="l" t="t" r="r" b="b"/>
            <a:pathLst>
              <a:path w="161925" h="161925" extrusionOk="0">
                <a:moveTo>
                  <a:pt x="75248" y="93235"/>
                </a:moveTo>
                <a:lnTo>
                  <a:pt x="95250" y="73233"/>
                </a:lnTo>
                <a:lnTo>
                  <a:pt x="115253" y="93235"/>
                </a:lnTo>
                <a:lnTo>
                  <a:pt x="121810" y="86678"/>
                </a:lnTo>
                <a:lnTo>
                  <a:pt x="101808" y="66675"/>
                </a:lnTo>
                <a:lnTo>
                  <a:pt x="121810" y="46673"/>
                </a:lnTo>
                <a:lnTo>
                  <a:pt x="115253" y="40115"/>
                </a:lnTo>
                <a:lnTo>
                  <a:pt x="95250" y="60117"/>
                </a:lnTo>
                <a:lnTo>
                  <a:pt x="75248" y="40115"/>
                </a:lnTo>
                <a:lnTo>
                  <a:pt x="68690" y="46673"/>
                </a:lnTo>
                <a:lnTo>
                  <a:pt x="88692" y="66675"/>
                </a:lnTo>
                <a:lnTo>
                  <a:pt x="68690" y="86678"/>
                </a:lnTo>
                <a:lnTo>
                  <a:pt x="75248" y="93235"/>
                </a:lnTo>
                <a:close/>
                <a:moveTo>
                  <a:pt x="43961" y="133350"/>
                </a:moveTo>
                <a:cubicBezTo>
                  <a:pt x="39578" y="133350"/>
                  <a:pt x="35917" y="131882"/>
                  <a:pt x="32980" y="128945"/>
                </a:cubicBezTo>
                <a:cubicBezTo>
                  <a:pt x="30043" y="126008"/>
                  <a:pt x="28575" y="122347"/>
                  <a:pt x="28575" y="117964"/>
                </a:cubicBezTo>
                <a:lnTo>
                  <a:pt x="28575" y="15386"/>
                </a:lnTo>
                <a:cubicBezTo>
                  <a:pt x="28575" y="11003"/>
                  <a:pt x="30043" y="7342"/>
                  <a:pt x="32980" y="4405"/>
                </a:cubicBezTo>
                <a:cubicBezTo>
                  <a:pt x="35917" y="1468"/>
                  <a:pt x="39578" y="0"/>
                  <a:pt x="43961" y="0"/>
                </a:cubicBezTo>
                <a:lnTo>
                  <a:pt x="146539" y="0"/>
                </a:lnTo>
                <a:cubicBezTo>
                  <a:pt x="150922" y="0"/>
                  <a:pt x="154583" y="1468"/>
                  <a:pt x="157520" y="4405"/>
                </a:cubicBezTo>
                <a:cubicBezTo>
                  <a:pt x="160457" y="7342"/>
                  <a:pt x="161925" y="11003"/>
                  <a:pt x="161925" y="15386"/>
                </a:cubicBezTo>
                <a:lnTo>
                  <a:pt x="161925" y="117964"/>
                </a:lnTo>
                <a:cubicBezTo>
                  <a:pt x="161925" y="122347"/>
                  <a:pt x="160457" y="126008"/>
                  <a:pt x="157520" y="128945"/>
                </a:cubicBezTo>
                <a:cubicBezTo>
                  <a:pt x="154583" y="131882"/>
                  <a:pt x="150922" y="133350"/>
                  <a:pt x="146539" y="133350"/>
                </a:cubicBezTo>
                <a:lnTo>
                  <a:pt x="43961" y="133350"/>
                </a:lnTo>
                <a:close/>
                <a:moveTo>
                  <a:pt x="43961" y="123825"/>
                </a:moveTo>
                <a:lnTo>
                  <a:pt x="146539" y="123825"/>
                </a:lnTo>
                <a:cubicBezTo>
                  <a:pt x="148004" y="123825"/>
                  <a:pt x="149347" y="123214"/>
                  <a:pt x="150568" y="121993"/>
                </a:cubicBezTo>
                <a:cubicBezTo>
                  <a:pt x="151789" y="120772"/>
                  <a:pt x="152400" y="119429"/>
                  <a:pt x="152400" y="117964"/>
                </a:cubicBezTo>
                <a:lnTo>
                  <a:pt x="152400" y="15386"/>
                </a:lnTo>
                <a:cubicBezTo>
                  <a:pt x="152400" y="13921"/>
                  <a:pt x="151789" y="12578"/>
                  <a:pt x="150568" y="11357"/>
                </a:cubicBezTo>
                <a:cubicBezTo>
                  <a:pt x="149347" y="10136"/>
                  <a:pt x="148004" y="9525"/>
                  <a:pt x="146539" y="9525"/>
                </a:cubicBezTo>
                <a:lnTo>
                  <a:pt x="43961" y="9525"/>
                </a:lnTo>
                <a:cubicBezTo>
                  <a:pt x="42496" y="9525"/>
                  <a:pt x="41153" y="10136"/>
                  <a:pt x="39932" y="11357"/>
                </a:cubicBezTo>
                <a:cubicBezTo>
                  <a:pt x="38711" y="12578"/>
                  <a:pt x="38100" y="13921"/>
                  <a:pt x="38100" y="15386"/>
                </a:cubicBezTo>
                <a:lnTo>
                  <a:pt x="38100" y="117964"/>
                </a:lnTo>
                <a:cubicBezTo>
                  <a:pt x="38100" y="119429"/>
                  <a:pt x="38711" y="120772"/>
                  <a:pt x="39932" y="121993"/>
                </a:cubicBezTo>
                <a:cubicBezTo>
                  <a:pt x="41153" y="123214"/>
                  <a:pt x="42496" y="123825"/>
                  <a:pt x="43961" y="123825"/>
                </a:cubicBezTo>
                <a:close/>
                <a:moveTo>
                  <a:pt x="15386" y="161925"/>
                </a:moveTo>
                <a:cubicBezTo>
                  <a:pt x="11003" y="161925"/>
                  <a:pt x="7342" y="160457"/>
                  <a:pt x="4405" y="157520"/>
                </a:cubicBezTo>
                <a:cubicBezTo>
                  <a:pt x="1468" y="154583"/>
                  <a:pt x="0" y="150922"/>
                  <a:pt x="0" y="146539"/>
                </a:cubicBezTo>
                <a:lnTo>
                  <a:pt x="0" y="34436"/>
                </a:lnTo>
                <a:lnTo>
                  <a:pt x="9525" y="34436"/>
                </a:lnTo>
                <a:lnTo>
                  <a:pt x="9525" y="146539"/>
                </a:lnTo>
                <a:cubicBezTo>
                  <a:pt x="9525" y="148004"/>
                  <a:pt x="10136" y="149347"/>
                  <a:pt x="11357" y="150568"/>
                </a:cubicBezTo>
                <a:cubicBezTo>
                  <a:pt x="12578" y="151789"/>
                  <a:pt x="13921" y="152400"/>
                  <a:pt x="15386" y="152400"/>
                </a:cubicBezTo>
                <a:lnTo>
                  <a:pt x="127489" y="152400"/>
                </a:lnTo>
                <a:lnTo>
                  <a:pt x="127489" y="161925"/>
                </a:lnTo>
                <a:lnTo>
                  <a:pt x="15386" y="161925"/>
                </a:lnTo>
                <a:close/>
                <a:moveTo>
                  <a:pt x="38100" y="9525"/>
                </a:moveTo>
                <a:lnTo>
                  <a:pt x="38100" y="123825"/>
                </a:lnTo>
                <a:lnTo>
                  <a:pt x="38100" y="9525"/>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5" name="Google Shape;535;p25"/>
          <p:cNvSpPr/>
          <p:nvPr/>
        </p:nvSpPr>
        <p:spPr>
          <a:xfrm>
            <a:off x="7458654" y="2346454"/>
            <a:ext cx="432000" cy="308853"/>
          </a:xfrm>
          <a:custGeom>
            <a:avLst/>
            <a:gdLst/>
            <a:ahLst/>
            <a:cxnLst/>
            <a:rect l="l" t="t" r="r" b="b"/>
            <a:pathLst>
              <a:path w="171633" h="122707" extrusionOk="0">
                <a:moveTo>
                  <a:pt x="27036" y="122708"/>
                </a:moveTo>
                <a:lnTo>
                  <a:pt x="0" y="95671"/>
                </a:lnTo>
                <a:lnTo>
                  <a:pt x="6557" y="89114"/>
                </a:lnTo>
                <a:lnTo>
                  <a:pt x="26798" y="109354"/>
                </a:lnTo>
                <a:lnTo>
                  <a:pt x="67279" y="68873"/>
                </a:lnTo>
                <a:lnTo>
                  <a:pt x="73837" y="75669"/>
                </a:lnTo>
                <a:lnTo>
                  <a:pt x="27036" y="122708"/>
                </a:lnTo>
                <a:close/>
                <a:moveTo>
                  <a:pt x="27036" y="53835"/>
                </a:moveTo>
                <a:lnTo>
                  <a:pt x="0" y="26798"/>
                </a:lnTo>
                <a:lnTo>
                  <a:pt x="6557" y="20241"/>
                </a:lnTo>
                <a:lnTo>
                  <a:pt x="26798" y="40481"/>
                </a:lnTo>
                <a:lnTo>
                  <a:pt x="67279" y="0"/>
                </a:lnTo>
                <a:lnTo>
                  <a:pt x="73837" y="6796"/>
                </a:lnTo>
                <a:lnTo>
                  <a:pt x="27036" y="53835"/>
                </a:lnTo>
                <a:close/>
                <a:moveTo>
                  <a:pt x="95433" y="105673"/>
                </a:moveTo>
                <a:lnTo>
                  <a:pt x="95433" y="96147"/>
                </a:lnTo>
                <a:lnTo>
                  <a:pt x="171633" y="96147"/>
                </a:lnTo>
                <a:lnTo>
                  <a:pt x="171633" y="105673"/>
                </a:lnTo>
                <a:lnTo>
                  <a:pt x="95433" y="105673"/>
                </a:lnTo>
                <a:close/>
                <a:moveTo>
                  <a:pt x="95433" y="36800"/>
                </a:moveTo>
                <a:lnTo>
                  <a:pt x="95433" y="27274"/>
                </a:lnTo>
                <a:lnTo>
                  <a:pt x="171633" y="27274"/>
                </a:lnTo>
                <a:lnTo>
                  <a:pt x="171633" y="36800"/>
                </a:lnTo>
                <a:lnTo>
                  <a:pt x="95433" y="3680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6" name="Google Shape;536;p25"/>
          <p:cNvSpPr/>
          <p:nvPr/>
        </p:nvSpPr>
        <p:spPr>
          <a:xfrm>
            <a:off x="3321682" y="2305428"/>
            <a:ext cx="372075" cy="432000"/>
          </a:xfrm>
          <a:custGeom>
            <a:avLst/>
            <a:gdLst/>
            <a:ahLst/>
            <a:cxnLst/>
            <a:rect l="l" t="t" r="r" b="b"/>
            <a:pathLst>
              <a:path w="152400" h="176945" extrusionOk="0">
                <a:moveTo>
                  <a:pt x="76163" y="125840"/>
                </a:moveTo>
                <a:cubicBezTo>
                  <a:pt x="78276" y="125840"/>
                  <a:pt x="80056" y="125116"/>
                  <a:pt x="81503" y="123669"/>
                </a:cubicBezTo>
                <a:cubicBezTo>
                  <a:pt x="82950" y="122222"/>
                  <a:pt x="83674" y="120442"/>
                  <a:pt x="83674" y="118330"/>
                </a:cubicBezTo>
                <a:cubicBezTo>
                  <a:pt x="83674" y="116217"/>
                  <a:pt x="82950" y="114437"/>
                  <a:pt x="81503" y="112990"/>
                </a:cubicBezTo>
                <a:cubicBezTo>
                  <a:pt x="80056" y="111543"/>
                  <a:pt x="78276" y="110820"/>
                  <a:pt x="76163" y="110820"/>
                </a:cubicBezTo>
                <a:cubicBezTo>
                  <a:pt x="74051" y="110820"/>
                  <a:pt x="72271" y="111543"/>
                  <a:pt x="70824" y="112990"/>
                </a:cubicBezTo>
                <a:cubicBezTo>
                  <a:pt x="69377" y="114437"/>
                  <a:pt x="68653" y="116217"/>
                  <a:pt x="68653" y="118330"/>
                </a:cubicBezTo>
                <a:cubicBezTo>
                  <a:pt x="68653" y="120442"/>
                  <a:pt x="69377" y="122222"/>
                  <a:pt x="70824" y="123669"/>
                </a:cubicBezTo>
                <a:cubicBezTo>
                  <a:pt x="72271" y="125116"/>
                  <a:pt x="74051" y="125840"/>
                  <a:pt x="76163" y="125840"/>
                </a:cubicBezTo>
                <a:close/>
                <a:moveTo>
                  <a:pt x="71254" y="94298"/>
                </a:moveTo>
                <a:lnTo>
                  <a:pt x="80450" y="94298"/>
                </a:lnTo>
                <a:cubicBezTo>
                  <a:pt x="80572" y="92209"/>
                  <a:pt x="80782" y="90396"/>
                  <a:pt x="81082" y="88857"/>
                </a:cubicBezTo>
                <a:cubicBezTo>
                  <a:pt x="81381" y="87319"/>
                  <a:pt x="81927" y="85798"/>
                  <a:pt x="82721" y="84296"/>
                </a:cubicBezTo>
                <a:cubicBezTo>
                  <a:pt x="83515" y="82794"/>
                  <a:pt x="84537" y="81289"/>
                  <a:pt x="85789" y="79781"/>
                </a:cubicBezTo>
                <a:cubicBezTo>
                  <a:pt x="87041" y="78273"/>
                  <a:pt x="88595" y="76591"/>
                  <a:pt x="90451" y="74735"/>
                </a:cubicBezTo>
                <a:cubicBezTo>
                  <a:pt x="95030" y="70155"/>
                  <a:pt x="98349" y="66184"/>
                  <a:pt x="100406" y="62819"/>
                </a:cubicBezTo>
                <a:cubicBezTo>
                  <a:pt x="102464" y="59455"/>
                  <a:pt x="103493" y="55636"/>
                  <a:pt x="103493" y="51362"/>
                </a:cubicBezTo>
                <a:cubicBezTo>
                  <a:pt x="103493" y="43925"/>
                  <a:pt x="100941" y="37932"/>
                  <a:pt x="95836" y="33383"/>
                </a:cubicBezTo>
                <a:cubicBezTo>
                  <a:pt x="90732" y="28834"/>
                  <a:pt x="84498" y="26560"/>
                  <a:pt x="77134" y="26560"/>
                </a:cubicBezTo>
                <a:cubicBezTo>
                  <a:pt x="70357" y="26560"/>
                  <a:pt x="64523" y="28367"/>
                  <a:pt x="59632" y="31982"/>
                </a:cubicBezTo>
                <a:cubicBezTo>
                  <a:pt x="54741" y="35597"/>
                  <a:pt x="51166" y="39932"/>
                  <a:pt x="48907" y="44987"/>
                </a:cubicBezTo>
                <a:lnTo>
                  <a:pt x="57663" y="48614"/>
                </a:lnTo>
                <a:cubicBezTo>
                  <a:pt x="59263" y="44816"/>
                  <a:pt x="61546" y="41669"/>
                  <a:pt x="64514" y="39172"/>
                </a:cubicBezTo>
                <a:cubicBezTo>
                  <a:pt x="67481" y="36674"/>
                  <a:pt x="71492" y="35426"/>
                  <a:pt x="76548" y="35426"/>
                </a:cubicBezTo>
                <a:cubicBezTo>
                  <a:pt x="82544" y="35426"/>
                  <a:pt x="87001" y="37065"/>
                  <a:pt x="89920" y="40344"/>
                </a:cubicBezTo>
                <a:cubicBezTo>
                  <a:pt x="92838" y="43623"/>
                  <a:pt x="94298" y="47350"/>
                  <a:pt x="94298" y="51527"/>
                </a:cubicBezTo>
                <a:cubicBezTo>
                  <a:pt x="94298" y="54714"/>
                  <a:pt x="93424" y="57632"/>
                  <a:pt x="91678" y="60282"/>
                </a:cubicBezTo>
                <a:cubicBezTo>
                  <a:pt x="89932" y="62932"/>
                  <a:pt x="87483" y="65716"/>
                  <a:pt x="84333" y="68635"/>
                </a:cubicBezTo>
                <a:cubicBezTo>
                  <a:pt x="82000" y="70858"/>
                  <a:pt x="80001" y="72979"/>
                  <a:pt x="78334" y="75000"/>
                </a:cubicBezTo>
                <a:cubicBezTo>
                  <a:pt x="76667" y="77021"/>
                  <a:pt x="75278" y="79039"/>
                  <a:pt x="74167" y="81054"/>
                </a:cubicBezTo>
                <a:cubicBezTo>
                  <a:pt x="73055" y="83069"/>
                  <a:pt x="72292" y="85142"/>
                  <a:pt x="71877" y="87273"/>
                </a:cubicBezTo>
                <a:cubicBezTo>
                  <a:pt x="71462" y="89404"/>
                  <a:pt x="71254" y="91745"/>
                  <a:pt x="71254" y="94298"/>
                </a:cubicBezTo>
                <a:close/>
                <a:moveTo>
                  <a:pt x="76200" y="176945"/>
                </a:moveTo>
                <a:lnTo>
                  <a:pt x="51655" y="152400"/>
                </a:lnTo>
                <a:lnTo>
                  <a:pt x="15386" y="152400"/>
                </a:lnTo>
                <a:cubicBezTo>
                  <a:pt x="11003" y="152400"/>
                  <a:pt x="7342" y="150932"/>
                  <a:pt x="4405" y="147995"/>
                </a:cubicBezTo>
                <a:cubicBezTo>
                  <a:pt x="1468" y="145058"/>
                  <a:pt x="0" y="141397"/>
                  <a:pt x="0" y="137014"/>
                </a:cubicBezTo>
                <a:lnTo>
                  <a:pt x="0" y="15386"/>
                </a:lnTo>
                <a:cubicBezTo>
                  <a:pt x="0" y="11003"/>
                  <a:pt x="1468" y="7342"/>
                  <a:pt x="4405" y="4405"/>
                </a:cubicBezTo>
                <a:cubicBezTo>
                  <a:pt x="7342" y="1468"/>
                  <a:pt x="11003" y="0"/>
                  <a:pt x="15386" y="0"/>
                </a:cubicBezTo>
                <a:lnTo>
                  <a:pt x="137014" y="0"/>
                </a:lnTo>
                <a:cubicBezTo>
                  <a:pt x="141397" y="0"/>
                  <a:pt x="145058" y="1468"/>
                  <a:pt x="147995" y="4405"/>
                </a:cubicBezTo>
                <a:cubicBezTo>
                  <a:pt x="150932" y="7342"/>
                  <a:pt x="152400" y="11003"/>
                  <a:pt x="152400" y="15386"/>
                </a:cubicBezTo>
                <a:lnTo>
                  <a:pt x="152400" y="137014"/>
                </a:lnTo>
                <a:cubicBezTo>
                  <a:pt x="152400" y="141397"/>
                  <a:pt x="150932" y="145058"/>
                  <a:pt x="147995" y="147995"/>
                </a:cubicBezTo>
                <a:cubicBezTo>
                  <a:pt x="145058" y="150932"/>
                  <a:pt x="141397" y="152400"/>
                  <a:pt x="137014" y="152400"/>
                </a:cubicBezTo>
                <a:lnTo>
                  <a:pt x="100745" y="152400"/>
                </a:lnTo>
                <a:lnTo>
                  <a:pt x="76200" y="176945"/>
                </a:lnTo>
                <a:close/>
                <a:moveTo>
                  <a:pt x="15386" y="142875"/>
                </a:moveTo>
                <a:lnTo>
                  <a:pt x="55611" y="142875"/>
                </a:lnTo>
                <a:lnTo>
                  <a:pt x="76200" y="163464"/>
                </a:lnTo>
                <a:lnTo>
                  <a:pt x="96789" y="142875"/>
                </a:lnTo>
                <a:lnTo>
                  <a:pt x="137014" y="142875"/>
                </a:lnTo>
                <a:cubicBezTo>
                  <a:pt x="138723" y="142875"/>
                  <a:pt x="140127" y="142325"/>
                  <a:pt x="141226" y="141226"/>
                </a:cubicBezTo>
                <a:cubicBezTo>
                  <a:pt x="142325" y="140127"/>
                  <a:pt x="142875" y="138723"/>
                  <a:pt x="142875" y="137014"/>
                </a:cubicBezTo>
                <a:lnTo>
                  <a:pt x="142875" y="15386"/>
                </a:lnTo>
                <a:cubicBezTo>
                  <a:pt x="142875" y="13677"/>
                  <a:pt x="142325" y="12273"/>
                  <a:pt x="141226" y="11174"/>
                </a:cubicBezTo>
                <a:cubicBezTo>
                  <a:pt x="140127" y="10075"/>
                  <a:pt x="138723" y="9525"/>
                  <a:pt x="137014" y="9525"/>
                </a:cubicBezTo>
                <a:lnTo>
                  <a:pt x="15386" y="9525"/>
                </a:lnTo>
                <a:cubicBezTo>
                  <a:pt x="13677" y="9525"/>
                  <a:pt x="12273" y="10075"/>
                  <a:pt x="11174" y="11174"/>
                </a:cubicBezTo>
                <a:cubicBezTo>
                  <a:pt x="10075" y="12273"/>
                  <a:pt x="9525" y="13677"/>
                  <a:pt x="9525" y="15386"/>
                </a:cubicBezTo>
                <a:lnTo>
                  <a:pt x="9525" y="137014"/>
                </a:lnTo>
                <a:cubicBezTo>
                  <a:pt x="9525" y="138723"/>
                  <a:pt x="10075" y="140127"/>
                  <a:pt x="11174" y="141226"/>
                </a:cubicBezTo>
                <a:cubicBezTo>
                  <a:pt x="12273" y="142325"/>
                  <a:pt x="13677" y="142875"/>
                  <a:pt x="15386" y="14287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p26"/>
          <p:cNvSpPr txBox="1"/>
          <p:nvPr/>
        </p:nvSpPr>
        <p:spPr>
          <a:xfrm>
            <a:off x="431800" y="379681"/>
            <a:ext cx="8243888"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Introducción o antecedentes</a:t>
            </a:r>
            <a:endParaRPr/>
          </a:p>
        </p:txBody>
      </p:sp>
      <p:sp>
        <p:nvSpPr>
          <p:cNvPr id="542" name="Google Shape;542;p26"/>
          <p:cNvSpPr/>
          <p:nvPr/>
        </p:nvSpPr>
        <p:spPr>
          <a:xfrm>
            <a:off x="431800" y="2943208"/>
            <a:ext cx="1980000" cy="2615111"/>
          </a:xfrm>
          <a:prstGeom prst="roundRect">
            <a:avLst>
              <a:gd name="adj" fmla="val 7020"/>
            </a:avLst>
          </a:prstGeom>
          <a:solidFill>
            <a:srgbClr val="3D6C9D">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43" name="Google Shape;543;p26"/>
          <p:cNvSpPr/>
          <p:nvPr/>
        </p:nvSpPr>
        <p:spPr>
          <a:xfrm>
            <a:off x="2517719" y="2943208"/>
            <a:ext cx="1980000" cy="2615111"/>
          </a:xfrm>
          <a:prstGeom prst="roundRect">
            <a:avLst>
              <a:gd name="adj" fmla="val 7020"/>
            </a:avLst>
          </a:prstGeom>
          <a:solidFill>
            <a:srgbClr val="3D6C9D">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44" name="Google Shape;544;p26"/>
          <p:cNvSpPr/>
          <p:nvPr/>
        </p:nvSpPr>
        <p:spPr>
          <a:xfrm>
            <a:off x="4603638" y="2943208"/>
            <a:ext cx="1980000" cy="2615111"/>
          </a:xfrm>
          <a:prstGeom prst="roundRect">
            <a:avLst>
              <a:gd name="adj" fmla="val 7020"/>
            </a:avLst>
          </a:prstGeom>
          <a:solidFill>
            <a:srgbClr val="3D6C9D">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45" name="Google Shape;545;p26"/>
          <p:cNvSpPr/>
          <p:nvPr/>
        </p:nvSpPr>
        <p:spPr>
          <a:xfrm>
            <a:off x="6689558" y="2943208"/>
            <a:ext cx="1980000" cy="2615111"/>
          </a:xfrm>
          <a:prstGeom prst="roundRect">
            <a:avLst>
              <a:gd name="adj" fmla="val 7020"/>
            </a:avLst>
          </a:prstGeom>
          <a:solidFill>
            <a:srgbClr val="3D6C9D">
              <a:alpha val="4980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46" name="Google Shape;546;p26"/>
          <p:cNvSpPr/>
          <p:nvPr/>
        </p:nvSpPr>
        <p:spPr>
          <a:xfrm>
            <a:off x="989800" y="2511208"/>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7" name="Google Shape;547;p26"/>
          <p:cNvSpPr/>
          <p:nvPr/>
        </p:nvSpPr>
        <p:spPr>
          <a:xfrm>
            <a:off x="3075719" y="2511208"/>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8" name="Google Shape;548;p26"/>
          <p:cNvSpPr/>
          <p:nvPr/>
        </p:nvSpPr>
        <p:spPr>
          <a:xfrm>
            <a:off x="5161638" y="2511208"/>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9" name="Google Shape;549;p26"/>
          <p:cNvSpPr/>
          <p:nvPr/>
        </p:nvSpPr>
        <p:spPr>
          <a:xfrm>
            <a:off x="7242654" y="2511208"/>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0" name="Google Shape;550;p26"/>
          <p:cNvSpPr txBox="1"/>
          <p:nvPr/>
        </p:nvSpPr>
        <p:spPr>
          <a:xfrm>
            <a:off x="722697" y="3677165"/>
            <a:ext cx="1486248"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Ha incluido el reporte inicial</a:t>
            </a:r>
            <a:endParaRPr sz="1200" b="0" i="0" u="none" strike="noStrike" cap="none">
              <a:solidFill>
                <a:srgbClr val="3D6C9D"/>
              </a:solidFill>
              <a:latin typeface="Arial"/>
              <a:ea typeface="Arial"/>
              <a:cs typeface="Arial"/>
              <a:sym typeface="Arial"/>
            </a:endParaRPr>
          </a:p>
        </p:txBody>
      </p:sp>
      <p:sp>
        <p:nvSpPr>
          <p:cNvPr id="551" name="Google Shape;551;p26"/>
          <p:cNvSpPr txBox="1"/>
          <p:nvPr/>
        </p:nvSpPr>
        <p:spPr>
          <a:xfrm>
            <a:off x="2787802" y="3677165"/>
            <a:ext cx="1486248" cy="123110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Que no ha incluido información que es parte de los resultados</a:t>
            </a:r>
            <a:endParaRPr sz="1200" b="0" i="0" u="none" strike="noStrike" cap="none">
              <a:solidFill>
                <a:srgbClr val="3D6C9D"/>
              </a:solidFill>
              <a:latin typeface="Arial"/>
              <a:ea typeface="Arial"/>
              <a:cs typeface="Arial"/>
              <a:sym typeface="Arial"/>
            </a:endParaRPr>
          </a:p>
        </p:txBody>
      </p:sp>
      <p:sp>
        <p:nvSpPr>
          <p:cNvPr id="552" name="Google Shape;552;p26"/>
          <p:cNvSpPr txBox="1"/>
          <p:nvPr/>
        </p:nvSpPr>
        <p:spPr>
          <a:xfrm>
            <a:off x="4883730" y="3677165"/>
            <a:ext cx="1486248" cy="73866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Que ha incluido solo información relevante</a:t>
            </a:r>
            <a:endParaRPr sz="1200" b="0" i="0" u="none" strike="noStrike" cap="none">
              <a:solidFill>
                <a:srgbClr val="3D6C9D"/>
              </a:solidFill>
              <a:latin typeface="Arial"/>
              <a:ea typeface="Arial"/>
              <a:cs typeface="Arial"/>
              <a:sym typeface="Arial"/>
            </a:endParaRPr>
          </a:p>
        </p:txBody>
      </p:sp>
      <p:sp>
        <p:nvSpPr>
          <p:cNvPr id="553" name="Google Shape;553;p26"/>
          <p:cNvSpPr txBox="1"/>
          <p:nvPr/>
        </p:nvSpPr>
        <p:spPr>
          <a:xfrm>
            <a:off x="6948836" y="3677165"/>
            <a:ext cx="1486248"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Ha presentado los objetivos</a:t>
            </a:r>
            <a:endParaRPr sz="1200" b="0" i="0" u="none" strike="noStrike" cap="none">
              <a:solidFill>
                <a:srgbClr val="3D6C9D"/>
              </a:solidFill>
              <a:latin typeface="Arial"/>
              <a:ea typeface="Arial"/>
              <a:cs typeface="Arial"/>
              <a:sym typeface="Arial"/>
            </a:endParaRPr>
          </a:p>
        </p:txBody>
      </p:sp>
      <p:sp>
        <p:nvSpPr>
          <p:cNvPr id="554" name="Google Shape;554;p26"/>
          <p:cNvSpPr txBox="1"/>
          <p:nvPr/>
        </p:nvSpPr>
        <p:spPr>
          <a:xfrm>
            <a:off x="431800" y="1723000"/>
            <a:ext cx="6637468" cy="36933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ZA" sz="2400" b="0" i="0" u="none" strike="noStrike" dirty="0" err="1">
                <a:solidFill>
                  <a:srgbClr val="000000"/>
                </a:solidFill>
                <a:effectLst/>
                <a:latin typeface="+mj-lt"/>
              </a:rPr>
              <a:t>Cuando</a:t>
            </a:r>
            <a:r>
              <a:rPr lang="en-ZA" sz="2400" b="0" i="0" u="none" strike="noStrike" dirty="0">
                <a:solidFill>
                  <a:srgbClr val="000000"/>
                </a:solidFill>
                <a:effectLst/>
                <a:latin typeface="+mj-lt"/>
              </a:rPr>
              <a:t> </a:t>
            </a:r>
            <a:r>
              <a:rPr lang="en-ZA" sz="2400" b="0" i="0" u="none" strike="noStrike" dirty="0" err="1">
                <a:solidFill>
                  <a:srgbClr val="000000"/>
                </a:solidFill>
                <a:effectLst/>
                <a:latin typeface="+mj-lt"/>
              </a:rPr>
              <a:t>entregue</a:t>
            </a:r>
            <a:r>
              <a:rPr lang="en-ZA" sz="2400" b="0" i="0" u="none" strike="noStrike" dirty="0">
                <a:solidFill>
                  <a:srgbClr val="000000"/>
                </a:solidFill>
                <a:effectLst/>
                <a:latin typeface="+mj-lt"/>
              </a:rPr>
              <a:t> </a:t>
            </a:r>
            <a:r>
              <a:rPr lang="en-ZA" sz="2400" b="0" i="0" u="none" strike="noStrike" dirty="0" err="1">
                <a:solidFill>
                  <a:srgbClr val="000000"/>
                </a:solidFill>
                <a:effectLst/>
                <a:latin typeface="+mj-lt"/>
              </a:rPr>
              <a:t>su</a:t>
            </a:r>
            <a:r>
              <a:rPr lang="en-ZA" sz="2400" b="0" i="0" u="none" strike="noStrike" dirty="0">
                <a:solidFill>
                  <a:srgbClr val="000000"/>
                </a:solidFill>
                <a:effectLst/>
                <a:latin typeface="+mj-lt"/>
              </a:rPr>
              <a:t> </a:t>
            </a:r>
            <a:r>
              <a:rPr lang="en-ZA" sz="2400" b="0" i="0" u="none" strike="noStrike" dirty="0" err="1">
                <a:solidFill>
                  <a:srgbClr val="000000"/>
                </a:solidFill>
                <a:effectLst/>
                <a:latin typeface="+mj-lt"/>
              </a:rPr>
              <a:t>reporte</a:t>
            </a:r>
            <a:r>
              <a:rPr lang="en-ZA" sz="2400" b="0" i="0" u="none" strike="noStrike" dirty="0">
                <a:solidFill>
                  <a:srgbClr val="000000"/>
                </a:solidFill>
                <a:effectLst/>
                <a:latin typeface="+mj-lt"/>
              </a:rPr>
              <a:t> </a:t>
            </a:r>
            <a:r>
              <a:rPr lang="en-ZA" sz="2400" b="0" i="0" u="none" strike="noStrike" dirty="0" err="1">
                <a:solidFill>
                  <a:srgbClr val="000000"/>
                </a:solidFill>
                <a:effectLst/>
                <a:latin typeface="+mj-lt"/>
              </a:rPr>
              <a:t>verifique</a:t>
            </a:r>
            <a:r>
              <a:rPr lang="en-ZA" sz="2400" b="0" i="0" u="none" strike="noStrike" dirty="0">
                <a:solidFill>
                  <a:srgbClr val="000000"/>
                </a:solidFill>
                <a:effectLst/>
                <a:latin typeface="+mj-lt"/>
              </a:rPr>
              <a:t>:</a:t>
            </a:r>
            <a:endParaRPr lang="en-US" sz="3200" b="1" i="0" u="none" strike="noStrike" cap="none" dirty="0">
              <a:solidFill>
                <a:srgbClr val="3D6C9D"/>
              </a:solidFill>
              <a:latin typeface="+mj-lt"/>
              <a:ea typeface="Arial"/>
              <a:cs typeface="Arial"/>
              <a:sym typeface="Arial"/>
            </a:endParaRPr>
          </a:p>
        </p:txBody>
      </p:sp>
      <p:sp>
        <p:nvSpPr>
          <p:cNvPr id="555" name="Google Shape;555;p26"/>
          <p:cNvSpPr/>
          <p:nvPr/>
        </p:nvSpPr>
        <p:spPr>
          <a:xfrm>
            <a:off x="3292574" y="2727208"/>
            <a:ext cx="430291" cy="432000"/>
          </a:xfrm>
          <a:custGeom>
            <a:avLst/>
            <a:gdLst/>
            <a:ahLst/>
            <a:cxnLst/>
            <a:rect l="l" t="t" r="r" b="b"/>
            <a:pathLst>
              <a:path w="170772" h="171450" extrusionOk="0">
                <a:moveTo>
                  <a:pt x="143791" y="150587"/>
                </a:moveTo>
                <a:lnTo>
                  <a:pt x="123550" y="170772"/>
                </a:lnTo>
                <a:lnTo>
                  <a:pt x="116809" y="164031"/>
                </a:lnTo>
                <a:lnTo>
                  <a:pt x="136995" y="143791"/>
                </a:lnTo>
                <a:lnTo>
                  <a:pt x="116809" y="123550"/>
                </a:lnTo>
                <a:lnTo>
                  <a:pt x="123550" y="116809"/>
                </a:lnTo>
                <a:lnTo>
                  <a:pt x="143791" y="136995"/>
                </a:lnTo>
                <a:lnTo>
                  <a:pt x="164031" y="116809"/>
                </a:lnTo>
                <a:lnTo>
                  <a:pt x="170772" y="123550"/>
                </a:lnTo>
                <a:lnTo>
                  <a:pt x="150587" y="143791"/>
                </a:lnTo>
                <a:lnTo>
                  <a:pt x="170772" y="164031"/>
                </a:lnTo>
                <a:lnTo>
                  <a:pt x="164031" y="170772"/>
                </a:lnTo>
                <a:lnTo>
                  <a:pt x="143791" y="150587"/>
                </a:lnTo>
                <a:close/>
                <a:moveTo>
                  <a:pt x="19050" y="171450"/>
                </a:moveTo>
                <a:cubicBezTo>
                  <a:pt x="13677" y="171450"/>
                  <a:pt x="9159" y="169618"/>
                  <a:pt x="5495" y="165955"/>
                </a:cubicBezTo>
                <a:cubicBezTo>
                  <a:pt x="1832" y="162291"/>
                  <a:pt x="0" y="157773"/>
                  <a:pt x="0" y="152400"/>
                </a:cubicBezTo>
                <a:lnTo>
                  <a:pt x="0" y="126023"/>
                </a:lnTo>
                <a:lnTo>
                  <a:pt x="28575" y="126023"/>
                </a:lnTo>
                <a:lnTo>
                  <a:pt x="28575" y="0"/>
                </a:lnTo>
                <a:lnTo>
                  <a:pt x="152400" y="0"/>
                </a:lnTo>
                <a:lnTo>
                  <a:pt x="152400" y="88564"/>
                </a:lnTo>
                <a:cubicBezTo>
                  <a:pt x="150849" y="88186"/>
                  <a:pt x="149280" y="87932"/>
                  <a:pt x="147693" y="87804"/>
                </a:cubicBezTo>
                <a:cubicBezTo>
                  <a:pt x="146105" y="87676"/>
                  <a:pt x="144499" y="87612"/>
                  <a:pt x="142875" y="87612"/>
                </a:cubicBezTo>
                <a:lnTo>
                  <a:pt x="142875" y="9525"/>
                </a:lnTo>
                <a:lnTo>
                  <a:pt x="38100" y="9525"/>
                </a:lnTo>
                <a:lnTo>
                  <a:pt x="38100" y="126023"/>
                </a:lnTo>
                <a:lnTo>
                  <a:pt x="90707" y="126023"/>
                </a:lnTo>
                <a:cubicBezTo>
                  <a:pt x="90207" y="127574"/>
                  <a:pt x="89770" y="129113"/>
                  <a:pt x="89398" y="130639"/>
                </a:cubicBezTo>
                <a:cubicBezTo>
                  <a:pt x="89025" y="132165"/>
                  <a:pt x="88717" y="133802"/>
                  <a:pt x="88472" y="135548"/>
                </a:cubicBezTo>
                <a:lnTo>
                  <a:pt x="9525" y="135548"/>
                </a:lnTo>
                <a:lnTo>
                  <a:pt x="9525" y="152400"/>
                </a:lnTo>
                <a:cubicBezTo>
                  <a:pt x="9525" y="155099"/>
                  <a:pt x="10438" y="157361"/>
                  <a:pt x="12263" y="159187"/>
                </a:cubicBezTo>
                <a:cubicBezTo>
                  <a:pt x="14089" y="161012"/>
                  <a:pt x="16351" y="161925"/>
                  <a:pt x="19050" y="161925"/>
                </a:cubicBezTo>
                <a:lnTo>
                  <a:pt x="90707" y="161925"/>
                </a:lnTo>
                <a:cubicBezTo>
                  <a:pt x="91245" y="163745"/>
                  <a:pt x="91947" y="165418"/>
                  <a:pt x="92814" y="166944"/>
                </a:cubicBezTo>
                <a:cubicBezTo>
                  <a:pt x="93681" y="168471"/>
                  <a:pt x="94591" y="169973"/>
                  <a:pt x="95543" y="171450"/>
                </a:cubicBezTo>
                <a:lnTo>
                  <a:pt x="19050" y="171450"/>
                </a:lnTo>
                <a:close/>
                <a:moveTo>
                  <a:pt x="51289" y="51289"/>
                </a:moveTo>
                <a:lnTo>
                  <a:pt x="51289" y="41764"/>
                </a:lnTo>
                <a:lnTo>
                  <a:pt x="129686" y="41764"/>
                </a:lnTo>
                <a:lnTo>
                  <a:pt x="129686" y="51289"/>
                </a:lnTo>
                <a:lnTo>
                  <a:pt x="51289" y="51289"/>
                </a:lnTo>
                <a:close/>
                <a:moveTo>
                  <a:pt x="51289" y="77665"/>
                </a:moveTo>
                <a:lnTo>
                  <a:pt x="51289" y="68140"/>
                </a:lnTo>
                <a:lnTo>
                  <a:pt x="129686" y="68140"/>
                </a:lnTo>
                <a:lnTo>
                  <a:pt x="129686" y="77665"/>
                </a:lnTo>
                <a:lnTo>
                  <a:pt x="51289" y="77665"/>
                </a:lnTo>
                <a:close/>
                <a:moveTo>
                  <a:pt x="90707" y="161925"/>
                </a:moveTo>
                <a:lnTo>
                  <a:pt x="9525" y="161925"/>
                </a:lnTo>
                <a:lnTo>
                  <a:pt x="88472" y="161925"/>
                </a:lnTo>
                <a:lnTo>
                  <a:pt x="87905" y="161925"/>
                </a:lnTo>
                <a:lnTo>
                  <a:pt x="90707" y="161925"/>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6" name="Google Shape;556;p26"/>
          <p:cNvSpPr/>
          <p:nvPr/>
        </p:nvSpPr>
        <p:spPr>
          <a:xfrm>
            <a:off x="5377638" y="2733753"/>
            <a:ext cx="432000" cy="418911"/>
          </a:xfrm>
          <a:custGeom>
            <a:avLst/>
            <a:gdLst/>
            <a:ahLst/>
            <a:cxnLst/>
            <a:rect l="l" t="t" r="r" b="b"/>
            <a:pathLst>
              <a:path w="157162" h="152400" extrusionOk="0">
                <a:moveTo>
                  <a:pt x="0" y="152400"/>
                </a:moveTo>
                <a:lnTo>
                  <a:pt x="0" y="142875"/>
                </a:lnTo>
                <a:lnTo>
                  <a:pt x="104775" y="142875"/>
                </a:lnTo>
                <a:lnTo>
                  <a:pt x="104775" y="152400"/>
                </a:lnTo>
                <a:lnTo>
                  <a:pt x="0" y="152400"/>
                </a:lnTo>
                <a:close/>
                <a:moveTo>
                  <a:pt x="114327" y="85725"/>
                </a:moveTo>
                <a:cubicBezTo>
                  <a:pt x="102476" y="85725"/>
                  <a:pt x="92365" y="81549"/>
                  <a:pt x="83994" y="73196"/>
                </a:cubicBezTo>
                <a:cubicBezTo>
                  <a:pt x="75623" y="64843"/>
                  <a:pt x="71438" y="54741"/>
                  <a:pt x="71438" y="42890"/>
                </a:cubicBezTo>
                <a:cubicBezTo>
                  <a:pt x="71438" y="31038"/>
                  <a:pt x="75614" y="20927"/>
                  <a:pt x="83967" y="12557"/>
                </a:cubicBezTo>
                <a:cubicBezTo>
                  <a:pt x="92320" y="4186"/>
                  <a:pt x="102422" y="0"/>
                  <a:pt x="114273" y="0"/>
                </a:cubicBezTo>
                <a:cubicBezTo>
                  <a:pt x="126124" y="0"/>
                  <a:pt x="136235" y="4176"/>
                  <a:pt x="144606" y="12529"/>
                </a:cubicBezTo>
                <a:cubicBezTo>
                  <a:pt x="152977" y="20882"/>
                  <a:pt x="157163" y="30984"/>
                  <a:pt x="157163" y="42835"/>
                </a:cubicBezTo>
                <a:cubicBezTo>
                  <a:pt x="157163" y="54687"/>
                  <a:pt x="152986" y="64798"/>
                  <a:pt x="144633" y="73168"/>
                </a:cubicBezTo>
                <a:cubicBezTo>
                  <a:pt x="136280" y="81539"/>
                  <a:pt x="126178" y="85725"/>
                  <a:pt x="114327" y="85725"/>
                </a:cubicBezTo>
                <a:close/>
                <a:moveTo>
                  <a:pt x="0" y="76200"/>
                </a:moveTo>
                <a:lnTo>
                  <a:pt x="0" y="66675"/>
                </a:lnTo>
                <a:lnTo>
                  <a:pt x="51215" y="66675"/>
                </a:lnTo>
                <a:cubicBezTo>
                  <a:pt x="51838" y="68458"/>
                  <a:pt x="52528" y="70113"/>
                  <a:pt x="53285" y="71639"/>
                </a:cubicBezTo>
                <a:cubicBezTo>
                  <a:pt x="54042" y="73165"/>
                  <a:pt x="54903" y="74686"/>
                  <a:pt x="55868" y="76200"/>
                </a:cubicBezTo>
                <a:lnTo>
                  <a:pt x="0" y="76200"/>
                </a:lnTo>
                <a:close/>
                <a:moveTo>
                  <a:pt x="0" y="114300"/>
                </a:moveTo>
                <a:lnTo>
                  <a:pt x="0" y="104775"/>
                </a:lnTo>
                <a:lnTo>
                  <a:pt x="88253" y="104775"/>
                </a:lnTo>
                <a:cubicBezTo>
                  <a:pt x="90805" y="105898"/>
                  <a:pt x="93473" y="106878"/>
                  <a:pt x="96258" y="107715"/>
                </a:cubicBezTo>
                <a:cubicBezTo>
                  <a:pt x="99042" y="108551"/>
                  <a:pt x="101881" y="109165"/>
                  <a:pt x="104775" y="109556"/>
                </a:cubicBezTo>
                <a:lnTo>
                  <a:pt x="104775" y="114300"/>
                </a:lnTo>
                <a:lnTo>
                  <a:pt x="0" y="114300"/>
                </a:lnTo>
                <a:close/>
                <a:moveTo>
                  <a:pt x="110636" y="70339"/>
                </a:moveTo>
                <a:lnTo>
                  <a:pt x="117964" y="70339"/>
                </a:lnTo>
                <a:lnTo>
                  <a:pt x="117964" y="36268"/>
                </a:lnTo>
                <a:lnTo>
                  <a:pt x="110636" y="36268"/>
                </a:lnTo>
                <a:lnTo>
                  <a:pt x="110636" y="70339"/>
                </a:lnTo>
                <a:close/>
                <a:moveTo>
                  <a:pt x="114300" y="25644"/>
                </a:moveTo>
                <a:cubicBezTo>
                  <a:pt x="115570" y="25644"/>
                  <a:pt x="116681" y="25168"/>
                  <a:pt x="117634" y="24215"/>
                </a:cubicBezTo>
                <a:cubicBezTo>
                  <a:pt x="118586" y="23263"/>
                  <a:pt x="119063" y="22152"/>
                  <a:pt x="119063" y="20882"/>
                </a:cubicBezTo>
                <a:cubicBezTo>
                  <a:pt x="119063" y="19612"/>
                  <a:pt x="118586" y="18500"/>
                  <a:pt x="117634" y="17548"/>
                </a:cubicBezTo>
                <a:cubicBezTo>
                  <a:pt x="116681" y="16595"/>
                  <a:pt x="115570" y="16119"/>
                  <a:pt x="114300" y="16119"/>
                </a:cubicBezTo>
                <a:cubicBezTo>
                  <a:pt x="113030" y="16119"/>
                  <a:pt x="111919" y="16595"/>
                  <a:pt x="110966" y="17548"/>
                </a:cubicBezTo>
                <a:cubicBezTo>
                  <a:pt x="110014" y="18500"/>
                  <a:pt x="109538" y="19612"/>
                  <a:pt x="109538" y="20882"/>
                </a:cubicBezTo>
                <a:cubicBezTo>
                  <a:pt x="109538" y="22152"/>
                  <a:pt x="110014" y="23263"/>
                  <a:pt x="110966" y="24215"/>
                </a:cubicBezTo>
                <a:cubicBezTo>
                  <a:pt x="111919" y="25168"/>
                  <a:pt x="113030" y="25644"/>
                  <a:pt x="114300" y="256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7" name="Google Shape;557;p26"/>
          <p:cNvSpPr/>
          <p:nvPr/>
        </p:nvSpPr>
        <p:spPr>
          <a:xfrm>
            <a:off x="7458654" y="2751208"/>
            <a:ext cx="432000" cy="384000"/>
          </a:xfrm>
          <a:custGeom>
            <a:avLst/>
            <a:gdLst/>
            <a:ahLst/>
            <a:cxnLst/>
            <a:rect l="l" t="t" r="r" b="b"/>
            <a:pathLst>
              <a:path w="171450" h="152400" extrusionOk="0">
                <a:moveTo>
                  <a:pt x="15386" y="152400"/>
                </a:moveTo>
                <a:cubicBezTo>
                  <a:pt x="11003" y="152400"/>
                  <a:pt x="7342" y="150932"/>
                  <a:pt x="4405" y="147995"/>
                </a:cubicBezTo>
                <a:cubicBezTo>
                  <a:pt x="1468" y="145058"/>
                  <a:pt x="0" y="141397"/>
                  <a:pt x="0" y="137014"/>
                </a:cubicBezTo>
                <a:lnTo>
                  <a:pt x="0" y="15386"/>
                </a:lnTo>
                <a:cubicBezTo>
                  <a:pt x="0" y="11003"/>
                  <a:pt x="1468" y="7342"/>
                  <a:pt x="4405" y="4405"/>
                </a:cubicBezTo>
                <a:cubicBezTo>
                  <a:pt x="7342" y="1468"/>
                  <a:pt x="11003" y="0"/>
                  <a:pt x="15386" y="0"/>
                </a:cubicBezTo>
                <a:lnTo>
                  <a:pt x="156064" y="0"/>
                </a:lnTo>
                <a:cubicBezTo>
                  <a:pt x="160447" y="0"/>
                  <a:pt x="164108" y="1468"/>
                  <a:pt x="167045" y="4405"/>
                </a:cubicBezTo>
                <a:cubicBezTo>
                  <a:pt x="169982" y="7342"/>
                  <a:pt x="171450" y="11003"/>
                  <a:pt x="171450" y="15386"/>
                </a:cubicBezTo>
                <a:lnTo>
                  <a:pt x="171450" y="137014"/>
                </a:lnTo>
                <a:cubicBezTo>
                  <a:pt x="171450" y="141397"/>
                  <a:pt x="169982" y="145058"/>
                  <a:pt x="167045" y="147995"/>
                </a:cubicBezTo>
                <a:cubicBezTo>
                  <a:pt x="164108" y="150932"/>
                  <a:pt x="160447" y="152400"/>
                  <a:pt x="156064" y="152400"/>
                </a:cubicBezTo>
                <a:lnTo>
                  <a:pt x="15386" y="152400"/>
                </a:lnTo>
                <a:close/>
                <a:moveTo>
                  <a:pt x="15386" y="142875"/>
                </a:moveTo>
                <a:lnTo>
                  <a:pt x="156064" y="142875"/>
                </a:lnTo>
                <a:cubicBezTo>
                  <a:pt x="157529" y="142875"/>
                  <a:pt x="158872" y="142264"/>
                  <a:pt x="160093" y="141043"/>
                </a:cubicBezTo>
                <a:cubicBezTo>
                  <a:pt x="161314" y="139822"/>
                  <a:pt x="161925" y="138479"/>
                  <a:pt x="161925" y="137014"/>
                </a:cubicBezTo>
                <a:lnTo>
                  <a:pt x="161925" y="15386"/>
                </a:lnTo>
                <a:cubicBezTo>
                  <a:pt x="161925" y="13921"/>
                  <a:pt x="161314" y="12578"/>
                  <a:pt x="160093" y="11357"/>
                </a:cubicBezTo>
                <a:cubicBezTo>
                  <a:pt x="158872" y="10136"/>
                  <a:pt x="157529" y="9525"/>
                  <a:pt x="156064" y="9525"/>
                </a:cubicBezTo>
                <a:lnTo>
                  <a:pt x="15386" y="9525"/>
                </a:lnTo>
                <a:cubicBezTo>
                  <a:pt x="13921" y="9525"/>
                  <a:pt x="12578" y="10136"/>
                  <a:pt x="11357" y="11357"/>
                </a:cubicBezTo>
                <a:cubicBezTo>
                  <a:pt x="10136" y="12578"/>
                  <a:pt x="9525" y="13921"/>
                  <a:pt x="9525" y="15386"/>
                </a:cubicBezTo>
                <a:lnTo>
                  <a:pt x="9525" y="137014"/>
                </a:lnTo>
                <a:cubicBezTo>
                  <a:pt x="9525" y="138479"/>
                  <a:pt x="10136" y="139822"/>
                  <a:pt x="11357" y="141043"/>
                </a:cubicBezTo>
                <a:cubicBezTo>
                  <a:pt x="12578" y="142264"/>
                  <a:pt x="13921" y="142875"/>
                  <a:pt x="15386" y="142875"/>
                </a:cubicBezTo>
                <a:close/>
                <a:moveTo>
                  <a:pt x="23813" y="119063"/>
                </a:moveTo>
                <a:lnTo>
                  <a:pt x="61913" y="119063"/>
                </a:lnTo>
                <a:lnTo>
                  <a:pt x="61913" y="109538"/>
                </a:lnTo>
                <a:lnTo>
                  <a:pt x="23813" y="109538"/>
                </a:lnTo>
                <a:lnTo>
                  <a:pt x="23813" y="119063"/>
                </a:lnTo>
                <a:close/>
                <a:moveTo>
                  <a:pt x="110014" y="97998"/>
                </a:moveTo>
                <a:lnTo>
                  <a:pt x="150385" y="57626"/>
                </a:lnTo>
                <a:lnTo>
                  <a:pt x="143589" y="50830"/>
                </a:lnTo>
                <a:lnTo>
                  <a:pt x="110014" y="84644"/>
                </a:lnTo>
                <a:lnTo>
                  <a:pt x="96441" y="71071"/>
                </a:lnTo>
                <a:lnTo>
                  <a:pt x="89883" y="77867"/>
                </a:lnTo>
                <a:lnTo>
                  <a:pt x="110014" y="97998"/>
                </a:lnTo>
                <a:close/>
                <a:moveTo>
                  <a:pt x="23813" y="80963"/>
                </a:moveTo>
                <a:lnTo>
                  <a:pt x="61913" y="80963"/>
                </a:lnTo>
                <a:lnTo>
                  <a:pt x="61913" y="71438"/>
                </a:lnTo>
                <a:lnTo>
                  <a:pt x="23813" y="71438"/>
                </a:lnTo>
                <a:lnTo>
                  <a:pt x="23813" y="80963"/>
                </a:lnTo>
                <a:close/>
                <a:moveTo>
                  <a:pt x="23813" y="42863"/>
                </a:moveTo>
                <a:lnTo>
                  <a:pt x="61913" y="42863"/>
                </a:lnTo>
                <a:lnTo>
                  <a:pt x="61913" y="33338"/>
                </a:lnTo>
                <a:lnTo>
                  <a:pt x="23813" y="33338"/>
                </a:lnTo>
                <a:lnTo>
                  <a:pt x="23813" y="42863"/>
                </a:lnTo>
                <a:close/>
                <a:moveTo>
                  <a:pt x="9525" y="142875"/>
                </a:moveTo>
                <a:lnTo>
                  <a:pt x="9525" y="9525"/>
                </a:lnTo>
                <a:lnTo>
                  <a:pt x="9525" y="142875"/>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8" name="Google Shape;558;p26"/>
          <p:cNvSpPr/>
          <p:nvPr/>
        </p:nvSpPr>
        <p:spPr>
          <a:xfrm>
            <a:off x="1218374" y="2747756"/>
            <a:ext cx="406852" cy="432000"/>
          </a:xfrm>
          <a:custGeom>
            <a:avLst/>
            <a:gdLst/>
            <a:ahLst/>
            <a:cxnLst/>
            <a:rect l="l" t="t" r="r" b="b"/>
            <a:pathLst>
              <a:path w="165954" h="176212" extrusionOk="0">
                <a:moveTo>
                  <a:pt x="127855" y="176213"/>
                </a:moveTo>
                <a:lnTo>
                  <a:pt x="127855" y="147638"/>
                </a:lnTo>
                <a:lnTo>
                  <a:pt x="99280" y="147638"/>
                </a:lnTo>
                <a:lnTo>
                  <a:pt x="99280" y="138113"/>
                </a:lnTo>
                <a:lnTo>
                  <a:pt x="127855" y="138113"/>
                </a:lnTo>
                <a:lnTo>
                  <a:pt x="127855" y="109538"/>
                </a:lnTo>
                <a:lnTo>
                  <a:pt x="137380" y="109538"/>
                </a:lnTo>
                <a:lnTo>
                  <a:pt x="137380" y="138113"/>
                </a:lnTo>
                <a:lnTo>
                  <a:pt x="165955" y="138113"/>
                </a:lnTo>
                <a:lnTo>
                  <a:pt x="165955" y="147638"/>
                </a:lnTo>
                <a:lnTo>
                  <a:pt x="137380" y="147638"/>
                </a:lnTo>
                <a:lnTo>
                  <a:pt x="137380" y="176213"/>
                </a:lnTo>
                <a:lnTo>
                  <a:pt x="127855" y="176213"/>
                </a:lnTo>
                <a:close/>
                <a:moveTo>
                  <a:pt x="9525" y="142875"/>
                </a:moveTo>
                <a:lnTo>
                  <a:pt x="9525" y="9525"/>
                </a:lnTo>
                <a:lnTo>
                  <a:pt x="9525" y="142875"/>
                </a:lnTo>
                <a:close/>
                <a:moveTo>
                  <a:pt x="15386" y="152400"/>
                </a:moveTo>
                <a:cubicBezTo>
                  <a:pt x="11003" y="152400"/>
                  <a:pt x="7342" y="150932"/>
                  <a:pt x="4405" y="147995"/>
                </a:cubicBezTo>
                <a:cubicBezTo>
                  <a:pt x="1468" y="145058"/>
                  <a:pt x="0" y="141397"/>
                  <a:pt x="0" y="137014"/>
                </a:cubicBezTo>
                <a:lnTo>
                  <a:pt x="0" y="15386"/>
                </a:lnTo>
                <a:cubicBezTo>
                  <a:pt x="0" y="11003"/>
                  <a:pt x="1468" y="7342"/>
                  <a:pt x="4405" y="4405"/>
                </a:cubicBezTo>
                <a:cubicBezTo>
                  <a:pt x="7342" y="1468"/>
                  <a:pt x="11003" y="0"/>
                  <a:pt x="15386" y="0"/>
                </a:cubicBezTo>
                <a:lnTo>
                  <a:pt x="137014" y="0"/>
                </a:lnTo>
                <a:cubicBezTo>
                  <a:pt x="141397" y="0"/>
                  <a:pt x="145058" y="1468"/>
                  <a:pt x="147995" y="4405"/>
                </a:cubicBezTo>
                <a:cubicBezTo>
                  <a:pt x="150932" y="7342"/>
                  <a:pt x="152400" y="11003"/>
                  <a:pt x="152400" y="15386"/>
                </a:cubicBezTo>
                <a:lnTo>
                  <a:pt x="152400" y="94682"/>
                </a:lnTo>
                <a:cubicBezTo>
                  <a:pt x="150886" y="94035"/>
                  <a:pt x="149365" y="93461"/>
                  <a:pt x="147839" y="92960"/>
                </a:cubicBezTo>
                <a:cubicBezTo>
                  <a:pt x="146313" y="92460"/>
                  <a:pt x="144658" y="92014"/>
                  <a:pt x="142875" y="91623"/>
                </a:cubicBezTo>
                <a:lnTo>
                  <a:pt x="142875" y="15386"/>
                </a:lnTo>
                <a:cubicBezTo>
                  <a:pt x="142875" y="13921"/>
                  <a:pt x="142264" y="12578"/>
                  <a:pt x="141043" y="11357"/>
                </a:cubicBezTo>
                <a:cubicBezTo>
                  <a:pt x="139822" y="10136"/>
                  <a:pt x="138479" y="9525"/>
                  <a:pt x="137014" y="9525"/>
                </a:cubicBezTo>
                <a:lnTo>
                  <a:pt x="15386" y="9525"/>
                </a:lnTo>
                <a:cubicBezTo>
                  <a:pt x="13921" y="9525"/>
                  <a:pt x="12578" y="10136"/>
                  <a:pt x="11357" y="11357"/>
                </a:cubicBezTo>
                <a:cubicBezTo>
                  <a:pt x="10136" y="12578"/>
                  <a:pt x="9525" y="13921"/>
                  <a:pt x="9525" y="15386"/>
                </a:cubicBezTo>
                <a:lnTo>
                  <a:pt x="9525" y="137014"/>
                </a:lnTo>
                <a:cubicBezTo>
                  <a:pt x="9525" y="138479"/>
                  <a:pt x="10136" y="139822"/>
                  <a:pt x="11357" y="141043"/>
                </a:cubicBezTo>
                <a:cubicBezTo>
                  <a:pt x="12578" y="142264"/>
                  <a:pt x="13921" y="142875"/>
                  <a:pt x="15386" y="142875"/>
                </a:cubicBezTo>
                <a:lnTo>
                  <a:pt x="80230" y="142875"/>
                </a:lnTo>
                <a:cubicBezTo>
                  <a:pt x="80230" y="144499"/>
                  <a:pt x="80313" y="146112"/>
                  <a:pt x="80479" y="147714"/>
                </a:cubicBezTo>
                <a:cubicBezTo>
                  <a:pt x="80645" y="149316"/>
                  <a:pt x="80923" y="150878"/>
                  <a:pt x="81310" y="152400"/>
                </a:cubicBezTo>
                <a:lnTo>
                  <a:pt x="15386" y="152400"/>
                </a:lnTo>
                <a:close/>
                <a:moveTo>
                  <a:pt x="39212" y="119429"/>
                </a:moveTo>
                <a:cubicBezTo>
                  <a:pt x="41291" y="119429"/>
                  <a:pt x="43030" y="118726"/>
                  <a:pt x="44429" y="117319"/>
                </a:cubicBezTo>
                <a:cubicBezTo>
                  <a:pt x="45827" y="115912"/>
                  <a:pt x="46526" y="114169"/>
                  <a:pt x="46526" y="112089"/>
                </a:cubicBezTo>
                <a:cubicBezTo>
                  <a:pt x="46526" y="110009"/>
                  <a:pt x="45823" y="108271"/>
                  <a:pt x="44416" y="106872"/>
                </a:cubicBezTo>
                <a:cubicBezTo>
                  <a:pt x="43009" y="105474"/>
                  <a:pt x="41266" y="104775"/>
                  <a:pt x="39186" y="104775"/>
                </a:cubicBezTo>
                <a:cubicBezTo>
                  <a:pt x="37106" y="104775"/>
                  <a:pt x="35368" y="105478"/>
                  <a:pt x="33969" y="106885"/>
                </a:cubicBezTo>
                <a:cubicBezTo>
                  <a:pt x="32571" y="108292"/>
                  <a:pt x="31872" y="110035"/>
                  <a:pt x="31872" y="112115"/>
                </a:cubicBezTo>
                <a:cubicBezTo>
                  <a:pt x="31872" y="114194"/>
                  <a:pt x="32575" y="115933"/>
                  <a:pt x="33982" y="117332"/>
                </a:cubicBezTo>
                <a:cubicBezTo>
                  <a:pt x="35389" y="118730"/>
                  <a:pt x="37132" y="119429"/>
                  <a:pt x="39212" y="119429"/>
                </a:cubicBezTo>
                <a:close/>
                <a:moveTo>
                  <a:pt x="39212" y="83527"/>
                </a:moveTo>
                <a:cubicBezTo>
                  <a:pt x="41291" y="83527"/>
                  <a:pt x="43030" y="82824"/>
                  <a:pt x="44429" y="81417"/>
                </a:cubicBezTo>
                <a:cubicBezTo>
                  <a:pt x="45827" y="80010"/>
                  <a:pt x="46526" y="78267"/>
                  <a:pt x="46526" y="76187"/>
                </a:cubicBezTo>
                <a:cubicBezTo>
                  <a:pt x="46526" y="74108"/>
                  <a:pt x="45823" y="72369"/>
                  <a:pt x="44416" y="70970"/>
                </a:cubicBezTo>
                <a:cubicBezTo>
                  <a:pt x="43009" y="69572"/>
                  <a:pt x="41266" y="68873"/>
                  <a:pt x="39186" y="68873"/>
                </a:cubicBezTo>
                <a:cubicBezTo>
                  <a:pt x="37106" y="68873"/>
                  <a:pt x="35368" y="69576"/>
                  <a:pt x="33969" y="70983"/>
                </a:cubicBezTo>
                <a:cubicBezTo>
                  <a:pt x="32571" y="72390"/>
                  <a:pt x="31872" y="74133"/>
                  <a:pt x="31872" y="76213"/>
                </a:cubicBezTo>
                <a:cubicBezTo>
                  <a:pt x="31872" y="78292"/>
                  <a:pt x="32575" y="80031"/>
                  <a:pt x="33982" y="81430"/>
                </a:cubicBezTo>
                <a:cubicBezTo>
                  <a:pt x="35389" y="82828"/>
                  <a:pt x="37132" y="83527"/>
                  <a:pt x="39212" y="83527"/>
                </a:cubicBezTo>
                <a:close/>
                <a:moveTo>
                  <a:pt x="39212" y="47625"/>
                </a:moveTo>
                <a:cubicBezTo>
                  <a:pt x="41291" y="47625"/>
                  <a:pt x="43030" y="46922"/>
                  <a:pt x="44429" y="45515"/>
                </a:cubicBezTo>
                <a:cubicBezTo>
                  <a:pt x="45827" y="44108"/>
                  <a:pt x="46526" y="42365"/>
                  <a:pt x="46526" y="40285"/>
                </a:cubicBezTo>
                <a:cubicBezTo>
                  <a:pt x="46526" y="38206"/>
                  <a:pt x="45823" y="36467"/>
                  <a:pt x="44416" y="35068"/>
                </a:cubicBezTo>
                <a:cubicBezTo>
                  <a:pt x="43009" y="33670"/>
                  <a:pt x="41266" y="32971"/>
                  <a:pt x="39186" y="32971"/>
                </a:cubicBezTo>
                <a:cubicBezTo>
                  <a:pt x="37106" y="32971"/>
                  <a:pt x="35368" y="33674"/>
                  <a:pt x="33969" y="35081"/>
                </a:cubicBezTo>
                <a:cubicBezTo>
                  <a:pt x="32571" y="36488"/>
                  <a:pt x="31872" y="38231"/>
                  <a:pt x="31872" y="40311"/>
                </a:cubicBezTo>
                <a:cubicBezTo>
                  <a:pt x="31872" y="42391"/>
                  <a:pt x="32575" y="44129"/>
                  <a:pt x="33982" y="45528"/>
                </a:cubicBezTo>
                <a:cubicBezTo>
                  <a:pt x="35389" y="46926"/>
                  <a:pt x="37132" y="47625"/>
                  <a:pt x="39212" y="47625"/>
                </a:cubicBezTo>
                <a:close/>
                <a:moveTo>
                  <a:pt x="68507" y="80963"/>
                </a:moveTo>
                <a:lnTo>
                  <a:pt x="119795" y="80963"/>
                </a:lnTo>
                <a:lnTo>
                  <a:pt x="119795" y="71438"/>
                </a:lnTo>
                <a:lnTo>
                  <a:pt x="68507" y="71438"/>
                </a:lnTo>
                <a:lnTo>
                  <a:pt x="68507" y="80963"/>
                </a:lnTo>
                <a:close/>
                <a:moveTo>
                  <a:pt x="68507" y="45061"/>
                </a:moveTo>
                <a:lnTo>
                  <a:pt x="119795" y="45061"/>
                </a:lnTo>
                <a:lnTo>
                  <a:pt x="119795" y="35536"/>
                </a:lnTo>
                <a:lnTo>
                  <a:pt x="68507" y="35536"/>
                </a:lnTo>
                <a:lnTo>
                  <a:pt x="68507" y="45061"/>
                </a:lnTo>
                <a:close/>
                <a:moveTo>
                  <a:pt x="68507" y="116864"/>
                </a:moveTo>
                <a:lnTo>
                  <a:pt x="87593" y="116864"/>
                </a:lnTo>
                <a:cubicBezTo>
                  <a:pt x="88497" y="115045"/>
                  <a:pt x="89504" y="113372"/>
                  <a:pt x="90616" y="111845"/>
                </a:cubicBezTo>
                <a:cubicBezTo>
                  <a:pt x="91727" y="110319"/>
                  <a:pt x="92942" y="108817"/>
                  <a:pt x="94261" y="107339"/>
                </a:cubicBezTo>
                <a:lnTo>
                  <a:pt x="68507" y="107339"/>
                </a:lnTo>
                <a:lnTo>
                  <a:pt x="68507" y="116864"/>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sp>
        <p:nvSpPr>
          <p:cNvPr id="563" name="Google Shape;563;p27"/>
          <p:cNvSpPr/>
          <p:nvPr/>
        </p:nvSpPr>
        <p:spPr>
          <a:xfrm>
            <a:off x="437562" y="1565007"/>
            <a:ext cx="5465021" cy="4567943"/>
          </a:xfrm>
          <a:custGeom>
            <a:avLst/>
            <a:gdLst/>
            <a:ahLst/>
            <a:cxnLst/>
            <a:rect l="l" t="t" r="r" b="b"/>
            <a:pathLst>
              <a:path w="5465021" h="4567943" extrusionOk="0">
                <a:moveTo>
                  <a:pt x="4504305" y="211279"/>
                </a:moveTo>
                <a:lnTo>
                  <a:pt x="4504305" y="975461"/>
                </a:lnTo>
                <a:lnTo>
                  <a:pt x="5272932" y="975461"/>
                </a:lnTo>
                <a:close/>
                <a:moveTo>
                  <a:pt x="345129" y="0"/>
                </a:moveTo>
                <a:lnTo>
                  <a:pt x="2958493" y="0"/>
                </a:lnTo>
                <a:lnTo>
                  <a:pt x="2959882" y="140"/>
                </a:lnTo>
                <a:lnTo>
                  <a:pt x="4620154" y="140"/>
                </a:lnTo>
                <a:lnTo>
                  <a:pt x="5465021" y="879820"/>
                </a:lnTo>
                <a:lnTo>
                  <a:pt x="5465021" y="4242785"/>
                </a:lnTo>
                <a:cubicBezTo>
                  <a:pt x="5465021" y="4338291"/>
                  <a:pt x="5426630" y="4395567"/>
                  <a:pt x="5368909" y="4472431"/>
                </a:cubicBezTo>
                <a:cubicBezTo>
                  <a:pt x="5308403" y="4534044"/>
                  <a:pt x="5225484" y="4568504"/>
                  <a:pt x="5139105" y="4567937"/>
                </a:cubicBezTo>
                <a:cubicBezTo>
                  <a:pt x="5157624" y="4547944"/>
                  <a:pt x="2271288" y="4547944"/>
                  <a:pt x="2271288" y="4547944"/>
                </a:cubicBezTo>
                <a:lnTo>
                  <a:pt x="2214597" y="4542022"/>
                </a:lnTo>
                <a:lnTo>
                  <a:pt x="345129" y="4542022"/>
                </a:lnTo>
                <a:cubicBezTo>
                  <a:pt x="154520" y="4542022"/>
                  <a:pt x="0" y="4387502"/>
                  <a:pt x="0" y="4196893"/>
                </a:cubicBezTo>
                <a:lnTo>
                  <a:pt x="0" y="345129"/>
                </a:lnTo>
                <a:cubicBezTo>
                  <a:pt x="0" y="154520"/>
                  <a:pt x="154520" y="0"/>
                  <a:pt x="345129" y="0"/>
                </a:cubicBezTo>
                <a:close/>
              </a:path>
            </a:pathLst>
          </a:custGeom>
          <a:solidFill>
            <a:srgbClr val="3D6C9D">
              <a:alpha val="2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4" name="Google Shape;564;p27"/>
          <p:cNvSpPr txBox="1"/>
          <p:nvPr/>
        </p:nvSpPr>
        <p:spPr>
          <a:xfrm>
            <a:off x="431800" y="379681"/>
            <a:ext cx="8243888"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Introducción o antecedentes</a:t>
            </a:r>
            <a:endParaRPr/>
          </a:p>
        </p:txBody>
      </p:sp>
      <p:sp>
        <p:nvSpPr>
          <p:cNvPr id="565" name="Google Shape;565;p27"/>
          <p:cNvSpPr txBox="1"/>
          <p:nvPr/>
        </p:nvSpPr>
        <p:spPr>
          <a:xfrm>
            <a:off x="1827648" y="1965958"/>
            <a:ext cx="1913536" cy="36933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2400" b="1" i="0" u="none" strike="noStrike" cap="none">
                <a:solidFill>
                  <a:schemeClr val="dk1"/>
                </a:solidFill>
                <a:latin typeface="Arial"/>
                <a:ea typeface="Arial"/>
                <a:cs typeface="Arial"/>
                <a:sym typeface="Arial"/>
              </a:rPr>
              <a:t>Ejemplo</a:t>
            </a:r>
            <a:endParaRPr sz="2400" b="1" i="0" u="none" strike="noStrike" cap="none">
              <a:solidFill>
                <a:srgbClr val="3D6C9D"/>
              </a:solidFill>
              <a:latin typeface="Arial"/>
              <a:ea typeface="Arial"/>
              <a:cs typeface="Arial"/>
              <a:sym typeface="Arial"/>
            </a:endParaRPr>
          </a:p>
        </p:txBody>
      </p:sp>
      <p:sp>
        <p:nvSpPr>
          <p:cNvPr id="566" name="Google Shape;566;p27"/>
          <p:cNvSpPr txBox="1"/>
          <p:nvPr/>
        </p:nvSpPr>
        <p:spPr>
          <a:xfrm>
            <a:off x="762979" y="3136603"/>
            <a:ext cx="4812069" cy="270843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“Previamente, el personal responsable del centro de salud había convertido las instalaciones en el centro de operaciones, permitiendo la comunicación constante con las áreas cercanas al brote. Asimismo, el Comité de Defensa Civil de la provincia trabajó intersectorialmente con los sectores de educación, la subprefectura, el arzobispado, representantes del Ministerio de Agricultura, Transportes y Comunicaciones, el Ejercito y la Policía, la municipalidad y organizaciones locales incluyendo el seguro social”</a:t>
            </a:r>
            <a:endParaRPr sz="1200" b="0" i="0" u="none" strike="noStrike" cap="none">
              <a:solidFill>
                <a:srgbClr val="3D6C9D"/>
              </a:solidFill>
              <a:latin typeface="Arial"/>
              <a:ea typeface="Arial"/>
              <a:cs typeface="Arial"/>
              <a:sym typeface="Arial"/>
            </a:endParaRPr>
          </a:p>
        </p:txBody>
      </p:sp>
      <p:sp>
        <p:nvSpPr>
          <p:cNvPr id="567" name="Google Shape;567;p27"/>
          <p:cNvSpPr/>
          <p:nvPr/>
        </p:nvSpPr>
        <p:spPr>
          <a:xfrm>
            <a:off x="636250" y="1718624"/>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68" name="Google Shape;568;p27"/>
          <p:cNvGrpSpPr/>
          <p:nvPr/>
        </p:nvGrpSpPr>
        <p:grpSpPr>
          <a:xfrm>
            <a:off x="880996" y="1898623"/>
            <a:ext cx="379153" cy="504131"/>
            <a:chOff x="3194050" y="1600199"/>
            <a:chExt cx="2751570" cy="3658552"/>
          </a:xfrm>
        </p:grpSpPr>
        <p:sp>
          <p:nvSpPr>
            <p:cNvPr id="569" name="Google Shape;569;p27"/>
            <p:cNvSpPr/>
            <p:nvPr/>
          </p:nvSpPr>
          <p:spPr>
            <a:xfrm>
              <a:off x="3194050" y="1600199"/>
              <a:ext cx="2751570" cy="3658552"/>
            </a:xfrm>
            <a:custGeom>
              <a:avLst/>
              <a:gdLst/>
              <a:ahLst/>
              <a:cxnLst/>
              <a:rect l="l" t="t" r="r" b="b"/>
              <a:pathLst>
                <a:path w="2751570" h="3658552" extrusionOk="0">
                  <a:moveTo>
                    <a:pt x="2610623" y="3017"/>
                  </a:moveTo>
                  <a:cubicBezTo>
                    <a:pt x="2635331" y="16352"/>
                    <a:pt x="2661940" y="26830"/>
                    <a:pt x="2683797" y="43975"/>
                  </a:cubicBezTo>
                  <a:cubicBezTo>
                    <a:pt x="2730362" y="79217"/>
                    <a:pt x="2751269" y="128747"/>
                    <a:pt x="2751269" y="186850"/>
                  </a:cubicBezTo>
                  <a:cubicBezTo>
                    <a:pt x="2752219" y="324962"/>
                    <a:pt x="2751269" y="463075"/>
                    <a:pt x="2751269" y="601187"/>
                  </a:cubicBezTo>
                  <a:cubicBezTo>
                    <a:pt x="2751269" y="643097"/>
                    <a:pt x="2730362" y="666910"/>
                    <a:pt x="2697101" y="666910"/>
                  </a:cubicBezTo>
                  <a:cubicBezTo>
                    <a:pt x="2663840" y="666910"/>
                    <a:pt x="2644834" y="642145"/>
                    <a:pt x="2643884" y="600235"/>
                  </a:cubicBezTo>
                  <a:lnTo>
                    <a:pt x="2643884" y="203995"/>
                  </a:lnTo>
                  <a:cubicBezTo>
                    <a:pt x="2643884" y="134462"/>
                    <a:pt x="2619176" y="109697"/>
                    <a:pt x="2548853" y="109697"/>
                  </a:cubicBezTo>
                  <a:lnTo>
                    <a:pt x="463872" y="109697"/>
                  </a:lnTo>
                  <a:cubicBezTo>
                    <a:pt x="374542" y="109697"/>
                    <a:pt x="355536" y="128747"/>
                    <a:pt x="356487" y="219235"/>
                  </a:cubicBezTo>
                  <a:cubicBezTo>
                    <a:pt x="356487" y="228760"/>
                    <a:pt x="357437" y="238285"/>
                    <a:pt x="358387" y="251620"/>
                  </a:cubicBezTo>
                  <a:lnTo>
                    <a:pt x="2311275" y="251620"/>
                  </a:lnTo>
                  <a:cubicBezTo>
                    <a:pt x="2409157" y="251620"/>
                    <a:pt x="2479480" y="304007"/>
                    <a:pt x="2498486" y="393542"/>
                  </a:cubicBezTo>
                  <a:cubicBezTo>
                    <a:pt x="2502117" y="414607"/>
                    <a:pt x="2503392" y="436012"/>
                    <a:pt x="2502287" y="457360"/>
                  </a:cubicBezTo>
                  <a:lnTo>
                    <a:pt x="2502287" y="3303430"/>
                  </a:lnTo>
                  <a:cubicBezTo>
                    <a:pt x="2528894" y="3304559"/>
                    <a:pt x="2555542" y="3304241"/>
                    <a:pt x="2582114" y="3302477"/>
                  </a:cubicBezTo>
                  <a:cubicBezTo>
                    <a:pt x="2617275" y="3298667"/>
                    <a:pt x="2636281" y="3274855"/>
                    <a:pt x="2641983" y="3240565"/>
                  </a:cubicBezTo>
                  <a:cubicBezTo>
                    <a:pt x="2644038" y="3226376"/>
                    <a:pt x="2644675" y="3212018"/>
                    <a:pt x="2643884" y="3197702"/>
                  </a:cubicBezTo>
                  <a:lnTo>
                    <a:pt x="2643884" y="865982"/>
                  </a:lnTo>
                  <a:cubicBezTo>
                    <a:pt x="2645784" y="832645"/>
                    <a:pt x="2666691" y="809785"/>
                    <a:pt x="2696151" y="809785"/>
                  </a:cubicBezTo>
                  <a:cubicBezTo>
                    <a:pt x="2725610" y="809785"/>
                    <a:pt x="2747467" y="830740"/>
                    <a:pt x="2750318" y="864077"/>
                  </a:cubicBezTo>
                  <a:cubicBezTo>
                    <a:pt x="2750796" y="870100"/>
                    <a:pt x="2750796" y="876152"/>
                    <a:pt x="2750318" y="882175"/>
                  </a:cubicBezTo>
                  <a:lnTo>
                    <a:pt x="2750318" y="3221515"/>
                  </a:lnTo>
                  <a:cubicBezTo>
                    <a:pt x="2750318" y="3321527"/>
                    <a:pt x="2684747" y="3400585"/>
                    <a:pt x="2595418" y="3409158"/>
                  </a:cubicBezTo>
                  <a:cubicBezTo>
                    <a:pt x="2565958" y="3412015"/>
                    <a:pt x="2536499" y="3409158"/>
                    <a:pt x="2502287" y="3409158"/>
                  </a:cubicBezTo>
                  <a:cubicBezTo>
                    <a:pt x="2502287" y="3436780"/>
                    <a:pt x="2503238" y="3460592"/>
                    <a:pt x="2502287" y="3483452"/>
                  </a:cubicBezTo>
                  <a:cubicBezTo>
                    <a:pt x="2500197" y="3578264"/>
                    <a:pt x="2424828" y="3655059"/>
                    <a:pt x="2330281" y="3658712"/>
                  </a:cubicBezTo>
                  <a:lnTo>
                    <a:pt x="206338" y="3658712"/>
                  </a:lnTo>
                  <a:cubicBezTo>
                    <a:pt x="73294" y="3658712"/>
                    <a:pt x="2021" y="3587275"/>
                    <a:pt x="2021" y="3453925"/>
                  </a:cubicBezTo>
                  <a:lnTo>
                    <a:pt x="2021" y="2996725"/>
                  </a:lnTo>
                  <a:cubicBezTo>
                    <a:pt x="1451" y="2980111"/>
                    <a:pt x="4365" y="2963562"/>
                    <a:pt x="10574" y="2948147"/>
                  </a:cubicBezTo>
                  <a:cubicBezTo>
                    <a:pt x="19035" y="2925878"/>
                    <a:pt x="43907" y="2914700"/>
                    <a:pt x="66125" y="2923182"/>
                  </a:cubicBezTo>
                  <a:cubicBezTo>
                    <a:pt x="66298" y="2923247"/>
                    <a:pt x="66470" y="2923314"/>
                    <a:pt x="66642" y="2923383"/>
                  </a:cubicBezTo>
                  <a:cubicBezTo>
                    <a:pt x="84671" y="2932374"/>
                    <a:pt x="98847" y="2947598"/>
                    <a:pt x="106555" y="2966245"/>
                  </a:cubicBezTo>
                  <a:cubicBezTo>
                    <a:pt x="113207" y="2983390"/>
                    <a:pt x="108456" y="3006250"/>
                    <a:pt x="108456" y="3026252"/>
                  </a:cubicBezTo>
                  <a:lnTo>
                    <a:pt x="108456" y="3451067"/>
                  </a:lnTo>
                  <a:cubicBezTo>
                    <a:pt x="108456" y="3526315"/>
                    <a:pt x="131263" y="3550127"/>
                    <a:pt x="205387" y="3550127"/>
                  </a:cubicBezTo>
                  <a:lnTo>
                    <a:pt x="2300822" y="3550127"/>
                  </a:lnTo>
                  <a:cubicBezTo>
                    <a:pt x="2371145" y="3550127"/>
                    <a:pt x="2395853" y="3526315"/>
                    <a:pt x="2395853" y="3456783"/>
                  </a:cubicBezTo>
                  <a:lnTo>
                    <a:pt x="2395853" y="449740"/>
                  </a:lnTo>
                  <a:cubicBezTo>
                    <a:pt x="2395853" y="378302"/>
                    <a:pt x="2373045" y="356395"/>
                    <a:pt x="2301772" y="356395"/>
                  </a:cubicBezTo>
                  <a:lnTo>
                    <a:pt x="202536" y="356395"/>
                  </a:lnTo>
                  <a:cubicBezTo>
                    <a:pt x="132213" y="356395"/>
                    <a:pt x="108456" y="380207"/>
                    <a:pt x="108456" y="450692"/>
                  </a:cubicBezTo>
                  <a:lnTo>
                    <a:pt x="108456" y="2686210"/>
                  </a:lnTo>
                  <a:cubicBezTo>
                    <a:pt x="108456" y="2699545"/>
                    <a:pt x="108456" y="2712880"/>
                    <a:pt x="107505" y="2725262"/>
                  </a:cubicBezTo>
                  <a:cubicBezTo>
                    <a:pt x="107663" y="2752985"/>
                    <a:pt x="85369" y="2775587"/>
                    <a:pt x="57711" y="2775745"/>
                  </a:cubicBezTo>
                  <a:cubicBezTo>
                    <a:pt x="57520" y="2775746"/>
                    <a:pt x="57329" y="2775746"/>
                    <a:pt x="57139" y="2775745"/>
                  </a:cubicBezTo>
                  <a:cubicBezTo>
                    <a:pt x="26729" y="2777650"/>
                    <a:pt x="8673" y="2759552"/>
                    <a:pt x="2021" y="2730025"/>
                  </a:cubicBezTo>
                  <a:cubicBezTo>
                    <a:pt x="755" y="2718322"/>
                    <a:pt x="437" y="2706536"/>
                    <a:pt x="1070" y="2694783"/>
                  </a:cubicBezTo>
                  <a:cubicBezTo>
                    <a:pt x="1070" y="1947070"/>
                    <a:pt x="2021" y="1199357"/>
                    <a:pt x="120" y="451645"/>
                  </a:cubicBezTo>
                  <a:cubicBezTo>
                    <a:pt x="120" y="331630"/>
                    <a:pt x="81847" y="238285"/>
                    <a:pt x="203487" y="248762"/>
                  </a:cubicBezTo>
                  <a:cubicBezTo>
                    <a:pt x="217741" y="249715"/>
                    <a:pt x="231046" y="248762"/>
                    <a:pt x="249101" y="248762"/>
                  </a:cubicBezTo>
                  <a:lnTo>
                    <a:pt x="249101" y="188755"/>
                  </a:lnTo>
                  <a:cubicBezTo>
                    <a:pt x="250052" y="97315"/>
                    <a:pt x="293766" y="36355"/>
                    <a:pt x="380244" y="6827"/>
                  </a:cubicBezTo>
                  <a:cubicBezTo>
                    <a:pt x="384046" y="4922"/>
                    <a:pt x="387847" y="2065"/>
                    <a:pt x="391648" y="160"/>
                  </a:cubicBezTo>
                  <a:cubicBezTo>
                    <a:pt x="1132890" y="3017"/>
                    <a:pt x="1872548" y="3970"/>
                    <a:pt x="2610623" y="301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0" name="Google Shape;570;p27"/>
            <p:cNvSpPr/>
            <p:nvPr/>
          </p:nvSpPr>
          <p:spPr>
            <a:xfrm>
              <a:off x="3514274" y="2610379"/>
              <a:ext cx="789764" cy="99483"/>
            </a:xfrm>
            <a:custGeom>
              <a:avLst/>
              <a:gdLst/>
              <a:ahLst/>
              <a:cxnLst/>
              <a:rect l="l" t="t" r="r" b="b"/>
              <a:pathLst>
                <a:path w="789764" h="99483" extrusionOk="0">
                  <a:moveTo>
                    <a:pt x="396429" y="583"/>
                  </a:moveTo>
                  <a:lnTo>
                    <a:pt x="720485" y="583"/>
                  </a:lnTo>
                  <a:cubicBezTo>
                    <a:pt x="765150" y="583"/>
                    <a:pt x="788908" y="17728"/>
                    <a:pt x="789858" y="49161"/>
                  </a:cubicBezTo>
                  <a:cubicBezTo>
                    <a:pt x="790808" y="80593"/>
                    <a:pt x="766100" y="99643"/>
                    <a:pt x="722386" y="99643"/>
                  </a:cubicBezTo>
                  <a:lnTo>
                    <a:pt x="62870" y="99643"/>
                  </a:lnTo>
                  <a:cubicBezTo>
                    <a:pt x="21057" y="99643"/>
                    <a:pt x="-800" y="81546"/>
                    <a:pt x="150" y="49161"/>
                  </a:cubicBezTo>
                  <a:cubicBezTo>
                    <a:pt x="150" y="18681"/>
                    <a:pt x="21057" y="583"/>
                    <a:pt x="58119" y="583"/>
                  </a:cubicBezTo>
                  <a:cubicBezTo>
                    <a:pt x="171206" y="-369"/>
                    <a:pt x="284293" y="583"/>
                    <a:pt x="396429" y="58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1" name="Google Shape;571;p27"/>
            <p:cNvSpPr/>
            <p:nvPr/>
          </p:nvSpPr>
          <p:spPr>
            <a:xfrm>
              <a:off x="3515254" y="2376487"/>
              <a:ext cx="1193616" cy="100012"/>
            </a:xfrm>
            <a:custGeom>
              <a:avLst/>
              <a:gdLst/>
              <a:ahLst/>
              <a:cxnLst/>
              <a:rect l="l" t="t" r="r" b="b"/>
              <a:pathLst>
                <a:path w="1193616" h="100012" extrusionOk="0">
                  <a:moveTo>
                    <a:pt x="392598" y="100172"/>
                  </a:moveTo>
                  <a:lnTo>
                    <a:pt x="68543" y="100172"/>
                  </a:lnTo>
                  <a:cubicBezTo>
                    <a:pt x="21977" y="100172"/>
                    <a:pt x="120" y="84932"/>
                    <a:pt x="120" y="51595"/>
                  </a:cubicBezTo>
                  <a:cubicBezTo>
                    <a:pt x="120" y="18257"/>
                    <a:pt x="21977" y="160"/>
                    <a:pt x="66642" y="160"/>
                  </a:cubicBezTo>
                  <a:lnTo>
                    <a:pt x="1126238" y="160"/>
                  </a:lnTo>
                  <a:cubicBezTo>
                    <a:pt x="1169952" y="160"/>
                    <a:pt x="1194660" y="19210"/>
                    <a:pt x="1193710" y="51595"/>
                  </a:cubicBezTo>
                  <a:cubicBezTo>
                    <a:pt x="1192760" y="80170"/>
                    <a:pt x="1170903" y="100172"/>
                    <a:pt x="1134791" y="10017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2" name="Google Shape;572;p27"/>
            <p:cNvSpPr/>
            <p:nvPr/>
          </p:nvSpPr>
          <p:spPr>
            <a:xfrm>
              <a:off x="3514276" y="3425189"/>
              <a:ext cx="1867814" cy="100012"/>
            </a:xfrm>
            <a:custGeom>
              <a:avLst/>
              <a:gdLst/>
              <a:ahLst/>
              <a:cxnLst/>
              <a:rect l="l" t="t" r="r" b="b"/>
              <a:pathLst>
                <a:path w="1867814" h="100012" extrusionOk="0">
                  <a:moveTo>
                    <a:pt x="392627" y="99220"/>
                  </a:moveTo>
                  <a:lnTo>
                    <a:pt x="68571" y="99220"/>
                  </a:lnTo>
                  <a:cubicBezTo>
                    <a:pt x="22956" y="99220"/>
                    <a:pt x="1099" y="83027"/>
                    <a:pt x="149" y="50642"/>
                  </a:cubicBezTo>
                  <a:cubicBezTo>
                    <a:pt x="-802" y="18257"/>
                    <a:pt x="22006" y="160"/>
                    <a:pt x="66670" y="160"/>
                  </a:cubicBezTo>
                  <a:lnTo>
                    <a:pt x="1804788" y="160"/>
                  </a:lnTo>
                  <a:cubicBezTo>
                    <a:pt x="1843751" y="160"/>
                    <a:pt x="1863707" y="14447"/>
                    <a:pt x="1867509" y="43975"/>
                  </a:cubicBezTo>
                  <a:cubicBezTo>
                    <a:pt x="1871310" y="77312"/>
                    <a:pt x="1849453" y="100172"/>
                    <a:pt x="1810490" y="10017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3" name="Google Shape;573;p27"/>
            <p:cNvSpPr/>
            <p:nvPr/>
          </p:nvSpPr>
          <p:spPr>
            <a:xfrm>
              <a:off x="3514157" y="3658260"/>
              <a:ext cx="1573985" cy="100542"/>
            </a:xfrm>
            <a:custGeom>
              <a:avLst/>
              <a:gdLst/>
              <a:ahLst/>
              <a:cxnLst/>
              <a:rect l="l" t="t" r="r" b="b"/>
              <a:pathLst>
                <a:path w="1573985" h="100542" extrusionOk="0">
                  <a:moveTo>
                    <a:pt x="392746" y="100464"/>
                  </a:moveTo>
                  <a:lnTo>
                    <a:pt x="72491" y="100464"/>
                  </a:lnTo>
                  <a:cubicBezTo>
                    <a:pt x="59387" y="101127"/>
                    <a:pt x="46257" y="99843"/>
                    <a:pt x="33528" y="96654"/>
                  </a:cubicBezTo>
                  <a:cubicBezTo>
                    <a:pt x="8820" y="89034"/>
                    <a:pt x="-5435" y="68079"/>
                    <a:pt x="2168" y="44266"/>
                  </a:cubicBezTo>
                  <a:cubicBezTo>
                    <a:pt x="7870" y="27121"/>
                    <a:pt x="26876" y="13786"/>
                    <a:pt x="43031" y="3309"/>
                  </a:cubicBezTo>
                  <a:cubicBezTo>
                    <a:pt x="51584" y="-2406"/>
                    <a:pt x="65839" y="1404"/>
                    <a:pt x="78193" y="1404"/>
                  </a:cubicBezTo>
                  <a:lnTo>
                    <a:pt x="1521714" y="1404"/>
                  </a:lnTo>
                  <a:cubicBezTo>
                    <a:pt x="1552124" y="2356"/>
                    <a:pt x="1571130" y="16644"/>
                    <a:pt x="1573981" y="48076"/>
                  </a:cubicBezTo>
                  <a:cubicBezTo>
                    <a:pt x="1575882" y="76651"/>
                    <a:pt x="1555925" y="98559"/>
                    <a:pt x="1522665" y="99511"/>
                  </a:cubicBezTo>
                  <a:cubicBezTo>
                    <a:pt x="1478000" y="101416"/>
                    <a:pt x="647429" y="100464"/>
                    <a:pt x="601814" y="10046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4" name="Google Shape;574;p27"/>
            <p:cNvSpPr/>
            <p:nvPr/>
          </p:nvSpPr>
          <p:spPr>
            <a:xfrm>
              <a:off x="3515254" y="4388696"/>
              <a:ext cx="1591796" cy="100435"/>
            </a:xfrm>
            <a:custGeom>
              <a:avLst/>
              <a:gdLst/>
              <a:ahLst/>
              <a:cxnLst/>
              <a:rect l="l" t="t" r="r" b="b"/>
              <a:pathLst>
                <a:path w="1591796" h="100435" extrusionOk="0">
                  <a:moveTo>
                    <a:pt x="1494958" y="583"/>
                  </a:moveTo>
                  <a:lnTo>
                    <a:pt x="1526319" y="583"/>
                  </a:lnTo>
                  <a:cubicBezTo>
                    <a:pt x="1568132" y="583"/>
                    <a:pt x="1590940" y="18681"/>
                    <a:pt x="1591890" y="49161"/>
                  </a:cubicBezTo>
                  <a:cubicBezTo>
                    <a:pt x="1592840" y="81546"/>
                    <a:pt x="1568132" y="100596"/>
                    <a:pt x="1525368" y="100596"/>
                  </a:cubicBezTo>
                  <a:lnTo>
                    <a:pt x="64741" y="100596"/>
                  </a:lnTo>
                  <a:cubicBezTo>
                    <a:pt x="21977" y="100596"/>
                    <a:pt x="120" y="84403"/>
                    <a:pt x="120" y="52018"/>
                  </a:cubicBezTo>
                  <a:cubicBezTo>
                    <a:pt x="120" y="19633"/>
                    <a:pt x="21027" y="583"/>
                    <a:pt x="65692" y="583"/>
                  </a:cubicBezTo>
                  <a:cubicBezTo>
                    <a:pt x="432511" y="583"/>
                    <a:pt x="799331" y="-369"/>
                    <a:pt x="1166151" y="58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5" name="Google Shape;575;p27"/>
            <p:cNvSpPr/>
            <p:nvPr/>
          </p:nvSpPr>
          <p:spPr>
            <a:xfrm>
              <a:off x="3514272" y="4145041"/>
              <a:ext cx="1867392" cy="100250"/>
            </a:xfrm>
            <a:custGeom>
              <a:avLst/>
              <a:gdLst/>
              <a:ahLst/>
              <a:cxnLst/>
              <a:rect l="l" t="t" r="r" b="b"/>
              <a:pathLst>
                <a:path w="1867392" h="100250" extrusionOk="0">
                  <a:moveTo>
                    <a:pt x="1499742" y="398"/>
                  </a:moveTo>
                  <a:lnTo>
                    <a:pt x="1801941" y="398"/>
                  </a:lnTo>
                  <a:cubicBezTo>
                    <a:pt x="1843755" y="398"/>
                    <a:pt x="1867513" y="17543"/>
                    <a:pt x="1867513" y="48975"/>
                  </a:cubicBezTo>
                  <a:cubicBezTo>
                    <a:pt x="1867513" y="80408"/>
                    <a:pt x="1843755" y="100410"/>
                    <a:pt x="1800041" y="100410"/>
                  </a:cubicBezTo>
                  <a:lnTo>
                    <a:pt x="54320" y="100410"/>
                  </a:lnTo>
                  <a:cubicBezTo>
                    <a:pt x="19159" y="97553"/>
                    <a:pt x="-798" y="78503"/>
                    <a:pt x="153" y="48023"/>
                  </a:cubicBezTo>
                  <a:cubicBezTo>
                    <a:pt x="1103" y="17543"/>
                    <a:pt x="20109" y="1350"/>
                    <a:pt x="55271" y="1350"/>
                  </a:cubicBezTo>
                  <a:cubicBezTo>
                    <a:pt x="161705" y="-555"/>
                    <a:pt x="1393308" y="398"/>
                    <a:pt x="1499742" y="3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6" name="Google Shape;576;p27"/>
            <p:cNvSpPr/>
            <p:nvPr/>
          </p:nvSpPr>
          <p:spPr>
            <a:xfrm>
              <a:off x="3515225" y="4633912"/>
              <a:ext cx="1867417" cy="99483"/>
            </a:xfrm>
            <a:custGeom>
              <a:avLst/>
              <a:gdLst/>
              <a:ahLst/>
              <a:cxnLst/>
              <a:rect l="l" t="t" r="r" b="b"/>
              <a:pathLst>
                <a:path w="1867417" h="99483" extrusionOk="0">
                  <a:moveTo>
                    <a:pt x="1494038" y="99220"/>
                  </a:moveTo>
                  <a:lnTo>
                    <a:pt x="61920" y="99220"/>
                  </a:lnTo>
                  <a:cubicBezTo>
                    <a:pt x="21057" y="99220"/>
                    <a:pt x="1100" y="83027"/>
                    <a:pt x="150" y="51595"/>
                  </a:cubicBezTo>
                  <a:cubicBezTo>
                    <a:pt x="-800" y="20162"/>
                    <a:pt x="21057" y="160"/>
                    <a:pt x="62870" y="160"/>
                  </a:cubicBezTo>
                  <a:lnTo>
                    <a:pt x="1804789" y="160"/>
                  </a:lnTo>
                  <a:cubicBezTo>
                    <a:pt x="1843752" y="160"/>
                    <a:pt x="1866560" y="18257"/>
                    <a:pt x="1867510" y="48737"/>
                  </a:cubicBezTo>
                  <a:cubicBezTo>
                    <a:pt x="1868460" y="79217"/>
                    <a:pt x="1844702" y="99220"/>
                    <a:pt x="1803839" y="99220"/>
                  </a:cubicBezTo>
                  <a:cubicBezTo>
                    <a:pt x="1700255" y="100172"/>
                    <a:pt x="1596671" y="99220"/>
                    <a:pt x="1494038" y="9922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sp>
        <p:nvSpPr>
          <p:cNvPr id="581" name="Google Shape;581;p28"/>
          <p:cNvSpPr txBox="1"/>
          <p:nvPr/>
        </p:nvSpPr>
        <p:spPr>
          <a:xfrm>
            <a:off x="431800" y="379681"/>
            <a:ext cx="5764605"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Materiales y métodos</a:t>
            </a:r>
            <a:endParaRPr/>
          </a:p>
        </p:txBody>
      </p:sp>
      <p:sp>
        <p:nvSpPr>
          <p:cNvPr id="582" name="Google Shape;582;p28"/>
          <p:cNvSpPr txBox="1"/>
          <p:nvPr/>
        </p:nvSpPr>
        <p:spPr>
          <a:xfrm>
            <a:off x="431799" y="1428109"/>
            <a:ext cx="4951859" cy="4953642"/>
          </a:xfrm>
          <a:prstGeom prst="rect">
            <a:avLst/>
          </a:prstGeom>
          <a:noFill/>
          <a:ln>
            <a:noFill/>
          </a:ln>
        </p:spPr>
        <p:txBody>
          <a:bodyPr spcFirstLastPara="1" wrap="square" lIns="0" tIns="0" rIns="0" bIns="0" anchor="ctr" anchorCtr="0">
            <a:noAutofit/>
          </a:bodyPr>
          <a:lstStyle/>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Todas las acciones tomadas antes del inicio del estudio generalmente pertenecen a los antecedentes</a:t>
            </a:r>
            <a:endParaRPr/>
          </a:p>
          <a:p>
            <a:pPr marL="449263" marR="0" lvl="0" indent="-173037" algn="l" rtl="0">
              <a:lnSpc>
                <a:spcPct val="100000"/>
              </a:lnSpc>
              <a:spcBef>
                <a:spcPts val="1200"/>
              </a:spcBef>
              <a:spcAft>
                <a:spcPts val="0"/>
              </a:spcAft>
              <a:buNone/>
            </a:pPr>
            <a:r>
              <a:rPr lang="en-US" sz="1600" b="0" i="0" u="none" strike="noStrike" cap="none">
                <a:solidFill>
                  <a:schemeClr val="dk1"/>
                </a:solidFill>
                <a:latin typeface="Arial"/>
                <a:ea typeface="Arial"/>
                <a:cs typeface="Arial"/>
                <a:sym typeface="Arial"/>
              </a:rPr>
              <a:t>– Ejemplo: comparación de tasas de morbilidad para confirmar el brote</a:t>
            </a:r>
            <a:endParaRPr/>
          </a:p>
          <a:p>
            <a:pPr marL="0" marR="0" lvl="0" indent="0" algn="l" rtl="0">
              <a:lnSpc>
                <a:spcPct val="100000"/>
              </a:lnSpc>
              <a:spcBef>
                <a:spcPts val="1200"/>
              </a:spcBef>
              <a:spcAft>
                <a:spcPts val="0"/>
              </a:spcAft>
              <a:buNone/>
            </a:pPr>
            <a:endParaRPr sz="1600" b="0" i="0" u="none" strike="noStrike" cap="none">
              <a:solidFill>
                <a:schemeClr val="dk1"/>
              </a:solidFill>
              <a:latin typeface="Arial"/>
              <a:ea typeface="Arial"/>
              <a:cs typeface="Arial"/>
              <a:sym typeface="Arial"/>
            </a:endParaRPr>
          </a:p>
          <a:p>
            <a:pPr marL="285750" marR="0" lvl="0" indent="-285750" algn="l" rtl="0">
              <a:lnSpc>
                <a:spcPct val="100000"/>
              </a:lnSpc>
              <a:spcBef>
                <a:spcPts val="120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Deben describir todas las actividades de investigación del brote: identificación de casos, toma de muestras, análisis de datos y laboratorio, entre otros</a:t>
            </a:r>
            <a:endParaRPr/>
          </a:p>
        </p:txBody>
      </p:sp>
      <p:grpSp>
        <p:nvGrpSpPr>
          <p:cNvPr id="583" name="Google Shape;583;p28"/>
          <p:cNvGrpSpPr/>
          <p:nvPr/>
        </p:nvGrpSpPr>
        <p:grpSpPr>
          <a:xfrm>
            <a:off x="7094818" y="1873126"/>
            <a:ext cx="1440400" cy="1440059"/>
            <a:chOff x="2800031" y="1657394"/>
            <a:chExt cx="3544285" cy="3543446"/>
          </a:xfrm>
        </p:grpSpPr>
        <p:sp>
          <p:nvSpPr>
            <p:cNvPr id="584" name="Google Shape;584;p28"/>
            <p:cNvSpPr/>
            <p:nvPr/>
          </p:nvSpPr>
          <p:spPr>
            <a:xfrm>
              <a:off x="2800031" y="1657394"/>
              <a:ext cx="3544285" cy="3543446"/>
            </a:xfrm>
            <a:custGeom>
              <a:avLst/>
              <a:gdLst/>
              <a:ahLst/>
              <a:cxnLst/>
              <a:rect l="l" t="t" r="r" b="b"/>
              <a:pathLst>
                <a:path w="3544285" h="3543446" extrusionOk="0">
                  <a:moveTo>
                    <a:pt x="416342" y="1029095"/>
                  </a:moveTo>
                  <a:lnTo>
                    <a:pt x="3338" y="1029095"/>
                  </a:lnTo>
                  <a:lnTo>
                    <a:pt x="3338" y="459500"/>
                  </a:lnTo>
                  <a:lnTo>
                    <a:pt x="342523" y="459500"/>
                  </a:lnTo>
                  <a:lnTo>
                    <a:pt x="342523" y="911842"/>
                  </a:lnTo>
                  <a:lnTo>
                    <a:pt x="456156" y="911842"/>
                  </a:lnTo>
                  <a:lnTo>
                    <a:pt x="456156" y="231567"/>
                  </a:lnTo>
                  <a:lnTo>
                    <a:pt x="799628" y="231567"/>
                  </a:lnTo>
                  <a:lnTo>
                    <a:pt x="799628" y="912414"/>
                  </a:lnTo>
                  <a:lnTo>
                    <a:pt x="913261" y="912414"/>
                  </a:lnTo>
                  <a:lnTo>
                    <a:pt x="913261" y="2395"/>
                  </a:lnTo>
                  <a:lnTo>
                    <a:pt x="1257780" y="2395"/>
                  </a:lnTo>
                  <a:lnTo>
                    <a:pt x="1257780" y="315577"/>
                  </a:lnTo>
                  <a:cubicBezTo>
                    <a:pt x="1674023" y="177751"/>
                    <a:pt x="2076263" y="203659"/>
                    <a:pt x="2470313" y="394254"/>
                  </a:cubicBezTo>
                  <a:cubicBezTo>
                    <a:pt x="2473837" y="384729"/>
                    <a:pt x="2477742" y="376918"/>
                    <a:pt x="2479838" y="368346"/>
                  </a:cubicBezTo>
                  <a:cubicBezTo>
                    <a:pt x="2555236" y="116738"/>
                    <a:pt x="2807505" y="-38174"/>
                    <a:pt x="3066006" y="8396"/>
                  </a:cubicBezTo>
                  <a:cubicBezTo>
                    <a:pt x="3323201" y="55913"/>
                    <a:pt x="3503786" y="288877"/>
                    <a:pt x="3485678" y="549797"/>
                  </a:cubicBezTo>
                  <a:cubicBezTo>
                    <a:pt x="3473771" y="710960"/>
                    <a:pt x="3400619" y="840881"/>
                    <a:pt x="3268127" y="933845"/>
                  </a:cubicBezTo>
                  <a:cubicBezTo>
                    <a:pt x="3220502" y="967564"/>
                    <a:pt x="3200594" y="1007950"/>
                    <a:pt x="3200309" y="1065766"/>
                  </a:cubicBezTo>
                  <a:cubicBezTo>
                    <a:pt x="3200309" y="1141300"/>
                    <a:pt x="3208024" y="1212928"/>
                    <a:pt x="3235265" y="1284841"/>
                  </a:cubicBezTo>
                  <a:cubicBezTo>
                    <a:pt x="3284129" y="1414572"/>
                    <a:pt x="3305750" y="1551541"/>
                    <a:pt x="3312513" y="1689844"/>
                  </a:cubicBezTo>
                  <a:cubicBezTo>
                    <a:pt x="3313656" y="1712704"/>
                    <a:pt x="3322038" y="1721658"/>
                    <a:pt x="3343279" y="1728421"/>
                  </a:cubicBezTo>
                  <a:cubicBezTo>
                    <a:pt x="3463906" y="1764408"/>
                    <a:pt x="3545897" y="1876208"/>
                    <a:pt x="3543971" y="2002074"/>
                  </a:cubicBezTo>
                  <a:cubicBezTo>
                    <a:pt x="3544606" y="2379454"/>
                    <a:pt x="3544606" y="2756867"/>
                    <a:pt x="3543971" y="3134311"/>
                  </a:cubicBezTo>
                  <a:cubicBezTo>
                    <a:pt x="3543647" y="3149571"/>
                    <a:pt x="3539939" y="3164569"/>
                    <a:pt x="3533112" y="3178221"/>
                  </a:cubicBezTo>
                  <a:cubicBezTo>
                    <a:pt x="3488630" y="3268994"/>
                    <a:pt x="3442720" y="3359196"/>
                    <a:pt x="3398048" y="3449683"/>
                  </a:cubicBezTo>
                  <a:cubicBezTo>
                    <a:pt x="3369473" y="3508262"/>
                    <a:pt x="3323848" y="3542838"/>
                    <a:pt x="3257649" y="3542457"/>
                  </a:cubicBezTo>
                  <a:cubicBezTo>
                    <a:pt x="3193165" y="3542457"/>
                    <a:pt x="3148493" y="3508357"/>
                    <a:pt x="3120108" y="3451017"/>
                  </a:cubicBezTo>
                  <a:cubicBezTo>
                    <a:pt x="3074769" y="3359386"/>
                    <a:pt x="3028192" y="3268327"/>
                    <a:pt x="2983424" y="3176411"/>
                  </a:cubicBezTo>
                  <a:cubicBezTo>
                    <a:pt x="2976840" y="3161413"/>
                    <a:pt x="2973590" y="3145163"/>
                    <a:pt x="2973899" y="3128786"/>
                  </a:cubicBezTo>
                  <a:cubicBezTo>
                    <a:pt x="2973042" y="3014486"/>
                    <a:pt x="2973423" y="2900186"/>
                    <a:pt x="2973423" y="2785886"/>
                  </a:cubicBezTo>
                  <a:lnTo>
                    <a:pt x="2973423" y="2743500"/>
                  </a:lnTo>
                  <a:cubicBezTo>
                    <a:pt x="2676529" y="3093067"/>
                    <a:pt x="2306673" y="3284520"/>
                    <a:pt x="1855950" y="3312047"/>
                  </a:cubicBezTo>
                  <a:cubicBezTo>
                    <a:pt x="1603752" y="3327705"/>
                    <a:pt x="1351704" y="3279137"/>
                    <a:pt x="1123382" y="3170887"/>
                  </a:cubicBezTo>
                  <a:cubicBezTo>
                    <a:pt x="1128812" y="3158599"/>
                    <a:pt x="1132907" y="3148884"/>
                    <a:pt x="1137289" y="3139454"/>
                  </a:cubicBezTo>
                  <a:cubicBezTo>
                    <a:pt x="1147766" y="3116880"/>
                    <a:pt x="1158434" y="3094496"/>
                    <a:pt x="1170912" y="3068017"/>
                  </a:cubicBezTo>
                  <a:cubicBezTo>
                    <a:pt x="1341616" y="3146494"/>
                    <a:pt x="1526097" y="3190607"/>
                    <a:pt x="1713837" y="3197843"/>
                  </a:cubicBezTo>
                  <a:lnTo>
                    <a:pt x="1713837" y="2515948"/>
                  </a:lnTo>
                  <a:lnTo>
                    <a:pt x="1561723" y="2515948"/>
                  </a:lnTo>
                  <a:cubicBezTo>
                    <a:pt x="1550483" y="2484991"/>
                    <a:pt x="1540101" y="2457274"/>
                    <a:pt x="1530481" y="2429270"/>
                  </a:cubicBezTo>
                  <a:cubicBezTo>
                    <a:pt x="1520861" y="2401267"/>
                    <a:pt x="1504192" y="2395552"/>
                    <a:pt x="1478189" y="2407839"/>
                  </a:cubicBezTo>
                  <a:cubicBezTo>
                    <a:pt x="1452185" y="2420126"/>
                    <a:pt x="1421039" y="2444701"/>
                    <a:pt x="1397893" y="2439652"/>
                  </a:cubicBezTo>
                  <a:cubicBezTo>
                    <a:pt x="1372080" y="2434128"/>
                    <a:pt x="1351792" y="2401552"/>
                    <a:pt x="1329980" y="2379740"/>
                  </a:cubicBezTo>
                  <a:cubicBezTo>
                    <a:pt x="1259876" y="2310112"/>
                    <a:pt x="1190724" y="2239437"/>
                    <a:pt x="1119858" y="2170190"/>
                  </a:cubicBezTo>
                  <a:cubicBezTo>
                    <a:pt x="1102427" y="2153236"/>
                    <a:pt x="1097474" y="2139615"/>
                    <a:pt x="1110333" y="2118279"/>
                  </a:cubicBezTo>
                  <a:cubicBezTo>
                    <a:pt x="1120657" y="2099534"/>
                    <a:pt x="1130004" y="2080268"/>
                    <a:pt x="1138337" y="2060557"/>
                  </a:cubicBezTo>
                  <a:cubicBezTo>
                    <a:pt x="1148624" y="2038745"/>
                    <a:pt x="1140432" y="2024362"/>
                    <a:pt x="1120049" y="2014933"/>
                  </a:cubicBezTo>
                  <a:cubicBezTo>
                    <a:pt x="1117858" y="2013980"/>
                    <a:pt x="1115381" y="2013694"/>
                    <a:pt x="1113191" y="2012837"/>
                  </a:cubicBezTo>
                  <a:cubicBezTo>
                    <a:pt x="1085854" y="2001883"/>
                    <a:pt x="1046516" y="1998264"/>
                    <a:pt x="1034419" y="1978166"/>
                  </a:cubicBezTo>
                  <a:cubicBezTo>
                    <a:pt x="1020322" y="1955782"/>
                    <a:pt x="1030037" y="1918349"/>
                    <a:pt x="1029561" y="1887488"/>
                  </a:cubicBezTo>
                  <a:cubicBezTo>
                    <a:pt x="1029561" y="1869676"/>
                    <a:pt x="1029561" y="1851865"/>
                    <a:pt x="1029561" y="1831195"/>
                  </a:cubicBezTo>
                  <a:lnTo>
                    <a:pt x="338713" y="1831195"/>
                  </a:lnTo>
                  <a:cubicBezTo>
                    <a:pt x="359668" y="1954163"/>
                    <a:pt x="380242" y="2073988"/>
                    <a:pt x="401768" y="2200480"/>
                  </a:cubicBezTo>
                  <a:cubicBezTo>
                    <a:pt x="486350" y="2161808"/>
                    <a:pt x="561217" y="2160856"/>
                    <a:pt x="632464" y="2204099"/>
                  </a:cubicBezTo>
                  <a:cubicBezTo>
                    <a:pt x="703711" y="2247343"/>
                    <a:pt x="738953" y="2314208"/>
                    <a:pt x="745145" y="2400314"/>
                  </a:cubicBezTo>
                  <a:cubicBezTo>
                    <a:pt x="780863" y="2400314"/>
                    <a:pt x="816296" y="2400314"/>
                    <a:pt x="851825" y="2400314"/>
                  </a:cubicBezTo>
                  <a:cubicBezTo>
                    <a:pt x="956600" y="2401267"/>
                    <a:pt x="1028894" y="2473466"/>
                    <a:pt x="1029561" y="2578241"/>
                  </a:cubicBezTo>
                  <a:cubicBezTo>
                    <a:pt x="1030133" y="2669681"/>
                    <a:pt x="1029561" y="2761216"/>
                    <a:pt x="1029561" y="2857419"/>
                  </a:cubicBezTo>
                  <a:cubicBezTo>
                    <a:pt x="993366" y="2857419"/>
                    <a:pt x="959362" y="2857419"/>
                    <a:pt x="924786" y="2857419"/>
                  </a:cubicBezTo>
                  <a:cubicBezTo>
                    <a:pt x="851920" y="2857990"/>
                    <a:pt x="800961" y="2905044"/>
                    <a:pt x="800961" y="2971719"/>
                  </a:cubicBezTo>
                  <a:cubicBezTo>
                    <a:pt x="800961" y="3038394"/>
                    <a:pt x="852587" y="3085543"/>
                    <a:pt x="924786" y="3086019"/>
                  </a:cubicBezTo>
                  <a:cubicBezTo>
                    <a:pt x="957933" y="3086019"/>
                    <a:pt x="991461" y="3086019"/>
                    <a:pt x="1026132" y="3086019"/>
                  </a:cubicBezTo>
                  <a:cubicBezTo>
                    <a:pt x="1027513" y="3092040"/>
                    <a:pt x="1028468" y="3098151"/>
                    <a:pt x="1028990" y="3104307"/>
                  </a:cubicBezTo>
                  <a:cubicBezTo>
                    <a:pt x="1028990" y="3193651"/>
                    <a:pt x="1030037" y="3282996"/>
                    <a:pt x="1028990" y="3372245"/>
                  </a:cubicBezTo>
                  <a:cubicBezTo>
                    <a:pt x="1029517" y="3465933"/>
                    <a:pt x="953994" y="3542310"/>
                    <a:pt x="860306" y="3542837"/>
                  </a:cubicBezTo>
                  <a:cubicBezTo>
                    <a:pt x="859733" y="3542840"/>
                    <a:pt x="859160" y="3542840"/>
                    <a:pt x="858587" y="3542838"/>
                  </a:cubicBezTo>
                  <a:cubicBezTo>
                    <a:pt x="628844" y="3543854"/>
                    <a:pt x="399070" y="3543854"/>
                    <a:pt x="169263" y="3542838"/>
                  </a:cubicBezTo>
                  <a:cubicBezTo>
                    <a:pt x="78851" y="3542844"/>
                    <a:pt x="4663" y="3471267"/>
                    <a:pt x="1433" y="3380913"/>
                  </a:cubicBezTo>
                  <a:cubicBezTo>
                    <a:pt x="-1044" y="3284520"/>
                    <a:pt x="861" y="3188127"/>
                    <a:pt x="861" y="3085638"/>
                  </a:cubicBezTo>
                  <a:cubicBezTo>
                    <a:pt x="35437" y="3085638"/>
                    <a:pt x="69441" y="3085638"/>
                    <a:pt x="103350" y="3085638"/>
                  </a:cubicBezTo>
                  <a:cubicBezTo>
                    <a:pt x="176597" y="3085162"/>
                    <a:pt x="228223" y="3038680"/>
                    <a:pt x="228985" y="2972767"/>
                  </a:cubicBezTo>
                  <a:cubicBezTo>
                    <a:pt x="229842" y="2905425"/>
                    <a:pt x="177645" y="2857419"/>
                    <a:pt x="102779" y="2857038"/>
                  </a:cubicBezTo>
                  <a:lnTo>
                    <a:pt x="3433" y="2857038"/>
                  </a:lnTo>
                  <a:cubicBezTo>
                    <a:pt x="2385" y="2847513"/>
                    <a:pt x="766" y="2837988"/>
                    <a:pt x="671" y="2829320"/>
                  </a:cubicBezTo>
                  <a:cubicBezTo>
                    <a:pt x="671" y="2744738"/>
                    <a:pt x="99" y="2660251"/>
                    <a:pt x="671" y="2575765"/>
                  </a:cubicBezTo>
                  <a:cubicBezTo>
                    <a:pt x="1433" y="2473561"/>
                    <a:pt x="74394" y="2401076"/>
                    <a:pt x="176883" y="2399933"/>
                  </a:cubicBezTo>
                  <a:cubicBezTo>
                    <a:pt x="212316" y="2399933"/>
                    <a:pt x="247844" y="2399933"/>
                    <a:pt x="278991" y="2399933"/>
                  </a:cubicBezTo>
                  <a:cubicBezTo>
                    <a:pt x="290707" y="2363452"/>
                    <a:pt x="301946" y="2331258"/>
                    <a:pt x="310995" y="2298397"/>
                  </a:cubicBezTo>
                  <a:cubicBezTo>
                    <a:pt x="313952" y="2287227"/>
                    <a:pt x="313754" y="2275456"/>
                    <a:pt x="310424" y="2264392"/>
                  </a:cubicBezTo>
                  <a:cubicBezTo>
                    <a:pt x="174533" y="1843832"/>
                    <a:pt x="208252" y="1437114"/>
                    <a:pt x="411579" y="1044240"/>
                  </a:cubicBezTo>
                  <a:cubicBezTo>
                    <a:pt x="413533" y="1039314"/>
                    <a:pt x="415124" y="1034252"/>
                    <a:pt x="416342" y="1029095"/>
                  </a:cubicBezTo>
                  <a:close/>
                  <a:moveTo>
                    <a:pt x="1831471" y="1029095"/>
                  </a:moveTo>
                  <a:cubicBezTo>
                    <a:pt x="1851854" y="1029095"/>
                    <a:pt x="1868428" y="1029095"/>
                    <a:pt x="1885001" y="1029095"/>
                  </a:cubicBezTo>
                  <a:cubicBezTo>
                    <a:pt x="1917101" y="1029095"/>
                    <a:pt x="1955963" y="1019570"/>
                    <a:pt x="1979204" y="1033953"/>
                  </a:cubicBezTo>
                  <a:cubicBezTo>
                    <a:pt x="2000063" y="1047002"/>
                    <a:pt x="2004254" y="1087293"/>
                    <a:pt x="2015018" y="1115773"/>
                  </a:cubicBezTo>
                  <a:cubicBezTo>
                    <a:pt x="2024543" y="1140823"/>
                    <a:pt x="2040449" y="1148443"/>
                    <a:pt x="2064929" y="1136632"/>
                  </a:cubicBezTo>
                  <a:cubicBezTo>
                    <a:pt x="2083979" y="1127107"/>
                    <a:pt x="2104172" y="1119202"/>
                    <a:pt x="2122555" y="1108057"/>
                  </a:cubicBezTo>
                  <a:cubicBezTo>
                    <a:pt x="2140938" y="1096913"/>
                    <a:pt x="2153511" y="1100437"/>
                    <a:pt x="2168656" y="1115963"/>
                  </a:cubicBezTo>
                  <a:cubicBezTo>
                    <a:pt x="2239236" y="1188353"/>
                    <a:pt x="2311531" y="1259314"/>
                    <a:pt x="2382683" y="1331038"/>
                  </a:cubicBezTo>
                  <a:cubicBezTo>
                    <a:pt x="2403638" y="1351993"/>
                    <a:pt x="2435927" y="1371614"/>
                    <a:pt x="2440404" y="1396093"/>
                  </a:cubicBezTo>
                  <a:cubicBezTo>
                    <a:pt x="2444881" y="1420573"/>
                    <a:pt x="2421354" y="1449814"/>
                    <a:pt x="2408972" y="1476389"/>
                  </a:cubicBezTo>
                  <a:cubicBezTo>
                    <a:pt x="2395827" y="1504393"/>
                    <a:pt x="2403257" y="1521061"/>
                    <a:pt x="2432689" y="1530491"/>
                  </a:cubicBezTo>
                  <a:cubicBezTo>
                    <a:pt x="2460597" y="1539349"/>
                    <a:pt x="2487839" y="1550208"/>
                    <a:pt x="2516985" y="1560876"/>
                  </a:cubicBezTo>
                  <a:lnTo>
                    <a:pt x="2516985" y="1711466"/>
                  </a:lnTo>
                  <a:lnTo>
                    <a:pt x="3199832" y="1711466"/>
                  </a:lnTo>
                  <a:cubicBezTo>
                    <a:pt x="3193070" y="1582879"/>
                    <a:pt x="3173829" y="1459816"/>
                    <a:pt x="3135539" y="1345992"/>
                  </a:cubicBezTo>
                  <a:cubicBezTo>
                    <a:pt x="3096772" y="1355517"/>
                    <a:pt x="3063053" y="1366852"/>
                    <a:pt x="3028478" y="1370662"/>
                  </a:cubicBezTo>
                  <a:cubicBezTo>
                    <a:pt x="2990435" y="1373401"/>
                    <a:pt x="2952254" y="1373656"/>
                    <a:pt x="2914178" y="1371424"/>
                  </a:cubicBezTo>
                  <a:cubicBezTo>
                    <a:pt x="2820232" y="1370641"/>
                    <a:pt x="2744414" y="1294398"/>
                    <a:pt x="2744156" y="1200450"/>
                  </a:cubicBezTo>
                  <a:cubicBezTo>
                    <a:pt x="2743299" y="1152825"/>
                    <a:pt x="2742823" y="1105200"/>
                    <a:pt x="2744156" y="1057575"/>
                  </a:cubicBezTo>
                  <a:cubicBezTo>
                    <a:pt x="2745680" y="1005473"/>
                    <a:pt x="2725106" y="967183"/>
                    <a:pt x="2682149" y="937274"/>
                  </a:cubicBezTo>
                  <a:cubicBezTo>
                    <a:pt x="2545084" y="842977"/>
                    <a:pt x="2472599" y="710865"/>
                    <a:pt x="2459549" y="545606"/>
                  </a:cubicBezTo>
                  <a:cubicBezTo>
                    <a:pt x="2460022" y="527973"/>
                    <a:pt x="2449619" y="511859"/>
                    <a:pt x="2433356" y="505030"/>
                  </a:cubicBezTo>
                  <a:cubicBezTo>
                    <a:pt x="2330295" y="452356"/>
                    <a:pt x="2223806" y="408732"/>
                    <a:pt x="2110172" y="385110"/>
                  </a:cubicBezTo>
                  <a:cubicBezTo>
                    <a:pt x="2019018" y="366060"/>
                    <a:pt x="1926435" y="353677"/>
                    <a:pt x="1831185" y="337485"/>
                  </a:cubicBezTo>
                  <a:close/>
                  <a:moveTo>
                    <a:pt x="1830995" y="3195652"/>
                  </a:moveTo>
                  <a:cubicBezTo>
                    <a:pt x="1834285" y="3196692"/>
                    <a:pt x="1837665" y="3197426"/>
                    <a:pt x="1841091" y="3197842"/>
                  </a:cubicBezTo>
                  <a:cubicBezTo>
                    <a:pt x="2315944" y="3166092"/>
                    <a:pt x="2688911" y="2954796"/>
                    <a:pt x="2959993" y="2563954"/>
                  </a:cubicBezTo>
                  <a:cubicBezTo>
                    <a:pt x="2968388" y="2549966"/>
                    <a:pt x="2972617" y="2533874"/>
                    <a:pt x="2972185" y="2517567"/>
                  </a:cubicBezTo>
                  <a:cubicBezTo>
                    <a:pt x="2973137" y="2373549"/>
                    <a:pt x="2973614" y="2229531"/>
                    <a:pt x="2972185" y="2085418"/>
                  </a:cubicBezTo>
                  <a:cubicBezTo>
                    <a:pt x="2971423" y="1997121"/>
                    <a:pt x="2968756" y="1908919"/>
                    <a:pt x="3029335" y="1831386"/>
                  </a:cubicBezTo>
                  <a:lnTo>
                    <a:pt x="2514985" y="1831386"/>
                  </a:lnTo>
                  <a:cubicBezTo>
                    <a:pt x="2514985" y="1850912"/>
                    <a:pt x="2514985" y="1867581"/>
                    <a:pt x="2514985" y="1884154"/>
                  </a:cubicBezTo>
                  <a:cubicBezTo>
                    <a:pt x="2514985" y="1916254"/>
                    <a:pt x="2524510" y="1955116"/>
                    <a:pt x="2509937" y="1978357"/>
                  </a:cubicBezTo>
                  <a:cubicBezTo>
                    <a:pt x="2496792" y="1999216"/>
                    <a:pt x="2456501" y="2003312"/>
                    <a:pt x="2427831" y="2014075"/>
                  </a:cubicBezTo>
                  <a:cubicBezTo>
                    <a:pt x="2402399" y="2023600"/>
                    <a:pt x="2395827" y="2039888"/>
                    <a:pt x="2407733" y="2064177"/>
                  </a:cubicBezTo>
                  <a:cubicBezTo>
                    <a:pt x="2416687" y="2082274"/>
                    <a:pt x="2423831" y="2101420"/>
                    <a:pt x="2434403" y="2118565"/>
                  </a:cubicBezTo>
                  <a:cubicBezTo>
                    <a:pt x="2447548" y="2139901"/>
                    <a:pt x="2442119" y="2153617"/>
                    <a:pt x="2424878" y="2170381"/>
                  </a:cubicBezTo>
                  <a:cubicBezTo>
                    <a:pt x="2353917" y="2239246"/>
                    <a:pt x="2284670" y="2309731"/>
                    <a:pt x="2214757" y="2379931"/>
                  </a:cubicBezTo>
                  <a:cubicBezTo>
                    <a:pt x="2193707" y="2400981"/>
                    <a:pt x="2174466" y="2434509"/>
                    <a:pt x="2150273" y="2438795"/>
                  </a:cubicBezTo>
                  <a:cubicBezTo>
                    <a:pt x="2126079" y="2443081"/>
                    <a:pt x="2094170" y="2420412"/>
                    <a:pt x="2066548" y="2407839"/>
                  </a:cubicBezTo>
                  <a:cubicBezTo>
                    <a:pt x="2038925" y="2395266"/>
                    <a:pt x="2023590" y="2402124"/>
                    <a:pt x="2014160" y="2429461"/>
                  </a:cubicBezTo>
                  <a:cubicBezTo>
                    <a:pt x="2004731" y="2456797"/>
                    <a:pt x="1994158" y="2485087"/>
                    <a:pt x="1982918" y="2516138"/>
                  </a:cubicBezTo>
                  <a:lnTo>
                    <a:pt x="1830518" y="2516138"/>
                  </a:lnTo>
                  <a:close/>
                  <a:moveTo>
                    <a:pt x="1029656" y="1712800"/>
                  </a:moveTo>
                  <a:cubicBezTo>
                    <a:pt x="1029656" y="1694893"/>
                    <a:pt x="1029656" y="1678510"/>
                    <a:pt x="1029656" y="1662222"/>
                  </a:cubicBezTo>
                  <a:cubicBezTo>
                    <a:pt x="1030228" y="1628980"/>
                    <a:pt x="1020131" y="1589356"/>
                    <a:pt x="1034895" y="1564400"/>
                  </a:cubicBezTo>
                  <a:cubicBezTo>
                    <a:pt x="1047087" y="1543636"/>
                    <a:pt x="1088426" y="1539826"/>
                    <a:pt x="1117001" y="1528967"/>
                  </a:cubicBezTo>
                  <a:cubicBezTo>
                    <a:pt x="1142242" y="1519442"/>
                    <a:pt x="1148909" y="1502964"/>
                    <a:pt x="1136813" y="1478675"/>
                  </a:cubicBezTo>
                  <a:cubicBezTo>
                    <a:pt x="1131244" y="1465599"/>
                    <a:pt x="1124882" y="1452876"/>
                    <a:pt x="1117763" y="1440575"/>
                  </a:cubicBezTo>
                  <a:cubicBezTo>
                    <a:pt x="1097284" y="1410286"/>
                    <a:pt x="1101094" y="1388569"/>
                    <a:pt x="1129478" y="1362280"/>
                  </a:cubicBezTo>
                  <a:cubicBezTo>
                    <a:pt x="1198439" y="1298462"/>
                    <a:pt x="1262828" y="1229977"/>
                    <a:pt x="1329503" y="1163779"/>
                  </a:cubicBezTo>
                  <a:cubicBezTo>
                    <a:pt x="1351316" y="1142062"/>
                    <a:pt x="1371699" y="1109391"/>
                    <a:pt x="1397417" y="1103962"/>
                  </a:cubicBezTo>
                  <a:cubicBezTo>
                    <a:pt x="1420848" y="1098913"/>
                    <a:pt x="1450947" y="1123012"/>
                    <a:pt x="1477617" y="1135870"/>
                  </a:cubicBezTo>
                  <a:cubicBezTo>
                    <a:pt x="1504287" y="1148729"/>
                    <a:pt x="1520480" y="1141776"/>
                    <a:pt x="1529909" y="1114249"/>
                  </a:cubicBezTo>
                  <a:cubicBezTo>
                    <a:pt x="1539339" y="1086721"/>
                    <a:pt x="1549817" y="1058527"/>
                    <a:pt x="1561056" y="1027571"/>
                  </a:cubicBezTo>
                  <a:lnTo>
                    <a:pt x="1713266" y="1027571"/>
                  </a:lnTo>
                  <a:lnTo>
                    <a:pt x="1713266" y="344819"/>
                  </a:lnTo>
                  <a:cubicBezTo>
                    <a:pt x="1567476" y="350728"/>
                    <a:pt x="1423431" y="378766"/>
                    <a:pt x="1286069" y="427972"/>
                  </a:cubicBezTo>
                  <a:cubicBezTo>
                    <a:pt x="1264543" y="435592"/>
                    <a:pt x="1257494" y="445594"/>
                    <a:pt x="1257494" y="468358"/>
                  </a:cubicBezTo>
                  <a:cubicBezTo>
                    <a:pt x="1258542" y="642190"/>
                    <a:pt x="1258066" y="815926"/>
                    <a:pt x="1258066" y="989757"/>
                  </a:cubicBezTo>
                  <a:lnTo>
                    <a:pt x="1258066" y="1028714"/>
                  </a:lnTo>
                  <a:lnTo>
                    <a:pt x="1213584" y="1028714"/>
                  </a:lnTo>
                  <a:cubicBezTo>
                    <a:pt x="1004034" y="1028714"/>
                    <a:pt x="794484" y="1028714"/>
                    <a:pt x="584934" y="1028143"/>
                  </a:cubicBezTo>
                  <a:cubicBezTo>
                    <a:pt x="563752" y="1026077"/>
                    <a:pt x="543633" y="1037826"/>
                    <a:pt x="535023" y="1057289"/>
                  </a:cubicBezTo>
                  <a:cubicBezTo>
                    <a:pt x="468348" y="1174923"/>
                    <a:pt x="415199" y="1298176"/>
                    <a:pt x="386624" y="1430288"/>
                  </a:cubicBezTo>
                  <a:cubicBezTo>
                    <a:pt x="366716" y="1522490"/>
                    <a:pt x="354620" y="1616407"/>
                    <a:pt x="338999" y="1712800"/>
                  </a:cubicBezTo>
                  <a:close/>
                  <a:moveTo>
                    <a:pt x="115256" y="2741500"/>
                  </a:moveTo>
                  <a:cubicBezTo>
                    <a:pt x="249464" y="2757597"/>
                    <a:pt x="335951" y="2840179"/>
                    <a:pt x="343094" y="2956098"/>
                  </a:cubicBezTo>
                  <a:cubicBezTo>
                    <a:pt x="346844" y="3008861"/>
                    <a:pt x="331906" y="3061261"/>
                    <a:pt x="300899" y="3104116"/>
                  </a:cubicBezTo>
                  <a:cubicBezTo>
                    <a:pt x="256036" y="3167458"/>
                    <a:pt x="191742" y="3195937"/>
                    <a:pt x="115066" y="3202510"/>
                  </a:cubicBezTo>
                  <a:lnTo>
                    <a:pt x="115066" y="3340717"/>
                  </a:lnTo>
                  <a:cubicBezTo>
                    <a:pt x="115066" y="3414346"/>
                    <a:pt x="129544" y="3429109"/>
                    <a:pt x="201743" y="3429109"/>
                  </a:cubicBezTo>
                  <a:lnTo>
                    <a:pt x="601793" y="3429109"/>
                  </a:lnTo>
                  <a:cubicBezTo>
                    <a:pt x="683899" y="3429109"/>
                    <a:pt x="766100" y="3429109"/>
                    <a:pt x="848205" y="3429109"/>
                  </a:cubicBezTo>
                  <a:cubicBezTo>
                    <a:pt x="888496" y="3429109"/>
                    <a:pt x="913166" y="3410059"/>
                    <a:pt x="914309" y="3374626"/>
                  </a:cubicBezTo>
                  <a:cubicBezTo>
                    <a:pt x="916214" y="3317476"/>
                    <a:pt x="914880" y="3260803"/>
                    <a:pt x="914880" y="3204319"/>
                  </a:cubicBezTo>
                  <a:cubicBezTo>
                    <a:pt x="765052" y="3175744"/>
                    <a:pt x="685328" y="3092972"/>
                    <a:pt x="686280" y="2968766"/>
                  </a:cubicBezTo>
                  <a:cubicBezTo>
                    <a:pt x="687614" y="2848084"/>
                    <a:pt x="768767" y="2765884"/>
                    <a:pt x="914880" y="2740166"/>
                  </a:cubicBezTo>
                  <a:cubicBezTo>
                    <a:pt x="914880" y="2692541"/>
                    <a:pt x="914880" y="2643583"/>
                    <a:pt x="914880" y="2595005"/>
                  </a:cubicBezTo>
                  <a:cubicBezTo>
                    <a:pt x="914880" y="2532140"/>
                    <a:pt x="897545" y="2515090"/>
                    <a:pt x="834108" y="2514995"/>
                  </a:cubicBezTo>
                  <a:cubicBezTo>
                    <a:pt x="766671" y="2514995"/>
                    <a:pt x="699234" y="2514995"/>
                    <a:pt x="629130" y="2514995"/>
                  </a:cubicBezTo>
                  <a:lnTo>
                    <a:pt x="629130" y="2429270"/>
                  </a:lnTo>
                  <a:cubicBezTo>
                    <a:pt x="629130" y="2339926"/>
                    <a:pt x="586934" y="2286395"/>
                    <a:pt x="515687" y="2286395"/>
                  </a:cubicBezTo>
                  <a:cubicBezTo>
                    <a:pt x="444440" y="2286395"/>
                    <a:pt x="400530" y="2338592"/>
                    <a:pt x="400530" y="2427556"/>
                  </a:cubicBezTo>
                  <a:lnTo>
                    <a:pt x="400530" y="2514900"/>
                  </a:lnTo>
                  <a:cubicBezTo>
                    <a:pt x="324330" y="2514900"/>
                    <a:pt x="251750" y="2514900"/>
                    <a:pt x="179455" y="2514900"/>
                  </a:cubicBezTo>
                  <a:cubicBezTo>
                    <a:pt x="140021" y="2514900"/>
                    <a:pt x="116304" y="2535379"/>
                    <a:pt x="115351" y="2572050"/>
                  </a:cubicBezTo>
                  <a:cubicBezTo>
                    <a:pt x="114304" y="2627295"/>
                    <a:pt x="115447" y="2683111"/>
                    <a:pt x="115447" y="2741404"/>
                  </a:cubicBezTo>
                  <a:close/>
                  <a:moveTo>
                    <a:pt x="2311817" y="1421430"/>
                  </a:moveTo>
                  <a:cubicBezTo>
                    <a:pt x="2254667" y="1364280"/>
                    <a:pt x="2199993" y="1311416"/>
                    <a:pt x="2147320" y="1256457"/>
                  </a:cubicBezTo>
                  <a:cubicBezTo>
                    <a:pt x="2130556" y="1238931"/>
                    <a:pt x="2116840" y="1233216"/>
                    <a:pt x="2096266" y="1248170"/>
                  </a:cubicBezTo>
                  <a:cubicBezTo>
                    <a:pt x="2065405" y="1270554"/>
                    <a:pt x="2033782" y="1272078"/>
                    <a:pt x="2001873" y="1249313"/>
                  </a:cubicBezTo>
                  <a:cubicBezTo>
                    <a:pt x="1996949" y="1245911"/>
                    <a:pt x="1991369" y="1243575"/>
                    <a:pt x="1985490" y="1242455"/>
                  </a:cubicBezTo>
                  <a:cubicBezTo>
                    <a:pt x="1943866" y="1234264"/>
                    <a:pt x="1918815" y="1210261"/>
                    <a:pt x="1912433" y="1167779"/>
                  </a:cubicBezTo>
                  <a:cubicBezTo>
                    <a:pt x="1909290" y="1147872"/>
                    <a:pt x="1897479" y="1142062"/>
                    <a:pt x="1877286" y="1142538"/>
                  </a:cubicBezTo>
                  <a:cubicBezTo>
                    <a:pt x="1812992" y="1143871"/>
                    <a:pt x="1748699" y="1144919"/>
                    <a:pt x="1684500" y="1142538"/>
                  </a:cubicBezTo>
                  <a:cubicBezTo>
                    <a:pt x="1652115" y="1141109"/>
                    <a:pt x="1632875" y="1148634"/>
                    <a:pt x="1627350" y="1182829"/>
                  </a:cubicBezTo>
                  <a:cubicBezTo>
                    <a:pt x="1622778" y="1212547"/>
                    <a:pt x="1602680" y="1225215"/>
                    <a:pt x="1575248" y="1237788"/>
                  </a:cubicBezTo>
                  <a:cubicBezTo>
                    <a:pt x="1522099" y="1262267"/>
                    <a:pt x="1472569" y="1280555"/>
                    <a:pt x="1422848" y="1232359"/>
                  </a:cubicBezTo>
                  <a:cubicBezTo>
                    <a:pt x="1362365" y="1292938"/>
                    <a:pt x="1304834" y="1349611"/>
                    <a:pt x="1248636" y="1407714"/>
                  </a:cubicBezTo>
                  <a:cubicBezTo>
                    <a:pt x="1242377" y="1416271"/>
                    <a:pt x="1240838" y="1427402"/>
                    <a:pt x="1244540" y="1437337"/>
                  </a:cubicBezTo>
                  <a:cubicBezTo>
                    <a:pt x="1272163" y="1477246"/>
                    <a:pt x="1265019" y="1512679"/>
                    <a:pt x="1246255" y="1555637"/>
                  </a:cubicBezTo>
                  <a:cubicBezTo>
                    <a:pt x="1228729" y="1595547"/>
                    <a:pt x="1211298" y="1625170"/>
                    <a:pt x="1166245" y="1634504"/>
                  </a:cubicBezTo>
                  <a:cubicBezTo>
                    <a:pt x="1154665" y="1639733"/>
                    <a:pt x="1146550" y="1650506"/>
                    <a:pt x="1144718" y="1663079"/>
                  </a:cubicBezTo>
                  <a:cubicBezTo>
                    <a:pt x="1142813" y="1735660"/>
                    <a:pt x="1142813" y="1808240"/>
                    <a:pt x="1144718" y="1880821"/>
                  </a:cubicBezTo>
                  <a:cubicBezTo>
                    <a:pt x="1146639" y="1893272"/>
                    <a:pt x="1154590" y="1903968"/>
                    <a:pt x="1165959" y="1909396"/>
                  </a:cubicBezTo>
                  <a:cubicBezTo>
                    <a:pt x="1210917" y="1918921"/>
                    <a:pt x="1228919" y="1947496"/>
                    <a:pt x="1246255" y="1987977"/>
                  </a:cubicBezTo>
                  <a:cubicBezTo>
                    <a:pt x="1264638" y="2030839"/>
                    <a:pt x="1272353" y="2066368"/>
                    <a:pt x="1244731" y="2106373"/>
                  </a:cubicBezTo>
                  <a:cubicBezTo>
                    <a:pt x="1240920" y="2116270"/>
                    <a:pt x="1242391" y="2127424"/>
                    <a:pt x="1248636" y="2135995"/>
                  </a:cubicBezTo>
                  <a:cubicBezTo>
                    <a:pt x="1304929" y="2193717"/>
                    <a:pt x="1362460" y="2250486"/>
                    <a:pt x="1422563" y="2309827"/>
                  </a:cubicBezTo>
                  <a:cubicBezTo>
                    <a:pt x="1466092" y="2277061"/>
                    <a:pt x="1508288" y="2271727"/>
                    <a:pt x="1559532" y="2298111"/>
                  </a:cubicBezTo>
                  <a:cubicBezTo>
                    <a:pt x="1596584" y="2317161"/>
                    <a:pt x="1626207" y="2333449"/>
                    <a:pt x="1635161" y="2376692"/>
                  </a:cubicBezTo>
                  <a:cubicBezTo>
                    <a:pt x="1640207" y="2388316"/>
                    <a:pt x="1650704" y="2396671"/>
                    <a:pt x="1663164" y="2398981"/>
                  </a:cubicBezTo>
                  <a:cubicBezTo>
                    <a:pt x="1736888" y="2400886"/>
                    <a:pt x="1810706" y="2400600"/>
                    <a:pt x="1884430" y="2398981"/>
                  </a:cubicBezTo>
                  <a:cubicBezTo>
                    <a:pt x="1893098" y="2398981"/>
                    <a:pt x="1907861" y="2388884"/>
                    <a:pt x="1909100" y="2381740"/>
                  </a:cubicBezTo>
                  <a:cubicBezTo>
                    <a:pt x="1917482" y="2331544"/>
                    <a:pt x="1951962" y="2313351"/>
                    <a:pt x="1994825" y="2295063"/>
                  </a:cubicBezTo>
                  <a:cubicBezTo>
                    <a:pt x="2034258" y="2278299"/>
                    <a:pt x="2066453" y="2272203"/>
                    <a:pt x="2103314" y="2296968"/>
                  </a:cubicBezTo>
                  <a:cubicBezTo>
                    <a:pt x="2115024" y="2301698"/>
                    <a:pt x="2128335" y="2300156"/>
                    <a:pt x="2138652" y="2292872"/>
                  </a:cubicBezTo>
                  <a:cubicBezTo>
                    <a:pt x="2195993" y="2238484"/>
                    <a:pt x="2251809" y="2181620"/>
                    <a:pt x="2308388" y="2124851"/>
                  </a:cubicBezTo>
                  <a:cubicBezTo>
                    <a:pt x="2306746" y="2118824"/>
                    <a:pt x="2304413" y="2113007"/>
                    <a:pt x="2301434" y="2107516"/>
                  </a:cubicBezTo>
                  <a:cubicBezTo>
                    <a:pt x="2273717" y="2068749"/>
                    <a:pt x="2277812" y="2032935"/>
                    <a:pt x="2297720" y="1989596"/>
                  </a:cubicBezTo>
                  <a:cubicBezTo>
                    <a:pt x="2316198" y="1949401"/>
                    <a:pt x="2333438" y="1917873"/>
                    <a:pt x="2380111" y="1908348"/>
                  </a:cubicBezTo>
                  <a:cubicBezTo>
                    <a:pt x="2388874" y="1906538"/>
                    <a:pt x="2399732" y="1887012"/>
                    <a:pt x="2400018" y="1875391"/>
                  </a:cubicBezTo>
                  <a:cubicBezTo>
                    <a:pt x="2401923" y="1807573"/>
                    <a:pt x="2400018" y="1739660"/>
                    <a:pt x="2401637" y="1671937"/>
                  </a:cubicBezTo>
                  <a:cubicBezTo>
                    <a:pt x="2402399" y="1646887"/>
                    <a:pt x="2394589" y="1633837"/>
                    <a:pt x="2370776" y="1629837"/>
                  </a:cubicBezTo>
                  <a:cubicBezTo>
                    <a:pt x="2333724" y="1624122"/>
                    <a:pt x="2319056" y="1599833"/>
                    <a:pt x="2303244" y="1567258"/>
                  </a:cubicBezTo>
                  <a:cubicBezTo>
                    <a:pt x="2278193" y="1514870"/>
                    <a:pt x="2270288" y="1468102"/>
                    <a:pt x="2311817" y="1421430"/>
                  </a:cubicBezTo>
                  <a:close/>
                  <a:moveTo>
                    <a:pt x="2915606" y="1027666"/>
                  </a:moveTo>
                  <a:cubicBezTo>
                    <a:pt x="2915606" y="913366"/>
                    <a:pt x="2916083" y="802972"/>
                    <a:pt x="2914654" y="692386"/>
                  </a:cubicBezTo>
                  <a:cubicBezTo>
                    <a:pt x="2914654" y="682861"/>
                    <a:pt x="2902843" y="670955"/>
                    <a:pt x="2893413" y="665526"/>
                  </a:cubicBezTo>
                  <a:cubicBezTo>
                    <a:pt x="2837501" y="633427"/>
                    <a:pt x="2805402" y="585802"/>
                    <a:pt x="2801783" y="521794"/>
                  </a:cubicBezTo>
                  <a:cubicBezTo>
                    <a:pt x="2797823" y="437341"/>
                    <a:pt x="2856284" y="362716"/>
                    <a:pt x="2939228" y="346343"/>
                  </a:cubicBezTo>
                  <a:cubicBezTo>
                    <a:pt x="3020744" y="330121"/>
                    <a:pt x="3102109" y="374904"/>
                    <a:pt x="3132014" y="452452"/>
                  </a:cubicBezTo>
                  <a:cubicBezTo>
                    <a:pt x="3163936" y="530885"/>
                    <a:pt x="3131824" y="620781"/>
                    <a:pt x="3057434" y="661240"/>
                  </a:cubicBezTo>
                  <a:cubicBezTo>
                    <a:pt x="3034383" y="673813"/>
                    <a:pt x="3028859" y="687338"/>
                    <a:pt x="3029525" y="710770"/>
                  </a:cubicBezTo>
                  <a:cubicBezTo>
                    <a:pt x="3030668" y="778588"/>
                    <a:pt x="3029525" y="846501"/>
                    <a:pt x="3029525" y="914319"/>
                  </a:cubicBezTo>
                  <a:lnTo>
                    <a:pt x="3029525" y="1026619"/>
                  </a:lnTo>
                  <a:lnTo>
                    <a:pt x="3086675" y="1026619"/>
                  </a:lnTo>
                  <a:cubicBezTo>
                    <a:pt x="3094581" y="941370"/>
                    <a:pt x="3139730" y="883744"/>
                    <a:pt x="3207071" y="836119"/>
                  </a:cubicBezTo>
                  <a:cubicBezTo>
                    <a:pt x="3346661" y="737089"/>
                    <a:pt x="3406042" y="559061"/>
                    <a:pt x="3353852" y="396064"/>
                  </a:cubicBezTo>
                  <a:cubicBezTo>
                    <a:pt x="3303793" y="234150"/>
                    <a:pt x="3157143" y="121348"/>
                    <a:pt x="2987806" y="114505"/>
                  </a:cubicBezTo>
                  <a:cubicBezTo>
                    <a:pt x="2809264" y="107578"/>
                    <a:pt x="2647776" y="219889"/>
                    <a:pt x="2592138" y="389682"/>
                  </a:cubicBezTo>
                  <a:cubicBezTo>
                    <a:pt x="2535603" y="558310"/>
                    <a:pt x="2598825" y="743919"/>
                    <a:pt x="2746538" y="842977"/>
                  </a:cubicBezTo>
                  <a:cubicBezTo>
                    <a:pt x="2806831" y="884696"/>
                    <a:pt x="2845121" y="938227"/>
                    <a:pt x="2855980" y="1010807"/>
                  </a:cubicBezTo>
                  <a:cubicBezTo>
                    <a:pt x="2856742" y="1016332"/>
                    <a:pt x="2858552" y="1021761"/>
                    <a:pt x="2859980" y="1027762"/>
                  </a:cubicBezTo>
                  <a:close/>
                  <a:moveTo>
                    <a:pt x="3088485" y="3083447"/>
                  </a:moveTo>
                  <a:lnTo>
                    <a:pt x="3198499" y="3083447"/>
                  </a:lnTo>
                  <a:lnTo>
                    <a:pt x="3198499" y="2173714"/>
                  </a:lnTo>
                  <a:lnTo>
                    <a:pt x="3088485" y="2173714"/>
                  </a:lnTo>
                  <a:close/>
                  <a:moveTo>
                    <a:pt x="3318038" y="2173333"/>
                  </a:moveTo>
                  <a:lnTo>
                    <a:pt x="3318038" y="3084400"/>
                  </a:lnTo>
                  <a:lnTo>
                    <a:pt x="3427861" y="3084400"/>
                  </a:lnTo>
                  <a:lnTo>
                    <a:pt x="3427861" y="2173333"/>
                  </a:lnTo>
                  <a:close/>
                  <a:moveTo>
                    <a:pt x="1032038" y="115933"/>
                  </a:moveTo>
                  <a:lnTo>
                    <a:pt x="1032038" y="911461"/>
                  </a:lnTo>
                  <a:lnTo>
                    <a:pt x="1141956" y="911461"/>
                  </a:lnTo>
                  <a:lnTo>
                    <a:pt x="1141956" y="115933"/>
                  </a:lnTo>
                  <a:close/>
                  <a:moveTo>
                    <a:pt x="3089438" y="2055033"/>
                  </a:moveTo>
                  <a:lnTo>
                    <a:pt x="3428528" y="2055033"/>
                  </a:lnTo>
                  <a:cubicBezTo>
                    <a:pt x="3438053" y="1971880"/>
                    <a:pt x="3422336" y="1900252"/>
                    <a:pt x="3348137" y="1855008"/>
                  </a:cubicBezTo>
                  <a:cubicBezTo>
                    <a:pt x="3294162" y="1818861"/>
                    <a:pt x="3223708" y="1818861"/>
                    <a:pt x="3169733" y="1855008"/>
                  </a:cubicBezTo>
                  <a:cubicBezTo>
                    <a:pt x="3094772" y="1900823"/>
                    <a:pt x="3079913" y="1972165"/>
                    <a:pt x="3089438" y="2055033"/>
                  </a:cubicBezTo>
                  <a:close/>
                  <a:moveTo>
                    <a:pt x="573123" y="911461"/>
                  </a:moveTo>
                  <a:lnTo>
                    <a:pt x="684375" y="911461"/>
                  </a:lnTo>
                  <a:lnTo>
                    <a:pt x="684375" y="345676"/>
                  </a:lnTo>
                  <a:lnTo>
                    <a:pt x="573123" y="345676"/>
                  </a:lnTo>
                  <a:close/>
                  <a:moveTo>
                    <a:pt x="227080" y="912795"/>
                  </a:moveTo>
                  <a:lnTo>
                    <a:pt x="227080" y="574372"/>
                  </a:lnTo>
                  <a:lnTo>
                    <a:pt x="117066" y="574372"/>
                  </a:lnTo>
                  <a:lnTo>
                    <a:pt x="117066" y="912795"/>
                  </a:lnTo>
                  <a:close/>
                  <a:moveTo>
                    <a:pt x="3122680" y="3201557"/>
                  </a:moveTo>
                  <a:cubicBezTo>
                    <a:pt x="3158494" y="3273090"/>
                    <a:pt x="3190784" y="3340146"/>
                    <a:pt x="3225550" y="3406059"/>
                  </a:cubicBezTo>
                  <a:cubicBezTo>
                    <a:pt x="3240409" y="3434634"/>
                    <a:pt x="3273746" y="3436444"/>
                    <a:pt x="3288320" y="3409393"/>
                  </a:cubicBezTo>
                  <a:cubicBezTo>
                    <a:pt x="3324705" y="3342051"/>
                    <a:pt x="3357757" y="3272995"/>
                    <a:pt x="3393666" y="3201557"/>
                  </a:cubicBezTo>
                  <a:close/>
                  <a:moveTo>
                    <a:pt x="3086961" y="1145967"/>
                  </a:moveTo>
                  <a:lnTo>
                    <a:pt x="2858361" y="1145967"/>
                  </a:lnTo>
                  <a:cubicBezTo>
                    <a:pt x="2858361" y="1160635"/>
                    <a:pt x="2858361" y="1172542"/>
                    <a:pt x="2858361" y="1184067"/>
                  </a:cubicBezTo>
                  <a:cubicBezTo>
                    <a:pt x="2858361" y="1237216"/>
                    <a:pt x="2878078" y="1256647"/>
                    <a:pt x="2931418" y="1257028"/>
                  </a:cubicBezTo>
                  <a:cubicBezTo>
                    <a:pt x="2963422" y="1257028"/>
                    <a:pt x="2995426" y="1257886"/>
                    <a:pt x="3027430" y="1257028"/>
                  </a:cubicBezTo>
                  <a:cubicBezTo>
                    <a:pt x="3063244" y="1255790"/>
                    <a:pt x="3084580" y="1234645"/>
                    <a:pt x="3086675" y="1199307"/>
                  </a:cubicBezTo>
                  <a:cubicBezTo>
                    <a:pt x="3087818" y="1181781"/>
                    <a:pt x="3086961" y="1164255"/>
                    <a:pt x="3086961" y="1145967"/>
                  </a:cubicBezTo>
                  <a:close/>
                  <a:moveTo>
                    <a:pt x="2973328" y="457500"/>
                  </a:moveTo>
                  <a:cubicBezTo>
                    <a:pt x="2942097" y="457496"/>
                    <a:pt x="2916646" y="482565"/>
                    <a:pt x="2916178" y="513793"/>
                  </a:cubicBezTo>
                  <a:cubicBezTo>
                    <a:pt x="2916174" y="545024"/>
                    <a:pt x="2941243" y="570474"/>
                    <a:pt x="2972471" y="570943"/>
                  </a:cubicBezTo>
                  <a:cubicBezTo>
                    <a:pt x="3003598" y="570694"/>
                    <a:pt x="3028901" y="545770"/>
                    <a:pt x="3029621" y="514650"/>
                  </a:cubicBezTo>
                  <a:cubicBezTo>
                    <a:pt x="3029624" y="483418"/>
                    <a:pt x="3004556" y="457968"/>
                    <a:pt x="2973328" y="45750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5" name="Google Shape;585;p28"/>
            <p:cNvSpPr/>
            <p:nvPr/>
          </p:nvSpPr>
          <p:spPr>
            <a:xfrm>
              <a:off x="4736210" y="4247102"/>
              <a:ext cx="797718" cy="484251"/>
            </a:xfrm>
            <a:custGeom>
              <a:avLst/>
              <a:gdLst/>
              <a:ahLst/>
              <a:cxnLst/>
              <a:rect l="l" t="t" r="r" b="b"/>
              <a:pathLst>
                <a:path w="797718" h="484251" extrusionOk="0">
                  <a:moveTo>
                    <a:pt x="714441" y="154"/>
                  </a:moveTo>
                  <a:lnTo>
                    <a:pt x="797880" y="78735"/>
                  </a:lnTo>
                  <a:cubicBezTo>
                    <a:pt x="582901" y="302763"/>
                    <a:pt x="325345" y="437542"/>
                    <a:pt x="16830" y="484405"/>
                  </a:cubicBezTo>
                  <a:cubicBezTo>
                    <a:pt x="11210" y="446305"/>
                    <a:pt x="5876" y="410586"/>
                    <a:pt x="161" y="371629"/>
                  </a:cubicBezTo>
                  <a:cubicBezTo>
                    <a:pt x="136182" y="352097"/>
                    <a:pt x="267964" y="309887"/>
                    <a:pt x="390020" y="246756"/>
                  </a:cubicBezTo>
                  <a:cubicBezTo>
                    <a:pt x="511245" y="183362"/>
                    <a:pt x="620921" y="99994"/>
                    <a:pt x="714441" y="15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6" name="Google Shape;586;p28"/>
            <p:cNvSpPr/>
            <p:nvPr/>
          </p:nvSpPr>
          <p:spPr>
            <a:xfrm>
              <a:off x="5541740" y="4029456"/>
              <a:ext cx="169830" cy="176593"/>
            </a:xfrm>
            <a:custGeom>
              <a:avLst/>
              <a:gdLst/>
              <a:ahLst/>
              <a:cxnLst/>
              <a:rect l="l" t="t" r="r" b="b"/>
              <a:pathLst>
                <a:path w="169830" h="176593" extrusionOk="0">
                  <a:moveTo>
                    <a:pt x="92268" y="176747"/>
                  </a:moveTo>
                  <a:lnTo>
                    <a:pt x="161" y="109215"/>
                  </a:lnTo>
                  <a:lnTo>
                    <a:pt x="71504" y="153"/>
                  </a:lnTo>
                  <a:lnTo>
                    <a:pt x="169992" y="57303"/>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7" name="Google Shape;587;p28"/>
            <p:cNvSpPr/>
            <p:nvPr/>
          </p:nvSpPr>
          <p:spPr>
            <a:xfrm>
              <a:off x="4116560" y="2971704"/>
              <a:ext cx="913115" cy="914401"/>
            </a:xfrm>
            <a:custGeom>
              <a:avLst/>
              <a:gdLst/>
              <a:ahLst/>
              <a:cxnLst/>
              <a:rect l="l" t="t" r="r" b="b"/>
              <a:pathLst>
                <a:path w="913115" h="914401" extrusionOk="0">
                  <a:moveTo>
                    <a:pt x="913277" y="456211"/>
                  </a:moveTo>
                  <a:cubicBezTo>
                    <a:pt x="913181" y="707934"/>
                    <a:pt x="710173" y="912514"/>
                    <a:pt x="458458" y="914554"/>
                  </a:cubicBezTo>
                  <a:cubicBezTo>
                    <a:pt x="205953" y="915158"/>
                    <a:pt x="768" y="710953"/>
                    <a:pt x="163" y="458449"/>
                  </a:cubicBezTo>
                  <a:cubicBezTo>
                    <a:pt x="-442" y="205944"/>
                    <a:pt x="203763" y="758"/>
                    <a:pt x="456267" y="153"/>
                  </a:cubicBezTo>
                  <a:cubicBezTo>
                    <a:pt x="707971" y="935"/>
                    <a:pt x="911971" y="204509"/>
                    <a:pt x="913277" y="456211"/>
                  </a:cubicBezTo>
                  <a:close/>
                  <a:moveTo>
                    <a:pt x="454553" y="114549"/>
                  </a:moveTo>
                  <a:cubicBezTo>
                    <a:pt x="265176" y="115340"/>
                    <a:pt x="112297" y="269502"/>
                    <a:pt x="113088" y="458878"/>
                  </a:cubicBezTo>
                  <a:cubicBezTo>
                    <a:pt x="113880" y="648255"/>
                    <a:pt x="268041" y="801134"/>
                    <a:pt x="457418" y="800343"/>
                  </a:cubicBezTo>
                  <a:cubicBezTo>
                    <a:pt x="646795" y="799552"/>
                    <a:pt x="799674" y="645390"/>
                    <a:pt x="798882" y="456013"/>
                  </a:cubicBezTo>
                  <a:cubicBezTo>
                    <a:pt x="798882" y="455952"/>
                    <a:pt x="798882" y="455891"/>
                    <a:pt x="798882" y="455830"/>
                  </a:cubicBezTo>
                  <a:cubicBezTo>
                    <a:pt x="797468" y="266744"/>
                    <a:pt x="643643" y="114282"/>
                    <a:pt x="454553" y="11454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Google Shape;592;p29"/>
          <p:cNvSpPr txBox="1"/>
          <p:nvPr/>
        </p:nvSpPr>
        <p:spPr>
          <a:xfrm>
            <a:off x="431800" y="379681"/>
            <a:ext cx="5764605"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Materiales y métodos</a:t>
            </a:r>
            <a:endParaRPr/>
          </a:p>
        </p:txBody>
      </p:sp>
      <p:sp>
        <p:nvSpPr>
          <p:cNvPr id="593" name="Google Shape;593;p29"/>
          <p:cNvSpPr txBox="1"/>
          <p:nvPr/>
        </p:nvSpPr>
        <p:spPr>
          <a:xfrm>
            <a:off x="431800" y="1215826"/>
            <a:ext cx="7178040" cy="36933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2400" b="1" i="0" u="none" strike="noStrike" cap="none">
                <a:solidFill>
                  <a:schemeClr val="dk1"/>
                </a:solidFill>
                <a:latin typeface="Arial"/>
                <a:ea typeface="Arial"/>
                <a:cs typeface="Arial"/>
                <a:sym typeface="Arial"/>
              </a:rPr>
              <a:t>Describir:</a:t>
            </a:r>
            <a:endParaRPr/>
          </a:p>
        </p:txBody>
      </p:sp>
      <p:sp>
        <p:nvSpPr>
          <p:cNvPr id="594" name="Google Shape;594;p29"/>
          <p:cNvSpPr/>
          <p:nvPr/>
        </p:nvSpPr>
        <p:spPr>
          <a:xfrm>
            <a:off x="431800" y="2519482"/>
            <a:ext cx="1584000" cy="3499159"/>
          </a:xfrm>
          <a:prstGeom prst="roundRect">
            <a:avLst>
              <a:gd name="adj" fmla="val 9494"/>
            </a:avLst>
          </a:prstGeom>
          <a:solidFill>
            <a:srgbClr val="C9D6E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95" name="Google Shape;595;p29"/>
          <p:cNvSpPr/>
          <p:nvPr/>
        </p:nvSpPr>
        <p:spPr>
          <a:xfrm>
            <a:off x="791800" y="2087483"/>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6" name="Google Shape;596;p29"/>
          <p:cNvSpPr txBox="1"/>
          <p:nvPr/>
        </p:nvSpPr>
        <p:spPr>
          <a:xfrm>
            <a:off x="659010" y="3116751"/>
            <a:ext cx="1283962" cy="258532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chemeClr val="dk1"/>
                </a:solidFill>
                <a:latin typeface="Arial"/>
                <a:ea typeface="Arial"/>
                <a:cs typeface="Arial"/>
                <a:sym typeface="Arial"/>
              </a:rPr>
              <a:t>1.</a:t>
            </a:r>
            <a:endParaRPr/>
          </a:p>
          <a:p>
            <a:pPr marL="0" marR="0" lvl="0" indent="0" algn="l"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Tipo de estudio</a:t>
            </a:r>
            <a:endParaRPr/>
          </a:p>
          <a:p>
            <a:pPr marL="0" marR="0" lvl="0" indent="0" algn="l"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200"/>
              <a:buFont typeface="Arial"/>
              <a:buChar char="•"/>
            </a:pPr>
            <a:r>
              <a:rPr lang="en-US" sz="1200" b="0" i="0" u="none" strike="noStrike" cap="none">
                <a:solidFill>
                  <a:schemeClr val="dk1"/>
                </a:solidFill>
                <a:latin typeface="Arial"/>
                <a:ea typeface="Arial"/>
                <a:cs typeface="Arial"/>
                <a:sym typeface="Arial"/>
              </a:rPr>
              <a:t>Descriptivo</a:t>
            </a:r>
            <a:endParaRPr/>
          </a:p>
          <a:p>
            <a:pPr marL="171450" marR="0" lvl="0" indent="-171450" algn="l" rtl="0">
              <a:lnSpc>
                <a:spcPct val="100000"/>
              </a:lnSpc>
              <a:spcBef>
                <a:spcPts val="0"/>
              </a:spcBef>
              <a:spcAft>
                <a:spcPts val="0"/>
              </a:spcAft>
              <a:buClr>
                <a:srgbClr val="000000"/>
              </a:buClr>
              <a:buSzPts val="1200"/>
              <a:buFont typeface="Arial"/>
              <a:buChar char="•"/>
            </a:pPr>
            <a:r>
              <a:rPr lang="en-US" sz="1200" b="0" i="0" u="none" strike="noStrike" cap="none">
                <a:solidFill>
                  <a:schemeClr val="dk1"/>
                </a:solidFill>
                <a:latin typeface="Arial"/>
                <a:ea typeface="Arial"/>
                <a:cs typeface="Arial"/>
                <a:sym typeface="Arial"/>
              </a:rPr>
              <a:t>Analítico</a:t>
            </a:r>
            <a:endParaRPr/>
          </a:p>
          <a:p>
            <a:pPr marL="171450" marR="0" lvl="0" indent="-9525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228600" marR="0" lvl="0" indent="-228600" algn="l" rtl="0">
              <a:lnSpc>
                <a:spcPct val="100000"/>
              </a:lnSpc>
              <a:spcBef>
                <a:spcPts val="0"/>
              </a:spcBef>
              <a:spcAft>
                <a:spcPts val="0"/>
              </a:spcAft>
              <a:buClr>
                <a:srgbClr val="000000"/>
              </a:buClr>
              <a:buSzPts val="1200"/>
              <a:buFont typeface="Arial"/>
              <a:buAutoNum type="alphaLcPeriod"/>
            </a:pPr>
            <a:r>
              <a:rPr lang="en-US" sz="1200" b="0" i="0" u="none" strike="noStrike" cap="none">
                <a:solidFill>
                  <a:schemeClr val="dk1"/>
                </a:solidFill>
                <a:latin typeface="Arial"/>
                <a:ea typeface="Arial"/>
                <a:cs typeface="Arial"/>
                <a:sym typeface="Arial"/>
              </a:rPr>
              <a:t>Caso control</a:t>
            </a:r>
            <a:endParaRPr/>
          </a:p>
          <a:p>
            <a:pPr marL="228600" marR="0" lvl="0" indent="-228600" algn="l" rtl="0">
              <a:lnSpc>
                <a:spcPct val="100000"/>
              </a:lnSpc>
              <a:spcBef>
                <a:spcPts val="0"/>
              </a:spcBef>
              <a:spcAft>
                <a:spcPts val="0"/>
              </a:spcAft>
              <a:buClr>
                <a:srgbClr val="000000"/>
              </a:buClr>
              <a:buSzPts val="1200"/>
              <a:buFont typeface="Arial"/>
              <a:buAutoNum type="alphaLcPeriod"/>
            </a:pPr>
            <a:r>
              <a:rPr lang="en-US" sz="1200" b="0" i="0" u="none" strike="noStrike" cap="none">
                <a:solidFill>
                  <a:schemeClr val="dk1"/>
                </a:solidFill>
                <a:latin typeface="Arial"/>
                <a:ea typeface="Arial"/>
                <a:cs typeface="Arial"/>
                <a:sym typeface="Arial"/>
              </a:rPr>
              <a:t>Cohorte retrospectiva</a:t>
            </a:r>
            <a:endParaRPr/>
          </a:p>
        </p:txBody>
      </p:sp>
      <p:sp>
        <p:nvSpPr>
          <p:cNvPr id="597" name="Google Shape;597;p29"/>
          <p:cNvSpPr/>
          <p:nvPr/>
        </p:nvSpPr>
        <p:spPr>
          <a:xfrm>
            <a:off x="2096772" y="2519482"/>
            <a:ext cx="1584000" cy="3499159"/>
          </a:xfrm>
          <a:prstGeom prst="roundRect">
            <a:avLst>
              <a:gd name="adj" fmla="val 9494"/>
            </a:avLst>
          </a:prstGeom>
          <a:solidFill>
            <a:srgbClr val="3D6C9D">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98" name="Google Shape;598;p29"/>
          <p:cNvSpPr/>
          <p:nvPr/>
        </p:nvSpPr>
        <p:spPr>
          <a:xfrm>
            <a:off x="3761744" y="2519482"/>
            <a:ext cx="1584000" cy="3499159"/>
          </a:xfrm>
          <a:prstGeom prst="roundRect">
            <a:avLst>
              <a:gd name="adj" fmla="val 9494"/>
            </a:avLst>
          </a:prstGeom>
          <a:solidFill>
            <a:srgbClr val="3D6C9D">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99" name="Google Shape;599;p29"/>
          <p:cNvSpPr/>
          <p:nvPr/>
        </p:nvSpPr>
        <p:spPr>
          <a:xfrm>
            <a:off x="5426716" y="2519482"/>
            <a:ext cx="1584000" cy="3499159"/>
          </a:xfrm>
          <a:prstGeom prst="roundRect">
            <a:avLst>
              <a:gd name="adj" fmla="val 9494"/>
            </a:avLst>
          </a:prstGeom>
          <a:solidFill>
            <a:srgbClr val="3D6C9D">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00" name="Google Shape;600;p29"/>
          <p:cNvSpPr/>
          <p:nvPr/>
        </p:nvSpPr>
        <p:spPr>
          <a:xfrm>
            <a:off x="7091688" y="2519482"/>
            <a:ext cx="1584000" cy="3499159"/>
          </a:xfrm>
          <a:prstGeom prst="roundRect">
            <a:avLst>
              <a:gd name="adj" fmla="val 9494"/>
            </a:avLst>
          </a:prstGeom>
          <a:solidFill>
            <a:srgbClr val="3D6C9D">
              <a:alpha val="2980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01" name="Google Shape;601;p29"/>
          <p:cNvSpPr/>
          <p:nvPr/>
        </p:nvSpPr>
        <p:spPr>
          <a:xfrm>
            <a:off x="2456772" y="2087483"/>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2" name="Google Shape;602;p29"/>
          <p:cNvSpPr/>
          <p:nvPr/>
        </p:nvSpPr>
        <p:spPr>
          <a:xfrm>
            <a:off x="4121744" y="2087483"/>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3" name="Google Shape;603;p29"/>
          <p:cNvSpPr/>
          <p:nvPr/>
        </p:nvSpPr>
        <p:spPr>
          <a:xfrm>
            <a:off x="5786716" y="2087483"/>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4" name="Google Shape;604;p29"/>
          <p:cNvSpPr/>
          <p:nvPr/>
        </p:nvSpPr>
        <p:spPr>
          <a:xfrm>
            <a:off x="7451688" y="2087483"/>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5" name="Google Shape;605;p29"/>
          <p:cNvSpPr txBox="1"/>
          <p:nvPr/>
        </p:nvSpPr>
        <p:spPr>
          <a:xfrm>
            <a:off x="2323982" y="3116751"/>
            <a:ext cx="1207958" cy="160043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chemeClr val="dk1"/>
                </a:solidFill>
                <a:latin typeface="Arial"/>
                <a:ea typeface="Arial"/>
                <a:cs typeface="Arial"/>
                <a:sym typeface="Arial"/>
              </a:rPr>
              <a:t>2.</a:t>
            </a:r>
            <a:endParaRPr/>
          </a:p>
          <a:p>
            <a:pPr marL="0" marR="0" lvl="0" indent="0" algn="l"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Población</a:t>
            </a:r>
            <a:endParaRPr/>
          </a:p>
          <a:p>
            <a:pPr marL="0" marR="0" lvl="0" indent="0" algn="l"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200"/>
              <a:buFont typeface="Arial"/>
              <a:buChar char="•"/>
            </a:pPr>
            <a:r>
              <a:rPr lang="en-US" sz="1200" b="0" i="0" u="none" strike="noStrike" cap="none">
                <a:solidFill>
                  <a:schemeClr val="dk1"/>
                </a:solidFill>
                <a:latin typeface="Arial"/>
                <a:ea typeface="Arial"/>
                <a:cs typeface="Arial"/>
                <a:sym typeface="Arial"/>
              </a:rPr>
              <a:t>Universo – muestra</a:t>
            </a:r>
            <a:endParaRPr/>
          </a:p>
        </p:txBody>
      </p:sp>
      <p:sp>
        <p:nvSpPr>
          <p:cNvPr id="606" name="Google Shape;606;p29"/>
          <p:cNvSpPr txBox="1"/>
          <p:nvPr/>
        </p:nvSpPr>
        <p:spPr>
          <a:xfrm>
            <a:off x="3982965" y="3116751"/>
            <a:ext cx="1207958" cy="123110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chemeClr val="dk1"/>
                </a:solidFill>
                <a:latin typeface="Arial"/>
                <a:ea typeface="Arial"/>
                <a:cs typeface="Arial"/>
                <a:sym typeface="Arial"/>
              </a:rPr>
              <a:t>3.</a:t>
            </a:r>
            <a:endParaRPr/>
          </a:p>
          <a:p>
            <a:pPr marL="0" marR="0" lvl="0" indent="0" algn="l"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Periodo de estudio</a:t>
            </a:r>
            <a:endParaRPr sz="1200" b="0" i="0" u="none" strike="noStrike" cap="none">
              <a:solidFill>
                <a:schemeClr val="dk1"/>
              </a:solidFill>
              <a:latin typeface="Arial"/>
              <a:ea typeface="Arial"/>
              <a:cs typeface="Arial"/>
              <a:sym typeface="Arial"/>
            </a:endParaRPr>
          </a:p>
        </p:txBody>
      </p:sp>
      <p:sp>
        <p:nvSpPr>
          <p:cNvPr id="607" name="Google Shape;607;p29"/>
          <p:cNvSpPr txBox="1"/>
          <p:nvPr/>
        </p:nvSpPr>
        <p:spPr>
          <a:xfrm>
            <a:off x="5641947" y="3116751"/>
            <a:ext cx="1282941" cy="264687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chemeClr val="dk1"/>
                </a:solidFill>
                <a:latin typeface="Arial"/>
                <a:ea typeface="Arial"/>
                <a:cs typeface="Arial"/>
                <a:sym typeface="Arial"/>
              </a:rPr>
              <a:t>4.</a:t>
            </a:r>
            <a:endParaRPr/>
          </a:p>
          <a:p>
            <a:pPr marL="0" marR="0" lvl="0" indent="0" algn="l"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Criterios de inclusión y exclusión</a:t>
            </a:r>
            <a:endParaRPr/>
          </a:p>
          <a:p>
            <a:pPr marL="0" marR="0" lvl="0" indent="0" algn="l"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200"/>
              <a:buFont typeface="Arial"/>
              <a:buChar char="•"/>
            </a:pPr>
            <a:r>
              <a:rPr lang="en-US" sz="1200" b="0" i="0" u="none" strike="noStrike" cap="none">
                <a:solidFill>
                  <a:schemeClr val="dk1"/>
                </a:solidFill>
                <a:latin typeface="Arial"/>
                <a:ea typeface="Arial"/>
                <a:cs typeface="Arial"/>
                <a:sym typeface="Arial"/>
              </a:rPr>
              <a:t>Definición de caso, definición de contacto, definición de control</a:t>
            </a:r>
            <a:endParaRPr/>
          </a:p>
        </p:txBody>
      </p:sp>
      <p:sp>
        <p:nvSpPr>
          <p:cNvPr id="608" name="Google Shape;608;p29"/>
          <p:cNvSpPr txBox="1"/>
          <p:nvPr/>
        </p:nvSpPr>
        <p:spPr>
          <a:xfrm>
            <a:off x="7300931" y="3116751"/>
            <a:ext cx="1207958" cy="147732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chemeClr val="dk1"/>
                </a:solidFill>
                <a:latin typeface="Arial"/>
                <a:ea typeface="Arial"/>
                <a:cs typeface="Arial"/>
                <a:sym typeface="Arial"/>
              </a:rPr>
              <a:t>5.</a:t>
            </a:r>
            <a:endParaRPr/>
          </a:p>
          <a:p>
            <a:pPr marL="0" marR="0" lvl="0" indent="0" algn="l"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Métodos y herramientas de colecta</a:t>
            </a:r>
            <a:endParaRPr/>
          </a:p>
        </p:txBody>
      </p:sp>
      <p:sp>
        <p:nvSpPr>
          <p:cNvPr id="609" name="Google Shape;609;p29"/>
          <p:cNvSpPr/>
          <p:nvPr/>
        </p:nvSpPr>
        <p:spPr>
          <a:xfrm>
            <a:off x="4364175" y="2303483"/>
            <a:ext cx="379139" cy="432000"/>
          </a:xfrm>
          <a:custGeom>
            <a:avLst/>
            <a:gdLst/>
            <a:ahLst/>
            <a:cxnLst/>
            <a:rect l="l" t="t" r="r" b="b"/>
            <a:pathLst>
              <a:path w="152400" h="173648" extrusionOk="0">
                <a:moveTo>
                  <a:pt x="15386" y="173648"/>
                </a:moveTo>
                <a:cubicBezTo>
                  <a:pt x="11003" y="173648"/>
                  <a:pt x="7342" y="172180"/>
                  <a:pt x="4405" y="169243"/>
                </a:cubicBezTo>
                <a:cubicBezTo>
                  <a:pt x="1468" y="166306"/>
                  <a:pt x="0" y="162646"/>
                  <a:pt x="0" y="158262"/>
                </a:cubicBezTo>
                <a:lnTo>
                  <a:pt x="0" y="36635"/>
                </a:lnTo>
                <a:cubicBezTo>
                  <a:pt x="0" y="32251"/>
                  <a:pt x="1468" y="28590"/>
                  <a:pt x="4405" y="25653"/>
                </a:cubicBezTo>
                <a:cubicBezTo>
                  <a:pt x="7342" y="22717"/>
                  <a:pt x="11003" y="21248"/>
                  <a:pt x="15386" y="21248"/>
                </a:cubicBezTo>
                <a:lnTo>
                  <a:pt x="32238" y="21248"/>
                </a:lnTo>
                <a:lnTo>
                  <a:pt x="32238" y="0"/>
                </a:lnTo>
                <a:lnTo>
                  <a:pt x="42496" y="0"/>
                </a:lnTo>
                <a:lnTo>
                  <a:pt x="42496" y="21248"/>
                </a:lnTo>
                <a:lnTo>
                  <a:pt x="110636" y="21248"/>
                </a:lnTo>
                <a:lnTo>
                  <a:pt x="110636" y="0"/>
                </a:lnTo>
                <a:lnTo>
                  <a:pt x="120162" y="0"/>
                </a:lnTo>
                <a:lnTo>
                  <a:pt x="120162" y="21248"/>
                </a:lnTo>
                <a:lnTo>
                  <a:pt x="137014" y="21248"/>
                </a:lnTo>
                <a:cubicBezTo>
                  <a:pt x="141397" y="21248"/>
                  <a:pt x="145058" y="22717"/>
                  <a:pt x="147995" y="25653"/>
                </a:cubicBezTo>
                <a:cubicBezTo>
                  <a:pt x="150932" y="28590"/>
                  <a:pt x="152400" y="32251"/>
                  <a:pt x="152400" y="36635"/>
                </a:cubicBezTo>
                <a:lnTo>
                  <a:pt x="152400" y="158262"/>
                </a:lnTo>
                <a:cubicBezTo>
                  <a:pt x="152400" y="162646"/>
                  <a:pt x="150932" y="166306"/>
                  <a:pt x="147995" y="169243"/>
                </a:cubicBezTo>
                <a:cubicBezTo>
                  <a:pt x="145058" y="172180"/>
                  <a:pt x="141397" y="173648"/>
                  <a:pt x="137014" y="173648"/>
                </a:cubicBezTo>
                <a:lnTo>
                  <a:pt x="15386" y="173648"/>
                </a:lnTo>
                <a:close/>
                <a:moveTo>
                  <a:pt x="15386" y="164123"/>
                </a:moveTo>
                <a:lnTo>
                  <a:pt x="137014" y="164123"/>
                </a:lnTo>
                <a:cubicBezTo>
                  <a:pt x="138479" y="164123"/>
                  <a:pt x="139822" y="163513"/>
                  <a:pt x="141043" y="162291"/>
                </a:cubicBezTo>
                <a:cubicBezTo>
                  <a:pt x="142264" y="161070"/>
                  <a:pt x="142875" y="159727"/>
                  <a:pt x="142875" y="158262"/>
                </a:cubicBezTo>
                <a:lnTo>
                  <a:pt x="142875" y="74735"/>
                </a:lnTo>
                <a:lnTo>
                  <a:pt x="9525" y="74735"/>
                </a:lnTo>
                <a:lnTo>
                  <a:pt x="9525" y="158262"/>
                </a:lnTo>
                <a:cubicBezTo>
                  <a:pt x="9525" y="159727"/>
                  <a:pt x="10136" y="161070"/>
                  <a:pt x="11357" y="162291"/>
                </a:cubicBezTo>
                <a:cubicBezTo>
                  <a:pt x="12578" y="163513"/>
                  <a:pt x="13921" y="164123"/>
                  <a:pt x="15386" y="164123"/>
                </a:cubicBezTo>
                <a:close/>
                <a:moveTo>
                  <a:pt x="9525" y="65210"/>
                </a:moveTo>
                <a:lnTo>
                  <a:pt x="142875" y="65210"/>
                </a:lnTo>
                <a:lnTo>
                  <a:pt x="142875" y="36635"/>
                </a:lnTo>
                <a:cubicBezTo>
                  <a:pt x="142875" y="35169"/>
                  <a:pt x="142264" y="33826"/>
                  <a:pt x="141043" y="32605"/>
                </a:cubicBezTo>
                <a:cubicBezTo>
                  <a:pt x="139822" y="31384"/>
                  <a:pt x="138479" y="30773"/>
                  <a:pt x="137014" y="30773"/>
                </a:cubicBezTo>
                <a:lnTo>
                  <a:pt x="15386" y="30773"/>
                </a:lnTo>
                <a:cubicBezTo>
                  <a:pt x="13921" y="30773"/>
                  <a:pt x="12578" y="31384"/>
                  <a:pt x="11357" y="32605"/>
                </a:cubicBezTo>
                <a:cubicBezTo>
                  <a:pt x="10136" y="33826"/>
                  <a:pt x="9525" y="35169"/>
                  <a:pt x="9525" y="36635"/>
                </a:cubicBezTo>
                <a:lnTo>
                  <a:pt x="9525" y="65210"/>
                </a:lnTo>
                <a:close/>
                <a:moveTo>
                  <a:pt x="9525" y="65210"/>
                </a:moveTo>
                <a:lnTo>
                  <a:pt x="9525" y="30773"/>
                </a:lnTo>
                <a:lnTo>
                  <a:pt x="9525" y="65210"/>
                </a:lnTo>
                <a:close/>
                <a:moveTo>
                  <a:pt x="76200" y="108439"/>
                </a:moveTo>
                <a:cubicBezTo>
                  <a:pt x="74234" y="108439"/>
                  <a:pt x="72521" y="107709"/>
                  <a:pt x="71062" y="106249"/>
                </a:cubicBezTo>
                <a:cubicBezTo>
                  <a:pt x="69603" y="104790"/>
                  <a:pt x="68873" y="103078"/>
                  <a:pt x="68873" y="101112"/>
                </a:cubicBezTo>
                <a:cubicBezTo>
                  <a:pt x="68873" y="99146"/>
                  <a:pt x="69603" y="97433"/>
                  <a:pt x="71062" y="95974"/>
                </a:cubicBezTo>
                <a:cubicBezTo>
                  <a:pt x="72521" y="94514"/>
                  <a:pt x="74234" y="93785"/>
                  <a:pt x="76200" y="93785"/>
                </a:cubicBezTo>
                <a:cubicBezTo>
                  <a:pt x="78166" y="93785"/>
                  <a:pt x="79879" y="94514"/>
                  <a:pt x="81338" y="95974"/>
                </a:cubicBezTo>
                <a:cubicBezTo>
                  <a:pt x="82797" y="97433"/>
                  <a:pt x="83527" y="99146"/>
                  <a:pt x="83527" y="101112"/>
                </a:cubicBezTo>
                <a:cubicBezTo>
                  <a:pt x="83527" y="103078"/>
                  <a:pt x="82797" y="104790"/>
                  <a:pt x="81338" y="106249"/>
                </a:cubicBezTo>
                <a:cubicBezTo>
                  <a:pt x="79879" y="107709"/>
                  <a:pt x="78166" y="108439"/>
                  <a:pt x="76200" y="108439"/>
                </a:cubicBezTo>
                <a:close/>
                <a:moveTo>
                  <a:pt x="38100" y="108439"/>
                </a:moveTo>
                <a:cubicBezTo>
                  <a:pt x="36134" y="108439"/>
                  <a:pt x="34421" y="107709"/>
                  <a:pt x="32962" y="106249"/>
                </a:cubicBezTo>
                <a:cubicBezTo>
                  <a:pt x="31503" y="104790"/>
                  <a:pt x="30773" y="103078"/>
                  <a:pt x="30773" y="101112"/>
                </a:cubicBezTo>
                <a:cubicBezTo>
                  <a:pt x="30773" y="99146"/>
                  <a:pt x="31503" y="97433"/>
                  <a:pt x="32962" y="95974"/>
                </a:cubicBezTo>
                <a:cubicBezTo>
                  <a:pt x="34421" y="94514"/>
                  <a:pt x="36134" y="93785"/>
                  <a:pt x="38100" y="93785"/>
                </a:cubicBezTo>
                <a:cubicBezTo>
                  <a:pt x="40066" y="93785"/>
                  <a:pt x="41779" y="94514"/>
                  <a:pt x="43238" y="95974"/>
                </a:cubicBezTo>
                <a:cubicBezTo>
                  <a:pt x="44697" y="97433"/>
                  <a:pt x="45427" y="99146"/>
                  <a:pt x="45427" y="101112"/>
                </a:cubicBezTo>
                <a:cubicBezTo>
                  <a:pt x="45427" y="103078"/>
                  <a:pt x="44697" y="104790"/>
                  <a:pt x="43238" y="106249"/>
                </a:cubicBezTo>
                <a:cubicBezTo>
                  <a:pt x="41779" y="107709"/>
                  <a:pt x="40066" y="108439"/>
                  <a:pt x="38100" y="108439"/>
                </a:cubicBezTo>
                <a:close/>
                <a:moveTo>
                  <a:pt x="114300" y="108439"/>
                </a:moveTo>
                <a:cubicBezTo>
                  <a:pt x="112334" y="108439"/>
                  <a:pt x="110621" y="107709"/>
                  <a:pt x="109162" y="106249"/>
                </a:cubicBezTo>
                <a:cubicBezTo>
                  <a:pt x="107703" y="104790"/>
                  <a:pt x="106973" y="103078"/>
                  <a:pt x="106973" y="101112"/>
                </a:cubicBezTo>
                <a:cubicBezTo>
                  <a:pt x="106973" y="99146"/>
                  <a:pt x="107703" y="97433"/>
                  <a:pt x="109162" y="95974"/>
                </a:cubicBezTo>
                <a:cubicBezTo>
                  <a:pt x="110621" y="94514"/>
                  <a:pt x="112334" y="93785"/>
                  <a:pt x="114300" y="93785"/>
                </a:cubicBezTo>
                <a:cubicBezTo>
                  <a:pt x="116266" y="93785"/>
                  <a:pt x="117979" y="94514"/>
                  <a:pt x="119438" y="95974"/>
                </a:cubicBezTo>
                <a:cubicBezTo>
                  <a:pt x="120897" y="97433"/>
                  <a:pt x="121627" y="99146"/>
                  <a:pt x="121627" y="101112"/>
                </a:cubicBezTo>
                <a:cubicBezTo>
                  <a:pt x="121627" y="103078"/>
                  <a:pt x="120897" y="104790"/>
                  <a:pt x="119438" y="106249"/>
                </a:cubicBezTo>
                <a:cubicBezTo>
                  <a:pt x="117979" y="107709"/>
                  <a:pt x="116266" y="108439"/>
                  <a:pt x="114300" y="108439"/>
                </a:cubicBezTo>
                <a:close/>
                <a:moveTo>
                  <a:pt x="76200" y="145073"/>
                </a:moveTo>
                <a:cubicBezTo>
                  <a:pt x="74234" y="145073"/>
                  <a:pt x="72521" y="144344"/>
                  <a:pt x="71062" y="142884"/>
                </a:cubicBezTo>
                <a:cubicBezTo>
                  <a:pt x="69603" y="141425"/>
                  <a:pt x="68873" y="139712"/>
                  <a:pt x="68873" y="137746"/>
                </a:cubicBezTo>
                <a:cubicBezTo>
                  <a:pt x="68873" y="135780"/>
                  <a:pt x="69603" y="134067"/>
                  <a:pt x="71062" y="132608"/>
                </a:cubicBezTo>
                <a:cubicBezTo>
                  <a:pt x="72521" y="131149"/>
                  <a:pt x="74234" y="130419"/>
                  <a:pt x="76200" y="130419"/>
                </a:cubicBezTo>
                <a:cubicBezTo>
                  <a:pt x="78166" y="130419"/>
                  <a:pt x="79879" y="131149"/>
                  <a:pt x="81338" y="132608"/>
                </a:cubicBezTo>
                <a:cubicBezTo>
                  <a:pt x="82797" y="134067"/>
                  <a:pt x="83527" y="135780"/>
                  <a:pt x="83527" y="137746"/>
                </a:cubicBezTo>
                <a:cubicBezTo>
                  <a:pt x="83527" y="139712"/>
                  <a:pt x="82797" y="141425"/>
                  <a:pt x="81338" y="142884"/>
                </a:cubicBezTo>
                <a:cubicBezTo>
                  <a:pt x="79879" y="144344"/>
                  <a:pt x="78166" y="145073"/>
                  <a:pt x="76200" y="145073"/>
                </a:cubicBezTo>
                <a:close/>
                <a:moveTo>
                  <a:pt x="38100" y="145073"/>
                </a:moveTo>
                <a:cubicBezTo>
                  <a:pt x="36134" y="145073"/>
                  <a:pt x="34421" y="144344"/>
                  <a:pt x="32962" y="142884"/>
                </a:cubicBezTo>
                <a:cubicBezTo>
                  <a:pt x="31503" y="141425"/>
                  <a:pt x="30773" y="139712"/>
                  <a:pt x="30773" y="137746"/>
                </a:cubicBezTo>
                <a:cubicBezTo>
                  <a:pt x="30773" y="135780"/>
                  <a:pt x="31503" y="134067"/>
                  <a:pt x="32962" y="132608"/>
                </a:cubicBezTo>
                <a:cubicBezTo>
                  <a:pt x="34421" y="131149"/>
                  <a:pt x="36134" y="130419"/>
                  <a:pt x="38100" y="130419"/>
                </a:cubicBezTo>
                <a:cubicBezTo>
                  <a:pt x="40066" y="130419"/>
                  <a:pt x="41779" y="131149"/>
                  <a:pt x="43238" y="132608"/>
                </a:cubicBezTo>
                <a:cubicBezTo>
                  <a:pt x="44697" y="134067"/>
                  <a:pt x="45427" y="135780"/>
                  <a:pt x="45427" y="137746"/>
                </a:cubicBezTo>
                <a:cubicBezTo>
                  <a:pt x="45427" y="139712"/>
                  <a:pt x="44697" y="141425"/>
                  <a:pt x="43238" y="142884"/>
                </a:cubicBezTo>
                <a:cubicBezTo>
                  <a:pt x="41779" y="144344"/>
                  <a:pt x="40066" y="145073"/>
                  <a:pt x="38100" y="145073"/>
                </a:cubicBezTo>
                <a:close/>
                <a:moveTo>
                  <a:pt x="114300" y="145073"/>
                </a:moveTo>
                <a:cubicBezTo>
                  <a:pt x="112334" y="145073"/>
                  <a:pt x="110621" y="144344"/>
                  <a:pt x="109162" y="142884"/>
                </a:cubicBezTo>
                <a:cubicBezTo>
                  <a:pt x="107703" y="141425"/>
                  <a:pt x="106973" y="139712"/>
                  <a:pt x="106973" y="137746"/>
                </a:cubicBezTo>
                <a:cubicBezTo>
                  <a:pt x="106973" y="135780"/>
                  <a:pt x="107703" y="134067"/>
                  <a:pt x="109162" y="132608"/>
                </a:cubicBezTo>
                <a:cubicBezTo>
                  <a:pt x="110621" y="131149"/>
                  <a:pt x="112334" y="130419"/>
                  <a:pt x="114300" y="130419"/>
                </a:cubicBezTo>
                <a:cubicBezTo>
                  <a:pt x="116266" y="130419"/>
                  <a:pt x="117979" y="131149"/>
                  <a:pt x="119438" y="132608"/>
                </a:cubicBezTo>
                <a:cubicBezTo>
                  <a:pt x="120897" y="134067"/>
                  <a:pt x="121627" y="135780"/>
                  <a:pt x="121627" y="137746"/>
                </a:cubicBezTo>
                <a:cubicBezTo>
                  <a:pt x="121627" y="139712"/>
                  <a:pt x="120897" y="141425"/>
                  <a:pt x="119438" y="142884"/>
                </a:cubicBezTo>
                <a:cubicBezTo>
                  <a:pt x="117979" y="144344"/>
                  <a:pt x="116266" y="145073"/>
                  <a:pt x="114300" y="14507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0" name="Google Shape;610;p29"/>
          <p:cNvSpPr/>
          <p:nvPr/>
        </p:nvSpPr>
        <p:spPr>
          <a:xfrm>
            <a:off x="1040200" y="2303483"/>
            <a:ext cx="367200" cy="432000"/>
          </a:xfrm>
          <a:custGeom>
            <a:avLst/>
            <a:gdLst/>
            <a:ahLst/>
            <a:cxnLst/>
            <a:rect l="l" t="t" r="r" b="b"/>
            <a:pathLst>
              <a:path w="161925" h="190500" extrusionOk="0">
                <a:moveTo>
                  <a:pt x="146539" y="152400"/>
                </a:moveTo>
                <a:lnTo>
                  <a:pt x="53486" y="152400"/>
                </a:lnTo>
                <a:cubicBezTo>
                  <a:pt x="49103" y="152400"/>
                  <a:pt x="45442" y="150932"/>
                  <a:pt x="42505" y="147995"/>
                </a:cubicBezTo>
                <a:cubicBezTo>
                  <a:pt x="39568" y="145058"/>
                  <a:pt x="38100" y="141397"/>
                  <a:pt x="38100" y="137014"/>
                </a:cubicBezTo>
                <a:lnTo>
                  <a:pt x="38100" y="15386"/>
                </a:lnTo>
                <a:cubicBezTo>
                  <a:pt x="38100" y="11003"/>
                  <a:pt x="39568" y="7342"/>
                  <a:pt x="42505" y="4405"/>
                </a:cubicBezTo>
                <a:cubicBezTo>
                  <a:pt x="45442" y="1468"/>
                  <a:pt x="49103" y="0"/>
                  <a:pt x="53486" y="0"/>
                </a:cubicBezTo>
                <a:lnTo>
                  <a:pt x="119063" y="0"/>
                </a:lnTo>
                <a:lnTo>
                  <a:pt x="161925" y="42863"/>
                </a:lnTo>
                <a:lnTo>
                  <a:pt x="161925" y="137014"/>
                </a:lnTo>
                <a:cubicBezTo>
                  <a:pt x="161925" y="141397"/>
                  <a:pt x="160457" y="145058"/>
                  <a:pt x="157520" y="147995"/>
                </a:cubicBezTo>
                <a:cubicBezTo>
                  <a:pt x="154583" y="150932"/>
                  <a:pt x="150922" y="152400"/>
                  <a:pt x="146539" y="152400"/>
                </a:cubicBezTo>
                <a:close/>
                <a:moveTo>
                  <a:pt x="114300" y="47625"/>
                </a:moveTo>
                <a:lnTo>
                  <a:pt x="114300" y="9525"/>
                </a:lnTo>
                <a:lnTo>
                  <a:pt x="53486" y="9525"/>
                </a:lnTo>
                <a:cubicBezTo>
                  <a:pt x="52021" y="9525"/>
                  <a:pt x="50678" y="10136"/>
                  <a:pt x="49457" y="11357"/>
                </a:cubicBezTo>
                <a:cubicBezTo>
                  <a:pt x="48236" y="12578"/>
                  <a:pt x="47625" y="13921"/>
                  <a:pt x="47625" y="15386"/>
                </a:cubicBezTo>
                <a:lnTo>
                  <a:pt x="47625" y="137014"/>
                </a:lnTo>
                <a:cubicBezTo>
                  <a:pt x="47625" y="138479"/>
                  <a:pt x="48236" y="139822"/>
                  <a:pt x="49457" y="141043"/>
                </a:cubicBezTo>
                <a:cubicBezTo>
                  <a:pt x="50678" y="142264"/>
                  <a:pt x="52021" y="142875"/>
                  <a:pt x="53486" y="142875"/>
                </a:cubicBezTo>
                <a:lnTo>
                  <a:pt x="146539" y="142875"/>
                </a:lnTo>
                <a:cubicBezTo>
                  <a:pt x="148004" y="142875"/>
                  <a:pt x="149347" y="142264"/>
                  <a:pt x="150568" y="141043"/>
                </a:cubicBezTo>
                <a:cubicBezTo>
                  <a:pt x="151789" y="139822"/>
                  <a:pt x="152400" y="138479"/>
                  <a:pt x="152400" y="137014"/>
                </a:cubicBezTo>
                <a:lnTo>
                  <a:pt x="152400" y="47625"/>
                </a:lnTo>
                <a:lnTo>
                  <a:pt x="114300" y="47625"/>
                </a:lnTo>
                <a:close/>
                <a:moveTo>
                  <a:pt x="15386" y="190500"/>
                </a:moveTo>
                <a:cubicBezTo>
                  <a:pt x="11003" y="190500"/>
                  <a:pt x="7342" y="189032"/>
                  <a:pt x="4405" y="186095"/>
                </a:cubicBezTo>
                <a:cubicBezTo>
                  <a:pt x="1468" y="183158"/>
                  <a:pt x="0" y="179497"/>
                  <a:pt x="0" y="175114"/>
                </a:cubicBezTo>
                <a:lnTo>
                  <a:pt x="0" y="57150"/>
                </a:lnTo>
                <a:lnTo>
                  <a:pt x="9525" y="57150"/>
                </a:lnTo>
                <a:lnTo>
                  <a:pt x="9525" y="175114"/>
                </a:lnTo>
                <a:cubicBezTo>
                  <a:pt x="9525" y="176579"/>
                  <a:pt x="10136" y="177922"/>
                  <a:pt x="11357" y="179143"/>
                </a:cubicBezTo>
                <a:cubicBezTo>
                  <a:pt x="12578" y="180364"/>
                  <a:pt x="13921" y="180975"/>
                  <a:pt x="15386" y="180975"/>
                </a:cubicBezTo>
                <a:lnTo>
                  <a:pt x="104775" y="180975"/>
                </a:lnTo>
                <a:lnTo>
                  <a:pt x="104775" y="190500"/>
                </a:lnTo>
                <a:lnTo>
                  <a:pt x="15386" y="190500"/>
                </a:lnTo>
                <a:close/>
                <a:moveTo>
                  <a:pt x="47625" y="9525"/>
                </a:moveTo>
                <a:lnTo>
                  <a:pt x="47625" y="47625"/>
                </a:lnTo>
                <a:lnTo>
                  <a:pt x="47625" y="9525"/>
                </a:lnTo>
                <a:lnTo>
                  <a:pt x="47625" y="142875"/>
                </a:lnTo>
                <a:lnTo>
                  <a:pt x="47625" y="9525"/>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1" name="Google Shape;611;p29"/>
          <p:cNvSpPr/>
          <p:nvPr/>
        </p:nvSpPr>
        <p:spPr>
          <a:xfrm>
            <a:off x="2636772" y="2416834"/>
            <a:ext cx="504000" cy="205299"/>
          </a:xfrm>
          <a:custGeom>
            <a:avLst/>
            <a:gdLst/>
            <a:ahLst/>
            <a:cxnLst/>
            <a:rect l="l" t="t" r="r" b="b"/>
            <a:pathLst>
              <a:path w="209550" h="85358" extrusionOk="0">
                <a:moveTo>
                  <a:pt x="0" y="85359"/>
                </a:moveTo>
                <a:lnTo>
                  <a:pt x="0" y="77134"/>
                </a:lnTo>
                <a:cubicBezTo>
                  <a:pt x="0" y="71285"/>
                  <a:pt x="3126" y="66431"/>
                  <a:pt x="9378" y="62572"/>
                </a:cubicBezTo>
                <a:cubicBezTo>
                  <a:pt x="15631" y="58713"/>
                  <a:pt x="23678" y="56784"/>
                  <a:pt x="33521" y="56784"/>
                </a:cubicBezTo>
                <a:cubicBezTo>
                  <a:pt x="34974" y="56784"/>
                  <a:pt x="36531" y="56854"/>
                  <a:pt x="38192" y="56994"/>
                </a:cubicBezTo>
                <a:cubicBezTo>
                  <a:pt x="39852" y="57135"/>
                  <a:pt x="41617" y="57364"/>
                  <a:pt x="43485" y="57681"/>
                </a:cubicBezTo>
                <a:cubicBezTo>
                  <a:pt x="41995" y="60282"/>
                  <a:pt x="40909" y="62951"/>
                  <a:pt x="40225" y="65686"/>
                </a:cubicBezTo>
                <a:cubicBezTo>
                  <a:pt x="39541" y="68421"/>
                  <a:pt x="39199" y="71163"/>
                  <a:pt x="39199" y="73910"/>
                </a:cubicBezTo>
                <a:lnTo>
                  <a:pt x="39199" y="85359"/>
                </a:lnTo>
                <a:lnTo>
                  <a:pt x="0" y="85359"/>
                </a:lnTo>
                <a:close/>
                <a:moveTo>
                  <a:pt x="57150" y="85359"/>
                </a:moveTo>
                <a:lnTo>
                  <a:pt x="57150" y="74643"/>
                </a:lnTo>
                <a:cubicBezTo>
                  <a:pt x="57150" y="70804"/>
                  <a:pt x="58264" y="67296"/>
                  <a:pt x="60493" y="64117"/>
                </a:cubicBezTo>
                <a:cubicBezTo>
                  <a:pt x="62721" y="60938"/>
                  <a:pt x="66009" y="58188"/>
                  <a:pt x="70357" y="55868"/>
                </a:cubicBezTo>
                <a:cubicBezTo>
                  <a:pt x="74704" y="53548"/>
                  <a:pt x="79769" y="51807"/>
                  <a:pt x="85551" y="50647"/>
                </a:cubicBezTo>
                <a:cubicBezTo>
                  <a:pt x="91333" y="49487"/>
                  <a:pt x="97717" y="48907"/>
                  <a:pt x="104702" y="48907"/>
                </a:cubicBezTo>
                <a:cubicBezTo>
                  <a:pt x="111821" y="48907"/>
                  <a:pt x="118272" y="49487"/>
                  <a:pt x="124054" y="50647"/>
                </a:cubicBezTo>
                <a:cubicBezTo>
                  <a:pt x="129836" y="51807"/>
                  <a:pt x="134901" y="53548"/>
                  <a:pt x="139248" y="55868"/>
                </a:cubicBezTo>
                <a:cubicBezTo>
                  <a:pt x="143595" y="58188"/>
                  <a:pt x="146874" y="60938"/>
                  <a:pt x="149085" y="64117"/>
                </a:cubicBezTo>
                <a:cubicBezTo>
                  <a:pt x="151295" y="67296"/>
                  <a:pt x="152400" y="70804"/>
                  <a:pt x="152400" y="74643"/>
                </a:cubicBezTo>
                <a:lnTo>
                  <a:pt x="152400" y="85359"/>
                </a:lnTo>
                <a:lnTo>
                  <a:pt x="57150" y="85359"/>
                </a:lnTo>
                <a:close/>
                <a:moveTo>
                  <a:pt x="170351" y="85359"/>
                </a:moveTo>
                <a:lnTo>
                  <a:pt x="170351" y="73965"/>
                </a:lnTo>
                <a:cubicBezTo>
                  <a:pt x="170351" y="70927"/>
                  <a:pt x="170018" y="68064"/>
                  <a:pt x="169353" y="65376"/>
                </a:cubicBezTo>
                <a:cubicBezTo>
                  <a:pt x="168687" y="62689"/>
                  <a:pt x="167689" y="60124"/>
                  <a:pt x="166358" y="57681"/>
                </a:cubicBezTo>
                <a:cubicBezTo>
                  <a:pt x="168348" y="57364"/>
                  <a:pt x="170134" y="57135"/>
                  <a:pt x="171716" y="56994"/>
                </a:cubicBezTo>
                <a:cubicBezTo>
                  <a:pt x="173297" y="56854"/>
                  <a:pt x="174796" y="56784"/>
                  <a:pt x="176213" y="56784"/>
                </a:cubicBezTo>
                <a:cubicBezTo>
                  <a:pt x="186055" y="56784"/>
                  <a:pt x="194072" y="58704"/>
                  <a:pt x="200263" y="62544"/>
                </a:cubicBezTo>
                <a:cubicBezTo>
                  <a:pt x="206454" y="66385"/>
                  <a:pt x="209550" y="71248"/>
                  <a:pt x="209550" y="77134"/>
                </a:cubicBezTo>
                <a:lnTo>
                  <a:pt x="209550" y="85359"/>
                </a:lnTo>
                <a:lnTo>
                  <a:pt x="170351" y="85359"/>
                </a:lnTo>
                <a:close/>
                <a:moveTo>
                  <a:pt x="66950" y="75834"/>
                </a:moveTo>
                <a:lnTo>
                  <a:pt x="142655" y="75834"/>
                </a:lnTo>
                <a:lnTo>
                  <a:pt x="142655" y="73819"/>
                </a:lnTo>
                <a:cubicBezTo>
                  <a:pt x="142289" y="69301"/>
                  <a:pt x="138586" y="65607"/>
                  <a:pt x="131546" y="62737"/>
                </a:cubicBezTo>
                <a:cubicBezTo>
                  <a:pt x="124506" y="59867"/>
                  <a:pt x="115582" y="58432"/>
                  <a:pt x="104775" y="58432"/>
                </a:cubicBezTo>
                <a:cubicBezTo>
                  <a:pt x="93968" y="58432"/>
                  <a:pt x="85044" y="59867"/>
                  <a:pt x="78004" y="62737"/>
                </a:cubicBezTo>
                <a:cubicBezTo>
                  <a:pt x="70964" y="65607"/>
                  <a:pt x="67280" y="69301"/>
                  <a:pt x="66950" y="73819"/>
                </a:cubicBezTo>
                <a:lnTo>
                  <a:pt x="66950" y="75834"/>
                </a:lnTo>
                <a:close/>
                <a:moveTo>
                  <a:pt x="33472" y="47808"/>
                </a:moveTo>
                <a:cubicBezTo>
                  <a:pt x="29731" y="47808"/>
                  <a:pt x="26545" y="46481"/>
                  <a:pt x="23913" y="43826"/>
                </a:cubicBezTo>
                <a:cubicBezTo>
                  <a:pt x="21282" y="41172"/>
                  <a:pt x="19966" y="37981"/>
                  <a:pt x="19966" y="34253"/>
                </a:cubicBezTo>
                <a:cubicBezTo>
                  <a:pt x="19966" y="30565"/>
                  <a:pt x="21293" y="27415"/>
                  <a:pt x="23948" y="24802"/>
                </a:cubicBezTo>
                <a:cubicBezTo>
                  <a:pt x="26602" y="22188"/>
                  <a:pt x="29793" y="20882"/>
                  <a:pt x="33521" y="20882"/>
                </a:cubicBezTo>
                <a:cubicBezTo>
                  <a:pt x="37209" y="20882"/>
                  <a:pt x="40390" y="22188"/>
                  <a:pt x="43064" y="24802"/>
                </a:cubicBezTo>
                <a:cubicBezTo>
                  <a:pt x="45738" y="27415"/>
                  <a:pt x="47075" y="30584"/>
                  <a:pt x="47075" y="34308"/>
                </a:cubicBezTo>
                <a:cubicBezTo>
                  <a:pt x="47075" y="37923"/>
                  <a:pt x="45772" y="41077"/>
                  <a:pt x="43164" y="43769"/>
                </a:cubicBezTo>
                <a:cubicBezTo>
                  <a:pt x="40557" y="46462"/>
                  <a:pt x="37326" y="47808"/>
                  <a:pt x="33472" y="47808"/>
                </a:cubicBezTo>
                <a:close/>
                <a:moveTo>
                  <a:pt x="176213" y="47808"/>
                </a:moveTo>
                <a:cubicBezTo>
                  <a:pt x="172561" y="47808"/>
                  <a:pt x="169389" y="46462"/>
                  <a:pt x="166697" y="43769"/>
                </a:cubicBezTo>
                <a:cubicBezTo>
                  <a:pt x="164004" y="41077"/>
                  <a:pt x="162658" y="37923"/>
                  <a:pt x="162658" y="34308"/>
                </a:cubicBezTo>
                <a:cubicBezTo>
                  <a:pt x="162658" y="30584"/>
                  <a:pt x="164004" y="27415"/>
                  <a:pt x="166697" y="24802"/>
                </a:cubicBezTo>
                <a:cubicBezTo>
                  <a:pt x="169389" y="22188"/>
                  <a:pt x="172573" y="20882"/>
                  <a:pt x="176248" y="20882"/>
                </a:cubicBezTo>
                <a:cubicBezTo>
                  <a:pt x="180034" y="20882"/>
                  <a:pt x="183234" y="22188"/>
                  <a:pt x="185848" y="24802"/>
                </a:cubicBezTo>
                <a:cubicBezTo>
                  <a:pt x="188461" y="27415"/>
                  <a:pt x="189767" y="30565"/>
                  <a:pt x="189767" y="34253"/>
                </a:cubicBezTo>
                <a:cubicBezTo>
                  <a:pt x="189767" y="37981"/>
                  <a:pt x="188468" y="41172"/>
                  <a:pt x="185870" y="43826"/>
                </a:cubicBezTo>
                <a:cubicBezTo>
                  <a:pt x="183272" y="46481"/>
                  <a:pt x="180053" y="47808"/>
                  <a:pt x="176213" y="47808"/>
                </a:cubicBezTo>
                <a:close/>
                <a:moveTo>
                  <a:pt x="104840" y="41764"/>
                </a:moveTo>
                <a:cubicBezTo>
                  <a:pt x="99057" y="41764"/>
                  <a:pt x="94120" y="39733"/>
                  <a:pt x="90030" y="35673"/>
                </a:cubicBezTo>
                <a:cubicBezTo>
                  <a:pt x="85939" y="31613"/>
                  <a:pt x="83893" y="26682"/>
                  <a:pt x="83893" y="20882"/>
                </a:cubicBezTo>
                <a:cubicBezTo>
                  <a:pt x="83893" y="14965"/>
                  <a:pt x="85923" y="10006"/>
                  <a:pt x="89984" y="6003"/>
                </a:cubicBezTo>
                <a:cubicBezTo>
                  <a:pt x="94044" y="2001"/>
                  <a:pt x="98974" y="0"/>
                  <a:pt x="104775" y="0"/>
                </a:cubicBezTo>
                <a:cubicBezTo>
                  <a:pt x="110691" y="0"/>
                  <a:pt x="115651" y="1995"/>
                  <a:pt x="119653" y="5985"/>
                </a:cubicBezTo>
                <a:cubicBezTo>
                  <a:pt x="123656" y="9975"/>
                  <a:pt x="125657" y="14919"/>
                  <a:pt x="125657" y="20817"/>
                </a:cubicBezTo>
                <a:cubicBezTo>
                  <a:pt x="125657" y="26600"/>
                  <a:pt x="123662" y="31536"/>
                  <a:pt x="119672" y="35627"/>
                </a:cubicBezTo>
                <a:cubicBezTo>
                  <a:pt x="115682" y="39718"/>
                  <a:pt x="110738" y="41764"/>
                  <a:pt x="104840" y="41764"/>
                </a:cubicBezTo>
                <a:close/>
                <a:moveTo>
                  <a:pt x="104867" y="32239"/>
                </a:moveTo>
                <a:cubicBezTo>
                  <a:pt x="107993" y="32239"/>
                  <a:pt x="110652" y="31112"/>
                  <a:pt x="112844" y="28859"/>
                </a:cubicBezTo>
                <a:cubicBezTo>
                  <a:pt x="115036" y="26606"/>
                  <a:pt x="116132" y="23916"/>
                  <a:pt x="116132" y="20790"/>
                </a:cubicBezTo>
                <a:cubicBezTo>
                  <a:pt x="116132" y="17664"/>
                  <a:pt x="115043" y="15005"/>
                  <a:pt x="112867" y="12813"/>
                </a:cubicBezTo>
                <a:cubicBezTo>
                  <a:pt x="110690" y="10621"/>
                  <a:pt x="107993" y="9525"/>
                  <a:pt x="104775" y="9525"/>
                </a:cubicBezTo>
                <a:cubicBezTo>
                  <a:pt x="101710" y="9525"/>
                  <a:pt x="99051" y="10613"/>
                  <a:pt x="96798" y="12790"/>
                </a:cubicBezTo>
                <a:cubicBezTo>
                  <a:pt x="94545" y="14967"/>
                  <a:pt x="93418" y="17664"/>
                  <a:pt x="93418" y="20882"/>
                </a:cubicBezTo>
                <a:cubicBezTo>
                  <a:pt x="93418" y="23947"/>
                  <a:pt x="94545" y="26606"/>
                  <a:pt x="96798" y="28859"/>
                </a:cubicBezTo>
                <a:cubicBezTo>
                  <a:pt x="99051" y="31112"/>
                  <a:pt x="101740" y="32239"/>
                  <a:pt x="104867" y="3223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2" name="Google Shape;612;p29"/>
          <p:cNvSpPr/>
          <p:nvPr/>
        </p:nvSpPr>
        <p:spPr>
          <a:xfrm>
            <a:off x="5984716" y="2285483"/>
            <a:ext cx="468000" cy="468000"/>
          </a:xfrm>
          <a:custGeom>
            <a:avLst/>
            <a:gdLst/>
            <a:ahLst/>
            <a:cxnLst/>
            <a:rect l="l" t="t" r="r" b="b"/>
            <a:pathLst>
              <a:path w="219075" h="219075" extrusionOk="0">
                <a:moveTo>
                  <a:pt x="15386" y="121627"/>
                </a:moveTo>
                <a:cubicBezTo>
                  <a:pt x="11003" y="121627"/>
                  <a:pt x="7342" y="120158"/>
                  <a:pt x="4405" y="117222"/>
                </a:cubicBezTo>
                <a:cubicBezTo>
                  <a:pt x="1468" y="114285"/>
                  <a:pt x="0" y="110624"/>
                  <a:pt x="0" y="106240"/>
                </a:cubicBezTo>
                <a:lnTo>
                  <a:pt x="0" y="50189"/>
                </a:lnTo>
                <a:cubicBezTo>
                  <a:pt x="0" y="49017"/>
                  <a:pt x="244" y="47894"/>
                  <a:pt x="733" y="46819"/>
                </a:cubicBezTo>
                <a:cubicBezTo>
                  <a:pt x="1221" y="45744"/>
                  <a:pt x="1917" y="44755"/>
                  <a:pt x="2821" y="43852"/>
                </a:cubicBezTo>
                <a:lnTo>
                  <a:pt x="46673" y="0"/>
                </a:lnTo>
                <a:lnTo>
                  <a:pt x="50519" y="3847"/>
                </a:lnTo>
                <a:cubicBezTo>
                  <a:pt x="51105" y="4433"/>
                  <a:pt x="51624" y="5144"/>
                  <a:pt x="52076" y="5981"/>
                </a:cubicBezTo>
                <a:cubicBezTo>
                  <a:pt x="52528" y="6817"/>
                  <a:pt x="52754" y="7583"/>
                  <a:pt x="52754" y="8279"/>
                </a:cubicBezTo>
                <a:lnTo>
                  <a:pt x="52754" y="9818"/>
                </a:lnTo>
                <a:lnTo>
                  <a:pt x="44621" y="45427"/>
                </a:lnTo>
                <a:lnTo>
                  <a:pt x="91587" y="45427"/>
                </a:lnTo>
                <a:cubicBezTo>
                  <a:pt x="95384" y="45427"/>
                  <a:pt x="98532" y="46676"/>
                  <a:pt x="101029" y="49173"/>
                </a:cubicBezTo>
                <a:cubicBezTo>
                  <a:pt x="103526" y="51670"/>
                  <a:pt x="104775" y="54818"/>
                  <a:pt x="104775" y="58615"/>
                </a:cubicBezTo>
                <a:lnTo>
                  <a:pt x="104775" y="62096"/>
                </a:lnTo>
                <a:cubicBezTo>
                  <a:pt x="104775" y="63048"/>
                  <a:pt x="104696" y="63900"/>
                  <a:pt x="104537" y="64651"/>
                </a:cubicBezTo>
                <a:cubicBezTo>
                  <a:pt x="104378" y="65402"/>
                  <a:pt x="104140" y="66174"/>
                  <a:pt x="103823" y="66968"/>
                </a:cubicBezTo>
                <a:lnTo>
                  <a:pt x="82758" y="115619"/>
                </a:lnTo>
                <a:cubicBezTo>
                  <a:pt x="81891" y="117463"/>
                  <a:pt x="80685" y="118925"/>
                  <a:pt x="79140" y="120006"/>
                </a:cubicBezTo>
                <a:cubicBezTo>
                  <a:pt x="77595" y="121087"/>
                  <a:pt x="75821" y="121627"/>
                  <a:pt x="73819" y="121627"/>
                </a:cubicBezTo>
                <a:lnTo>
                  <a:pt x="15386" y="121627"/>
                </a:lnTo>
                <a:close/>
                <a:moveTo>
                  <a:pt x="73892" y="112102"/>
                </a:moveTo>
                <a:lnTo>
                  <a:pt x="95250" y="62242"/>
                </a:lnTo>
                <a:lnTo>
                  <a:pt x="95250" y="60814"/>
                </a:lnTo>
                <a:cubicBezTo>
                  <a:pt x="95250" y="59104"/>
                  <a:pt x="94700" y="57699"/>
                  <a:pt x="93601" y="56600"/>
                </a:cubicBezTo>
                <a:cubicBezTo>
                  <a:pt x="92502" y="55501"/>
                  <a:pt x="91098" y="54952"/>
                  <a:pt x="89389" y="54952"/>
                </a:cubicBezTo>
                <a:lnTo>
                  <a:pt x="33008" y="54952"/>
                </a:lnTo>
                <a:lnTo>
                  <a:pt x="40921" y="19343"/>
                </a:lnTo>
                <a:lnTo>
                  <a:pt x="9525" y="50629"/>
                </a:lnTo>
                <a:lnTo>
                  <a:pt x="9525" y="106240"/>
                </a:lnTo>
                <a:cubicBezTo>
                  <a:pt x="9525" y="107950"/>
                  <a:pt x="10075" y="109354"/>
                  <a:pt x="11174" y="110453"/>
                </a:cubicBezTo>
                <a:cubicBezTo>
                  <a:pt x="12273" y="111552"/>
                  <a:pt x="13677" y="112102"/>
                  <a:pt x="15386" y="112102"/>
                </a:cubicBezTo>
                <a:lnTo>
                  <a:pt x="73892" y="112102"/>
                </a:lnTo>
                <a:close/>
                <a:moveTo>
                  <a:pt x="172403" y="219075"/>
                </a:moveTo>
                <a:lnTo>
                  <a:pt x="168556" y="215228"/>
                </a:lnTo>
                <a:cubicBezTo>
                  <a:pt x="167970" y="214642"/>
                  <a:pt x="167451" y="213931"/>
                  <a:pt x="166999" y="213094"/>
                </a:cubicBezTo>
                <a:cubicBezTo>
                  <a:pt x="166547" y="212258"/>
                  <a:pt x="166321" y="211492"/>
                  <a:pt x="166321" y="210796"/>
                </a:cubicBezTo>
                <a:lnTo>
                  <a:pt x="166321" y="209257"/>
                </a:lnTo>
                <a:lnTo>
                  <a:pt x="174454" y="173648"/>
                </a:lnTo>
                <a:lnTo>
                  <a:pt x="127488" y="173648"/>
                </a:lnTo>
                <a:cubicBezTo>
                  <a:pt x="123691" y="173648"/>
                  <a:pt x="120543" y="172399"/>
                  <a:pt x="118046" y="169902"/>
                </a:cubicBezTo>
                <a:cubicBezTo>
                  <a:pt x="115549" y="167405"/>
                  <a:pt x="114300" y="164257"/>
                  <a:pt x="114300" y="160460"/>
                </a:cubicBezTo>
                <a:lnTo>
                  <a:pt x="114300" y="156979"/>
                </a:lnTo>
                <a:cubicBezTo>
                  <a:pt x="114300" y="156027"/>
                  <a:pt x="114379" y="155175"/>
                  <a:pt x="114538" y="154424"/>
                </a:cubicBezTo>
                <a:cubicBezTo>
                  <a:pt x="114697" y="153673"/>
                  <a:pt x="114935" y="152901"/>
                  <a:pt x="115253" y="152107"/>
                </a:cubicBezTo>
                <a:lnTo>
                  <a:pt x="136317" y="103456"/>
                </a:lnTo>
                <a:cubicBezTo>
                  <a:pt x="137221" y="101612"/>
                  <a:pt x="138436" y="100150"/>
                  <a:pt x="139962" y="99069"/>
                </a:cubicBezTo>
                <a:cubicBezTo>
                  <a:pt x="141489" y="97988"/>
                  <a:pt x="143254" y="97448"/>
                  <a:pt x="145256" y="97448"/>
                </a:cubicBezTo>
                <a:lnTo>
                  <a:pt x="203689" y="97448"/>
                </a:lnTo>
                <a:cubicBezTo>
                  <a:pt x="208072" y="97448"/>
                  <a:pt x="211733" y="98917"/>
                  <a:pt x="214670" y="101853"/>
                </a:cubicBezTo>
                <a:cubicBezTo>
                  <a:pt x="217607" y="104790"/>
                  <a:pt x="219075" y="108451"/>
                  <a:pt x="219075" y="112835"/>
                </a:cubicBezTo>
                <a:lnTo>
                  <a:pt x="219075" y="168886"/>
                </a:lnTo>
                <a:cubicBezTo>
                  <a:pt x="219075" y="170058"/>
                  <a:pt x="218840" y="171172"/>
                  <a:pt x="218370" y="172228"/>
                </a:cubicBezTo>
                <a:cubicBezTo>
                  <a:pt x="217900" y="173285"/>
                  <a:pt x="217194" y="174283"/>
                  <a:pt x="216254" y="175223"/>
                </a:cubicBezTo>
                <a:lnTo>
                  <a:pt x="172403" y="219075"/>
                </a:lnTo>
                <a:close/>
                <a:moveTo>
                  <a:pt x="145183" y="106973"/>
                </a:moveTo>
                <a:lnTo>
                  <a:pt x="123825" y="156833"/>
                </a:lnTo>
                <a:lnTo>
                  <a:pt x="123825" y="158261"/>
                </a:lnTo>
                <a:cubicBezTo>
                  <a:pt x="123825" y="159971"/>
                  <a:pt x="124375" y="161376"/>
                  <a:pt x="125474" y="162475"/>
                </a:cubicBezTo>
                <a:cubicBezTo>
                  <a:pt x="126573" y="163574"/>
                  <a:pt x="127977" y="164123"/>
                  <a:pt x="129686" y="164123"/>
                </a:cubicBezTo>
                <a:lnTo>
                  <a:pt x="186067" y="164123"/>
                </a:lnTo>
                <a:lnTo>
                  <a:pt x="178154" y="199732"/>
                </a:lnTo>
                <a:lnTo>
                  <a:pt x="209550" y="168446"/>
                </a:lnTo>
                <a:lnTo>
                  <a:pt x="209550" y="112835"/>
                </a:lnTo>
                <a:cubicBezTo>
                  <a:pt x="209550" y="111125"/>
                  <a:pt x="209000" y="109721"/>
                  <a:pt x="207901" y="108622"/>
                </a:cubicBezTo>
                <a:cubicBezTo>
                  <a:pt x="206802" y="107523"/>
                  <a:pt x="205398" y="106973"/>
                  <a:pt x="203689" y="106973"/>
                </a:cubicBezTo>
                <a:lnTo>
                  <a:pt x="145183" y="106973"/>
                </a:lnTo>
                <a:close/>
                <a:moveTo>
                  <a:pt x="9525" y="106240"/>
                </a:moveTo>
                <a:lnTo>
                  <a:pt x="9525" y="50629"/>
                </a:lnTo>
                <a:lnTo>
                  <a:pt x="9525" y="112102"/>
                </a:lnTo>
                <a:lnTo>
                  <a:pt x="9525" y="106240"/>
                </a:lnTo>
                <a:close/>
                <a:moveTo>
                  <a:pt x="209550" y="112835"/>
                </a:moveTo>
                <a:lnTo>
                  <a:pt x="209550" y="168446"/>
                </a:lnTo>
                <a:lnTo>
                  <a:pt x="209550" y="106973"/>
                </a:lnTo>
                <a:lnTo>
                  <a:pt x="209550" y="112835"/>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3" name="Google Shape;613;p29"/>
          <p:cNvSpPr/>
          <p:nvPr/>
        </p:nvSpPr>
        <p:spPr>
          <a:xfrm>
            <a:off x="7716212" y="2349757"/>
            <a:ext cx="334953" cy="360000"/>
          </a:xfrm>
          <a:custGeom>
            <a:avLst/>
            <a:gdLst/>
            <a:ahLst/>
            <a:cxnLst/>
            <a:rect l="l" t="t" r="r" b="b"/>
            <a:pathLst>
              <a:path w="124072" h="133350" extrusionOk="0">
                <a:moveTo>
                  <a:pt x="59838" y="133350"/>
                </a:moveTo>
                <a:cubicBezTo>
                  <a:pt x="57750" y="133350"/>
                  <a:pt x="56006" y="132651"/>
                  <a:pt x="54608" y="131253"/>
                </a:cubicBezTo>
                <a:cubicBezTo>
                  <a:pt x="53210" y="129855"/>
                  <a:pt x="52511" y="128111"/>
                  <a:pt x="52511" y="126023"/>
                </a:cubicBezTo>
                <a:lnTo>
                  <a:pt x="52511" y="72903"/>
                </a:lnTo>
                <a:lnTo>
                  <a:pt x="1113" y="7913"/>
                </a:lnTo>
                <a:cubicBezTo>
                  <a:pt x="-169" y="6203"/>
                  <a:pt x="-344" y="4457"/>
                  <a:pt x="591" y="2674"/>
                </a:cubicBezTo>
                <a:cubicBezTo>
                  <a:pt x="1525" y="891"/>
                  <a:pt x="3018" y="0"/>
                  <a:pt x="5069" y="0"/>
                </a:cubicBezTo>
                <a:lnTo>
                  <a:pt x="119003" y="0"/>
                </a:lnTo>
                <a:cubicBezTo>
                  <a:pt x="121054" y="0"/>
                  <a:pt x="122547" y="891"/>
                  <a:pt x="123482" y="2674"/>
                </a:cubicBezTo>
                <a:cubicBezTo>
                  <a:pt x="124416" y="4457"/>
                  <a:pt x="124242" y="6203"/>
                  <a:pt x="122959" y="7913"/>
                </a:cubicBezTo>
                <a:lnTo>
                  <a:pt x="71561" y="72903"/>
                </a:lnTo>
                <a:lnTo>
                  <a:pt x="71561" y="126023"/>
                </a:lnTo>
                <a:cubicBezTo>
                  <a:pt x="71561" y="128111"/>
                  <a:pt x="70862" y="129855"/>
                  <a:pt x="69464" y="131253"/>
                </a:cubicBezTo>
                <a:cubicBezTo>
                  <a:pt x="68066" y="132651"/>
                  <a:pt x="66322" y="133350"/>
                  <a:pt x="64234" y="133350"/>
                </a:cubicBezTo>
                <a:lnTo>
                  <a:pt x="59838" y="133350"/>
                </a:lnTo>
                <a:close/>
                <a:moveTo>
                  <a:pt x="62036" y="69533"/>
                </a:moveTo>
                <a:lnTo>
                  <a:pt x="109185" y="9525"/>
                </a:lnTo>
                <a:lnTo>
                  <a:pt x="14887" y="9525"/>
                </a:lnTo>
                <a:lnTo>
                  <a:pt x="62036" y="69533"/>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18" name="Google Shape;618;p30"/>
          <p:cNvSpPr txBox="1"/>
          <p:nvPr/>
        </p:nvSpPr>
        <p:spPr>
          <a:xfrm>
            <a:off x="431800" y="379681"/>
            <a:ext cx="5764605"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Materiales y métodos: área, población y periodo</a:t>
            </a:r>
            <a:endParaRPr/>
          </a:p>
        </p:txBody>
      </p:sp>
      <p:sp>
        <p:nvSpPr>
          <p:cNvPr id="619" name="Google Shape;619;p30"/>
          <p:cNvSpPr/>
          <p:nvPr/>
        </p:nvSpPr>
        <p:spPr>
          <a:xfrm>
            <a:off x="860417" y="2582031"/>
            <a:ext cx="3579303" cy="2966013"/>
          </a:xfrm>
          <a:prstGeom prst="roundRect">
            <a:avLst>
              <a:gd name="adj" fmla="val 6340"/>
            </a:avLst>
          </a:prstGeom>
          <a:solidFill>
            <a:srgbClr val="3D6C9D">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20" name="Google Shape;620;p30"/>
          <p:cNvSpPr txBox="1"/>
          <p:nvPr/>
        </p:nvSpPr>
        <p:spPr>
          <a:xfrm>
            <a:off x="1436512" y="2822843"/>
            <a:ext cx="2755118"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Determine el área geográfica y especifique la población</a:t>
            </a:r>
            <a:endParaRPr/>
          </a:p>
        </p:txBody>
      </p:sp>
      <p:sp>
        <p:nvSpPr>
          <p:cNvPr id="621" name="Google Shape;621;p30"/>
          <p:cNvSpPr/>
          <p:nvPr/>
        </p:nvSpPr>
        <p:spPr>
          <a:xfrm>
            <a:off x="429701" y="2474031"/>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2" name="Google Shape;622;p30"/>
          <p:cNvSpPr/>
          <p:nvPr/>
        </p:nvSpPr>
        <p:spPr>
          <a:xfrm>
            <a:off x="5096385" y="2582031"/>
            <a:ext cx="3579303" cy="2966013"/>
          </a:xfrm>
          <a:prstGeom prst="roundRect">
            <a:avLst>
              <a:gd name="adj" fmla="val 6340"/>
            </a:avLst>
          </a:prstGeom>
          <a:solidFill>
            <a:srgbClr val="3D6C9D">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23" name="Google Shape;623;p30"/>
          <p:cNvSpPr txBox="1"/>
          <p:nvPr/>
        </p:nvSpPr>
        <p:spPr>
          <a:xfrm>
            <a:off x="5672480" y="2822843"/>
            <a:ext cx="2755118" cy="246221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Los brotes ocurren en áreas pequeñas que están limitadas a un periodo de tiempo definido:</a:t>
            </a:r>
            <a:endParaRPr/>
          </a:p>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 </a:t>
            </a:r>
            <a:endParaRPr/>
          </a:p>
          <a:p>
            <a:pPr marL="295275"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“Se condujo un estudio descriptivo en el área urbana de la Municipalidad de Esperanza … … entre la SE 1 y 15, 2003…..”</a:t>
            </a:r>
            <a:endParaRPr/>
          </a:p>
        </p:txBody>
      </p:sp>
      <p:sp>
        <p:nvSpPr>
          <p:cNvPr id="624" name="Google Shape;624;p30"/>
          <p:cNvSpPr/>
          <p:nvPr/>
        </p:nvSpPr>
        <p:spPr>
          <a:xfrm>
            <a:off x="4665669" y="2474031"/>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625" name="Google Shape;625;p30"/>
          <p:cNvGrpSpPr/>
          <p:nvPr/>
        </p:nvGrpSpPr>
        <p:grpSpPr>
          <a:xfrm>
            <a:off x="661764" y="2654031"/>
            <a:ext cx="399879" cy="503803"/>
            <a:chOff x="2743172" y="1123949"/>
            <a:chExt cx="3657700" cy="4608302"/>
          </a:xfrm>
        </p:grpSpPr>
        <p:sp>
          <p:nvSpPr>
            <p:cNvPr id="626" name="Google Shape;626;p30"/>
            <p:cNvSpPr/>
            <p:nvPr/>
          </p:nvSpPr>
          <p:spPr>
            <a:xfrm>
              <a:off x="4732979" y="1123949"/>
              <a:ext cx="1667893" cy="2098385"/>
            </a:xfrm>
            <a:custGeom>
              <a:avLst/>
              <a:gdLst/>
              <a:ahLst/>
              <a:cxnLst/>
              <a:rect l="l" t="t" r="r" b="b"/>
              <a:pathLst>
                <a:path w="1667893" h="2098385" extrusionOk="0">
                  <a:moveTo>
                    <a:pt x="917847" y="209"/>
                  </a:moveTo>
                  <a:cubicBezTo>
                    <a:pt x="998124" y="22212"/>
                    <a:pt x="1081822" y="35642"/>
                    <a:pt x="1157919" y="67551"/>
                  </a:cubicBezTo>
                  <a:cubicBezTo>
                    <a:pt x="1651932" y="274815"/>
                    <a:pt x="1843268" y="908037"/>
                    <a:pt x="1478457" y="1368285"/>
                  </a:cubicBezTo>
                  <a:cubicBezTo>
                    <a:pt x="1301943" y="1590979"/>
                    <a:pt x="1082202" y="1762334"/>
                    <a:pt x="846785" y="1915401"/>
                  </a:cubicBezTo>
                  <a:cubicBezTo>
                    <a:pt x="754158" y="1975694"/>
                    <a:pt x="656780" y="2029701"/>
                    <a:pt x="561017" y="2083898"/>
                  </a:cubicBezTo>
                  <a:cubicBezTo>
                    <a:pt x="514276" y="2110378"/>
                    <a:pt x="477067" y="2101075"/>
                    <a:pt x="449389" y="2055990"/>
                  </a:cubicBezTo>
                  <a:cubicBezTo>
                    <a:pt x="257959" y="1744808"/>
                    <a:pt x="97690" y="1419339"/>
                    <a:pt x="23873" y="1057675"/>
                  </a:cubicBezTo>
                  <a:cubicBezTo>
                    <a:pt x="-30564" y="790975"/>
                    <a:pt x="4112" y="541039"/>
                    <a:pt x="176447" y="321773"/>
                  </a:cubicBezTo>
                  <a:cubicBezTo>
                    <a:pt x="315911" y="144418"/>
                    <a:pt x="498981" y="40309"/>
                    <a:pt x="722427" y="8115"/>
                  </a:cubicBezTo>
                  <a:cubicBezTo>
                    <a:pt x="730920" y="6147"/>
                    <a:pt x="739243" y="3503"/>
                    <a:pt x="747318" y="209"/>
                  </a:cubicBezTo>
                  <a:close/>
                  <a:moveTo>
                    <a:pt x="542587" y="1917782"/>
                  </a:moveTo>
                  <a:cubicBezTo>
                    <a:pt x="673785" y="1860251"/>
                    <a:pt x="1000119" y="1640033"/>
                    <a:pt x="1147468" y="1497158"/>
                  </a:cubicBezTo>
                  <a:cubicBezTo>
                    <a:pt x="1239127" y="1409170"/>
                    <a:pt x="1323720" y="1314069"/>
                    <a:pt x="1400460" y="1212742"/>
                  </a:cubicBezTo>
                  <a:cubicBezTo>
                    <a:pt x="1502113" y="1077296"/>
                    <a:pt x="1531279" y="917467"/>
                    <a:pt x="1508003" y="751255"/>
                  </a:cubicBezTo>
                  <a:cubicBezTo>
                    <a:pt x="1458704" y="386702"/>
                    <a:pt x="1130176" y="126860"/>
                    <a:pt x="765083" y="163658"/>
                  </a:cubicBezTo>
                  <a:cubicBezTo>
                    <a:pt x="397233" y="199091"/>
                    <a:pt x="130181" y="519893"/>
                    <a:pt x="152791" y="870699"/>
                  </a:cubicBezTo>
                  <a:cubicBezTo>
                    <a:pt x="163146" y="1032624"/>
                    <a:pt x="205613" y="1186262"/>
                    <a:pt x="261189" y="1337424"/>
                  </a:cubicBezTo>
                  <a:cubicBezTo>
                    <a:pt x="337080" y="1539101"/>
                    <a:pt x="431275" y="1733369"/>
                    <a:pt x="542587" y="19177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7" name="Google Shape;627;p30"/>
            <p:cNvSpPr/>
            <p:nvPr/>
          </p:nvSpPr>
          <p:spPr>
            <a:xfrm>
              <a:off x="2743172" y="2079906"/>
              <a:ext cx="3646643" cy="3652345"/>
            </a:xfrm>
            <a:custGeom>
              <a:avLst/>
              <a:gdLst/>
              <a:ahLst/>
              <a:cxnLst/>
              <a:rect l="l" t="t" r="r" b="b"/>
              <a:pathLst>
                <a:path w="3646643" h="3652345" extrusionOk="0">
                  <a:moveTo>
                    <a:pt x="1900247" y="683315"/>
                  </a:moveTo>
                  <a:lnTo>
                    <a:pt x="2041325" y="672742"/>
                  </a:lnTo>
                  <a:cubicBezTo>
                    <a:pt x="2047691" y="722653"/>
                    <a:pt x="2053676" y="769516"/>
                    <a:pt x="2060326" y="821904"/>
                  </a:cubicBezTo>
                  <a:lnTo>
                    <a:pt x="1903572" y="837144"/>
                  </a:lnTo>
                  <a:lnTo>
                    <a:pt x="1903572" y="1749448"/>
                  </a:lnTo>
                  <a:lnTo>
                    <a:pt x="2655612" y="1749448"/>
                  </a:lnTo>
                  <a:cubicBezTo>
                    <a:pt x="2654662" y="1576665"/>
                    <a:pt x="2634142" y="1406548"/>
                    <a:pt x="2603836" y="1233479"/>
                  </a:cubicBezTo>
                  <a:lnTo>
                    <a:pt x="2759450" y="1202523"/>
                  </a:lnTo>
                  <a:cubicBezTo>
                    <a:pt x="2778451" y="1386736"/>
                    <a:pt x="2797451" y="1566378"/>
                    <a:pt x="2816452" y="1749162"/>
                  </a:cubicBezTo>
                  <a:lnTo>
                    <a:pt x="3489925" y="1749162"/>
                  </a:lnTo>
                  <a:cubicBezTo>
                    <a:pt x="3475580" y="1432742"/>
                    <a:pt x="3378772" y="1145468"/>
                    <a:pt x="3202732" y="880959"/>
                  </a:cubicBezTo>
                  <a:lnTo>
                    <a:pt x="3329086" y="793138"/>
                  </a:lnTo>
                  <a:cubicBezTo>
                    <a:pt x="3368417" y="860861"/>
                    <a:pt x="3409173" y="924774"/>
                    <a:pt x="3443944" y="991734"/>
                  </a:cubicBezTo>
                  <a:cubicBezTo>
                    <a:pt x="3999804" y="2063487"/>
                    <a:pt x="3359772" y="3389939"/>
                    <a:pt x="2176704" y="3618444"/>
                  </a:cubicBezTo>
                  <a:cubicBezTo>
                    <a:pt x="1166732" y="3813421"/>
                    <a:pt x="208250" y="3152957"/>
                    <a:pt x="27745" y="2137783"/>
                  </a:cubicBezTo>
                  <a:cubicBezTo>
                    <a:pt x="-129389" y="1254243"/>
                    <a:pt x="399110" y="372514"/>
                    <a:pt x="1252424" y="92765"/>
                  </a:cubicBezTo>
                  <a:cubicBezTo>
                    <a:pt x="1428920" y="35039"/>
                    <a:pt x="1612978" y="3871"/>
                    <a:pt x="1798594" y="277"/>
                  </a:cubicBezTo>
                  <a:cubicBezTo>
                    <a:pt x="1872126" y="-1342"/>
                    <a:pt x="1899962" y="25804"/>
                    <a:pt x="1900057" y="99051"/>
                  </a:cubicBezTo>
                  <a:cubicBezTo>
                    <a:pt x="1900437" y="276026"/>
                    <a:pt x="1900437" y="453032"/>
                    <a:pt x="1900057" y="630070"/>
                  </a:cubicBezTo>
                  <a:close/>
                  <a:moveTo>
                    <a:pt x="1042373" y="663598"/>
                  </a:moveTo>
                  <a:lnTo>
                    <a:pt x="786816" y="516246"/>
                  </a:lnTo>
                  <a:cubicBezTo>
                    <a:pt x="400631" y="836477"/>
                    <a:pt x="191150" y="1244433"/>
                    <a:pt x="156284" y="1748877"/>
                  </a:cubicBezTo>
                  <a:lnTo>
                    <a:pt x="824057" y="1748877"/>
                  </a:lnTo>
                  <a:cubicBezTo>
                    <a:pt x="848093" y="1562377"/>
                    <a:pt x="861583" y="1378068"/>
                    <a:pt x="897779" y="1198332"/>
                  </a:cubicBezTo>
                  <a:cubicBezTo>
                    <a:pt x="933975" y="1018595"/>
                    <a:pt x="992687" y="843621"/>
                    <a:pt x="1042373" y="663598"/>
                  </a:cubicBezTo>
                  <a:close/>
                  <a:moveTo>
                    <a:pt x="155999" y="1905468"/>
                  </a:moveTo>
                  <a:cubicBezTo>
                    <a:pt x="192480" y="2412865"/>
                    <a:pt x="402531" y="2821773"/>
                    <a:pt x="787101" y="3137336"/>
                  </a:cubicBezTo>
                  <a:lnTo>
                    <a:pt x="1054248" y="2983126"/>
                  </a:lnTo>
                  <a:cubicBezTo>
                    <a:pt x="913910" y="2641102"/>
                    <a:pt x="840222" y="2275290"/>
                    <a:pt x="837167" y="1905468"/>
                  </a:cubicBezTo>
                  <a:close/>
                  <a:moveTo>
                    <a:pt x="3490590" y="1907087"/>
                  </a:moveTo>
                  <a:lnTo>
                    <a:pt x="2809802" y="1907087"/>
                  </a:lnTo>
                  <a:cubicBezTo>
                    <a:pt x="2806174" y="2276399"/>
                    <a:pt x="2732571" y="2641655"/>
                    <a:pt x="2592911" y="2983412"/>
                  </a:cubicBezTo>
                  <a:lnTo>
                    <a:pt x="2860723" y="3137717"/>
                  </a:lnTo>
                  <a:cubicBezTo>
                    <a:pt x="3245578" y="2818820"/>
                    <a:pt x="3455154" y="2411055"/>
                    <a:pt x="3490685" y="1907087"/>
                  </a:cubicBezTo>
                  <a:close/>
                  <a:moveTo>
                    <a:pt x="1745202" y="1749734"/>
                  </a:moveTo>
                  <a:lnTo>
                    <a:pt x="1745202" y="849145"/>
                  </a:lnTo>
                  <a:lnTo>
                    <a:pt x="1195042" y="740084"/>
                  </a:lnTo>
                  <a:cubicBezTo>
                    <a:pt x="1062579" y="1060263"/>
                    <a:pt x="993155" y="1403113"/>
                    <a:pt x="990597" y="1749734"/>
                  </a:cubicBezTo>
                  <a:close/>
                  <a:moveTo>
                    <a:pt x="1745677" y="2805294"/>
                  </a:moveTo>
                  <a:lnTo>
                    <a:pt x="1745677" y="1906896"/>
                  </a:lnTo>
                  <a:lnTo>
                    <a:pt x="989647" y="1906896"/>
                  </a:lnTo>
                  <a:cubicBezTo>
                    <a:pt x="995632" y="2262655"/>
                    <a:pt x="1064414" y="2600793"/>
                    <a:pt x="1195232" y="2913689"/>
                  </a:cubicBezTo>
                  <a:close/>
                  <a:moveTo>
                    <a:pt x="1902812" y="1905849"/>
                  </a:moveTo>
                  <a:lnTo>
                    <a:pt x="1902812" y="2805199"/>
                  </a:lnTo>
                  <a:lnTo>
                    <a:pt x="2452212" y="2913689"/>
                  </a:lnTo>
                  <a:cubicBezTo>
                    <a:pt x="2583852" y="2593877"/>
                    <a:pt x="2653372" y="2251805"/>
                    <a:pt x="2657037" y="1905849"/>
                  </a:cubicBezTo>
                  <a:close/>
                  <a:moveTo>
                    <a:pt x="1744062" y="682077"/>
                  </a:moveTo>
                  <a:lnTo>
                    <a:pt x="1744062" y="159345"/>
                  </a:lnTo>
                  <a:cubicBezTo>
                    <a:pt x="1510071" y="223448"/>
                    <a:pt x="1381437" y="394231"/>
                    <a:pt x="1268099" y="588827"/>
                  </a:cubicBezTo>
                  <a:cubicBezTo>
                    <a:pt x="1421275" y="643361"/>
                    <a:pt x="1581679" y="674787"/>
                    <a:pt x="1744062" y="682077"/>
                  </a:cubicBezTo>
                  <a:close/>
                  <a:moveTo>
                    <a:pt x="1745582" y="3494523"/>
                  </a:moveTo>
                  <a:lnTo>
                    <a:pt x="1745582" y="2972077"/>
                  </a:lnTo>
                  <a:cubicBezTo>
                    <a:pt x="1582293" y="2978937"/>
                    <a:pt x="1420983" y="3010570"/>
                    <a:pt x="1267149" y="3065899"/>
                  </a:cubicBezTo>
                  <a:cubicBezTo>
                    <a:pt x="1383717" y="3260590"/>
                    <a:pt x="1511686" y="3433087"/>
                    <a:pt x="1745582" y="3494523"/>
                  </a:cubicBezTo>
                  <a:close/>
                  <a:moveTo>
                    <a:pt x="1902812" y="3495286"/>
                  </a:moveTo>
                  <a:cubicBezTo>
                    <a:pt x="2137183" y="3430420"/>
                    <a:pt x="2265627" y="3259161"/>
                    <a:pt x="2379440" y="3064946"/>
                  </a:cubicBezTo>
                  <a:cubicBezTo>
                    <a:pt x="2226053" y="3010499"/>
                    <a:pt x="2065391" y="2979419"/>
                    <a:pt x="1902812" y="2972744"/>
                  </a:cubicBezTo>
                  <a:close/>
                  <a:moveTo>
                    <a:pt x="1324721" y="232020"/>
                  </a:moveTo>
                  <a:cubicBezTo>
                    <a:pt x="1181785" y="276028"/>
                    <a:pt x="1045808" y="340169"/>
                    <a:pt x="920865" y="422520"/>
                  </a:cubicBezTo>
                  <a:lnTo>
                    <a:pt x="1114100" y="527867"/>
                  </a:lnTo>
                  <a:close/>
                  <a:moveTo>
                    <a:pt x="2322248" y="3422895"/>
                  </a:moveTo>
                  <a:cubicBezTo>
                    <a:pt x="2465122" y="3378573"/>
                    <a:pt x="2601119" y="3314453"/>
                    <a:pt x="2726294" y="3232395"/>
                  </a:cubicBezTo>
                  <a:lnTo>
                    <a:pt x="2533059" y="3126763"/>
                  </a:lnTo>
                  <a:close/>
                  <a:moveTo>
                    <a:pt x="1113910" y="3126478"/>
                  </a:moveTo>
                  <a:lnTo>
                    <a:pt x="920960" y="3232586"/>
                  </a:lnTo>
                  <a:cubicBezTo>
                    <a:pt x="1051493" y="3315835"/>
                    <a:pt x="1181837" y="3379176"/>
                    <a:pt x="1323961" y="342137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8" name="Google Shape;628;p30"/>
            <p:cNvSpPr/>
            <p:nvPr/>
          </p:nvSpPr>
          <p:spPr>
            <a:xfrm>
              <a:off x="5280711" y="1592193"/>
              <a:ext cx="605561" cy="607901"/>
            </a:xfrm>
            <a:custGeom>
              <a:avLst/>
              <a:gdLst/>
              <a:ahLst/>
              <a:cxnLst/>
              <a:rect l="l" t="t" r="r" b="b"/>
              <a:pathLst>
                <a:path w="605561" h="607901" extrusionOk="0">
                  <a:moveTo>
                    <a:pt x="605722" y="302633"/>
                  </a:moveTo>
                  <a:cubicBezTo>
                    <a:pt x="606880" y="470145"/>
                    <a:pt x="472400" y="606894"/>
                    <a:pt x="305323" y="608100"/>
                  </a:cubicBezTo>
                  <a:cubicBezTo>
                    <a:pt x="138164" y="609472"/>
                    <a:pt x="1546" y="474723"/>
                    <a:pt x="177" y="307128"/>
                  </a:cubicBezTo>
                  <a:cubicBezTo>
                    <a:pt x="164" y="305567"/>
                    <a:pt x="164" y="304005"/>
                    <a:pt x="175" y="302443"/>
                  </a:cubicBezTo>
                  <a:cubicBezTo>
                    <a:pt x="67" y="135632"/>
                    <a:pt x="134855" y="317"/>
                    <a:pt x="301233" y="209"/>
                  </a:cubicBezTo>
                  <a:cubicBezTo>
                    <a:pt x="301900" y="209"/>
                    <a:pt x="302567" y="211"/>
                    <a:pt x="303233" y="215"/>
                  </a:cubicBezTo>
                  <a:cubicBezTo>
                    <a:pt x="469715" y="-364"/>
                    <a:pt x="605143" y="134478"/>
                    <a:pt x="605720" y="301393"/>
                  </a:cubicBezTo>
                  <a:cubicBezTo>
                    <a:pt x="605721" y="301807"/>
                    <a:pt x="605722" y="302220"/>
                    <a:pt x="605722" y="302633"/>
                  </a:cubicBezTo>
                  <a:close/>
                  <a:moveTo>
                    <a:pt x="152464" y="303967"/>
                  </a:moveTo>
                  <a:cubicBezTo>
                    <a:pt x="151885" y="387520"/>
                    <a:pt x="218947" y="455738"/>
                    <a:pt x="302283" y="456367"/>
                  </a:cubicBezTo>
                  <a:cubicBezTo>
                    <a:pt x="385556" y="456790"/>
                    <a:pt x="453504" y="389644"/>
                    <a:pt x="454287" y="306158"/>
                  </a:cubicBezTo>
                  <a:cubicBezTo>
                    <a:pt x="456295" y="223487"/>
                    <a:pt x="391078" y="154837"/>
                    <a:pt x="308622" y="152825"/>
                  </a:cubicBezTo>
                  <a:cubicBezTo>
                    <a:pt x="306510" y="152773"/>
                    <a:pt x="304396" y="152767"/>
                    <a:pt x="302283" y="152805"/>
                  </a:cubicBezTo>
                  <a:cubicBezTo>
                    <a:pt x="220121" y="152061"/>
                    <a:pt x="152914" y="218237"/>
                    <a:pt x="152172" y="300614"/>
                  </a:cubicBezTo>
                  <a:cubicBezTo>
                    <a:pt x="152162" y="301731"/>
                    <a:pt x="152164" y="302849"/>
                    <a:pt x="152179" y="30396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629" name="Google Shape;629;p30"/>
          <p:cNvGrpSpPr/>
          <p:nvPr/>
        </p:nvGrpSpPr>
        <p:grpSpPr>
          <a:xfrm>
            <a:off x="4821091" y="2697931"/>
            <a:ext cx="540000" cy="455295"/>
            <a:chOff x="2743200" y="1885801"/>
            <a:chExt cx="3657599" cy="3083863"/>
          </a:xfrm>
        </p:grpSpPr>
        <p:sp>
          <p:nvSpPr>
            <p:cNvPr id="630" name="Google Shape;630;p30"/>
            <p:cNvSpPr/>
            <p:nvPr/>
          </p:nvSpPr>
          <p:spPr>
            <a:xfrm>
              <a:off x="2743200" y="1885801"/>
              <a:ext cx="3400590" cy="2556671"/>
            </a:xfrm>
            <a:custGeom>
              <a:avLst/>
              <a:gdLst/>
              <a:ahLst/>
              <a:cxnLst/>
              <a:rect l="l" t="t" r="r" b="b"/>
              <a:pathLst>
                <a:path w="3400590" h="2556671" extrusionOk="0">
                  <a:moveTo>
                    <a:pt x="167" y="776947"/>
                  </a:moveTo>
                  <a:cubicBezTo>
                    <a:pt x="17312" y="753611"/>
                    <a:pt x="40268" y="743895"/>
                    <a:pt x="69224" y="740180"/>
                  </a:cubicBezTo>
                  <a:cubicBezTo>
                    <a:pt x="173046" y="727036"/>
                    <a:pt x="276487" y="710748"/>
                    <a:pt x="380215" y="697032"/>
                  </a:cubicBezTo>
                  <a:cubicBezTo>
                    <a:pt x="403646" y="693889"/>
                    <a:pt x="415457" y="684745"/>
                    <a:pt x="419839" y="660932"/>
                  </a:cubicBezTo>
                  <a:cubicBezTo>
                    <a:pt x="425840" y="628262"/>
                    <a:pt x="435079" y="596162"/>
                    <a:pt x="443366" y="563873"/>
                  </a:cubicBezTo>
                  <a:cubicBezTo>
                    <a:pt x="456201" y="504285"/>
                    <a:pt x="500369" y="456361"/>
                    <a:pt x="558713" y="438714"/>
                  </a:cubicBezTo>
                  <a:cubicBezTo>
                    <a:pt x="705208" y="389565"/>
                    <a:pt x="851702" y="340638"/>
                    <a:pt x="998197" y="291934"/>
                  </a:cubicBezTo>
                  <a:cubicBezTo>
                    <a:pt x="1045250" y="276313"/>
                    <a:pt x="1071158" y="290886"/>
                    <a:pt x="1081636" y="339559"/>
                  </a:cubicBezTo>
                  <a:cubicBezTo>
                    <a:pt x="1095860" y="405789"/>
                    <a:pt x="1109163" y="472210"/>
                    <a:pt x="1121546" y="538822"/>
                  </a:cubicBezTo>
                  <a:cubicBezTo>
                    <a:pt x="1127007" y="575755"/>
                    <a:pt x="1147130" y="608926"/>
                    <a:pt x="1177362" y="630833"/>
                  </a:cubicBezTo>
                  <a:lnTo>
                    <a:pt x="1180124" y="633024"/>
                  </a:lnTo>
                  <a:cubicBezTo>
                    <a:pt x="1435871" y="837145"/>
                    <a:pt x="1356813" y="791139"/>
                    <a:pt x="1710667" y="911249"/>
                  </a:cubicBezTo>
                  <a:cubicBezTo>
                    <a:pt x="1878402" y="968399"/>
                    <a:pt x="1878783" y="967733"/>
                    <a:pt x="2028897" y="875626"/>
                  </a:cubicBezTo>
                  <a:cubicBezTo>
                    <a:pt x="2176916" y="784757"/>
                    <a:pt x="2324775" y="693635"/>
                    <a:pt x="2472476" y="602258"/>
                  </a:cubicBezTo>
                  <a:cubicBezTo>
                    <a:pt x="2480477" y="597401"/>
                    <a:pt x="2488002" y="591876"/>
                    <a:pt x="2498861" y="584542"/>
                  </a:cubicBezTo>
                  <a:cubicBezTo>
                    <a:pt x="2485430" y="575588"/>
                    <a:pt x="2473524" y="568826"/>
                    <a:pt x="2463047" y="560253"/>
                  </a:cubicBezTo>
                  <a:cubicBezTo>
                    <a:pt x="2426240" y="531052"/>
                    <a:pt x="2413657" y="480759"/>
                    <a:pt x="2432376" y="437666"/>
                  </a:cubicBezTo>
                  <a:cubicBezTo>
                    <a:pt x="2477715" y="329081"/>
                    <a:pt x="2524673" y="221258"/>
                    <a:pt x="2571346" y="113245"/>
                  </a:cubicBezTo>
                  <a:cubicBezTo>
                    <a:pt x="2585219" y="80831"/>
                    <a:pt x="2614003" y="57199"/>
                    <a:pt x="2648498" y="49903"/>
                  </a:cubicBezTo>
                  <a:cubicBezTo>
                    <a:pt x="2709554" y="34283"/>
                    <a:pt x="2771180" y="21328"/>
                    <a:pt x="2831759" y="3898"/>
                  </a:cubicBezTo>
                  <a:cubicBezTo>
                    <a:pt x="2859372" y="-5454"/>
                    <a:pt x="2889896" y="2960"/>
                    <a:pt x="2908817" y="25139"/>
                  </a:cubicBezTo>
                  <a:cubicBezTo>
                    <a:pt x="2988350" y="105625"/>
                    <a:pt x="3068075" y="185825"/>
                    <a:pt x="3149132" y="264597"/>
                  </a:cubicBezTo>
                  <a:cubicBezTo>
                    <a:pt x="3162116" y="275573"/>
                    <a:pt x="3178196" y="282231"/>
                    <a:pt x="3195138" y="283647"/>
                  </a:cubicBezTo>
                  <a:cubicBezTo>
                    <a:pt x="3225713" y="286600"/>
                    <a:pt x="3256955" y="283647"/>
                    <a:pt x="3287816" y="284790"/>
                  </a:cubicBezTo>
                  <a:cubicBezTo>
                    <a:pt x="3372017" y="287933"/>
                    <a:pt x="3421166" y="360990"/>
                    <a:pt x="3392591" y="439571"/>
                  </a:cubicBezTo>
                  <a:cubicBezTo>
                    <a:pt x="3373541" y="491864"/>
                    <a:pt x="3349729" y="542727"/>
                    <a:pt x="3331346" y="595496"/>
                  </a:cubicBezTo>
                  <a:cubicBezTo>
                    <a:pt x="3325698" y="612696"/>
                    <a:pt x="3326408" y="631352"/>
                    <a:pt x="3333346" y="648074"/>
                  </a:cubicBezTo>
                  <a:cubicBezTo>
                    <a:pt x="3386972" y="758659"/>
                    <a:pt x="3391734" y="741704"/>
                    <a:pt x="3302294" y="831049"/>
                  </a:cubicBezTo>
                  <a:cubicBezTo>
                    <a:pt x="3225396" y="907693"/>
                    <a:pt x="3148656" y="984338"/>
                    <a:pt x="3072075" y="1060982"/>
                  </a:cubicBezTo>
                  <a:cubicBezTo>
                    <a:pt x="3001781" y="1131182"/>
                    <a:pt x="2947393" y="1131277"/>
                    <a:pt x="2876622" y="1061554"/>
                  </a:cubicBezTo>
                  <a:cubicBezTo>
                    <a:pt x="2869955" y="1054886"/>
                    <a:pt x="2863001" y="1048409"/>
                    <a:pt x="2854334" y="1040218"/>
                  </a:cubicBezTo>
                  <a:cubicBezTo>
                    <a:pt x="2830045" y="1058220"/>
                    <a:pt x="2806709" y="1075651"/>
                    <a:pt x="2782801" y="1093272"/>
                  </a:cubicBezTo>
                  <a:cubicBezTo>
                    <a:pt x="2758893" y="1110893"/>
                    <a:pt x="2737748" y="1127467"/>
                    <a:pt x="2711744" y="1147279"/>
                  </a:cubicBezTo>
                  <a:cubicBezTo>
                    <a:pt x="2753559" y="1188522"/>
                    <a:pt x="2793374" y="1227670"/>
                    <a:pt x="2832902" y="1266913"/>
                  </a:cubicBezTo>
                  <a:cubicBezTo>
                    <a:pt x="2842542" y="1275798"/>
                    <a:pt x="2851549" y="1285347"/>
                    <a:pt x="2859858" y="1295488"/>
                  </a:cubicBezTo>
                  <a:cubicBezTo>
                    <a:pt x="2878908" y="1319777"/>
                    <a:pt x="2877575" y="1344923"/>
                    <a:pt x="2856239" y="1366354"/>
                  </a:cubicBezTo>
                  <a:cubicBezTo>
                    <a:pt x="2834903" y="1387785"/>
                    <a:pt x="2807375" y="1390357"/>
                    <a:pt x="2785658" y="1369497"/>
                  </a:cubicBezTo>
                  <a:cubicBezTo>
                    <a:pt x="2719555" y="1305997"/>
                    <a:pt x="2654690" y="1241259"/>
                    <a:pt x="2591063" y="1175282"/>
                  </a:cubicBezTo>
                  <a:cubicBezTo>
                    <a:pt x="2571493" y="1156169"/>
                    <a:pt x="2571123" y="1124811"/>
                    <a:pt x="2590237" y="1105241"/>
                  </a:cubicBezTo>
                  <a:cubicBezTo>
                    <a:pt x="2592467" y="1102958"/>
                    <a:pt x="2594913" y="1100895"/>
                    <a:pt x="2597540" y="1099082"/>
                  </a:cubicBezTo>
                  <a:cubicBezTo>
                    <a:pt x="2673740" y="1040123"/>
                    <a:pt x="2751178" y="982592"/>
                    <a:pt x="2828807" y="925537"/>
                  </a:cubicBezTo>
                  <a:cubicBezTo>
                    <a:pt x="2853476" y="907439"/>
                    <a:pt x="2878813" y="912202"/>
                    <a:pt x="2899863" y="933347"/>
                  </a:cubicBezTo>
                  <a:cubicBezTo>
                    <a:pt x="2924152" y="957636"/>
                    <a:pt x="2947488" y="983163"/>
                    <a:pt x="2969681" y="1006976"/>
                  </a:cubicBezTo>
                  <a:lnTo>
                    <a:pt x="3249812" y="725988"/>
                  </a:lnTo>
                  <a:cubicBezTo>
                    <a:pt x="3248913" y="722302"/>
                    <a:pt x="3247468" y="718770"/>
                    <a:pt x="3245525" y="715511"/>
                  </a:cubicBezTo>
                  <a:cubicBezTo>
                    <a:pt x="3199996" y="654836"/>
                    <a:pt x="3205711" y="594353"/>
                    <a:pt x="3240096" y="529868"/>
                  </a:cubicBezTo>
                  <a:cubicBezTo>
                    <a:pt x="3262194" y="488339"/>
                    <a:pt x="3275815" y="442334"/>
                    <a:pt x="3295913" y="391756"/>
                  </a:cubicBezTo>
                  <a:cubicBezTo>
                    <a:pt x="3248288" y="391756"/>
                    <a:pt x="3204854" y="394709"/>
                    <a:pt x="3162563" y="390518"/>
                  </a:cubicBezTo>
                  <a:cubicBezTo>
                    <a:pt x="3138540" y="388394"/>
                    <a:pt x="3115756" y="378915"/>
                    <a:pt x="3097316" y="363371"/>
                  </a:cubicBezTo>
                  <a:cubicBezTo>
                    <a:pt x="3018830" y="288791"/>
                    <a:pt x="2942916" y="211543"/>
                    <a:pt x="2867002" y="134200"/>
                  </a:cubicBezTo>
                  <a:cubicBezTo>
                    <a:pt x="2851286" y="118103"/>
                    <a:pt x="2837474" y="110292"/>
                    <a:pt x="2814519" y="118769"/>
                  </a:cubicBezTo>
                  <a:cubicBezTo>
                    <a:pt x="2791253" y="127908"/>
                    <a:pt x="2766880" y="133929"/>
                    <a:pt x="2742034" y="136676"/>
                  </a:cubicBezTo>
                  <a:cubicBezTo>
                    <a:pt x="2684884" y="141629"/>
                    <a:pt x="2657166" y="173157"/>
                    <a:pt x="2638116" y="225545"/>
                  </a:cubicBezTo>
                  <a:cubicBezTo>
                    <a:pt x="2607731" y="309174"/>
                    <a:pt x="2569441" y="389946"/>
                    <a:pt x="2533341" y="473195"/>
                  </a:cubicBezTo>
                  <a:cubicBezTo>
                    <a:pt x="2539247" y="477766"/>
                    <a:pt x="2544295" y="482243"/>
                    <a:pt x="2549915" y="485863"/>
                  </a:cubicBezTo>
                  <a:cubicBezTo>
                    <a:pt x="2626115" y="534726"/>
                    <a:pt x="2627543" y="630738"/>
                    <a:pt x="2549915" y="679506"/>
                  </a:cubicBezTo>
                  <a:cubicBezTo>
                    <a:pt x="2428185" y="755706"/>
                    <a:pt x="2305027" y="830668"/>
                    <a:pt x="2182440" y="906106"/>
                  </a:cubicBezTo>
                  <a:cubicBezTo>
                    <a:pt x="2126624" y="940777"/>
                    <a:pt x="2070902" y="974591"/>
                    <a:pt x="2015467" y="1009452"/>
                  </a:cubicBezTo>
                  <a:cubicBezTo>
                    <a:pt x="1939592" y="1059477"/>
                    <a:pt x="1844586" y="1070841"/>
                    <a:pt x="1759054" y="1040123"/>
                  </a:cubicBezTo>
                  <a:cubicBezTo>
                    <a:pt x="1656374" y="1006023"/>
                    <a:pt x="1552076" y="976210"/>
                    <a:pt x="1451968" y="935348"/>
                  </a:cubicBezTo>
                  <a:cubicBezTo>
                    <a:pt x="1382340" y="907916"/>
                    <a:pt x="1316999" y="867530"/>
                    <a:pt x="1253181" y="826763"/>
                  </a:cubicBezTo>
                  <a:cubicBezTo>
                    <a:pt x="1203365" y="794854"/>
                    <a:pt x="1160312" y="752468"/>
                    <a:pt x="1112783" y="716654"/>
                  </a:cubicBezTo>
                  <a:cubicBezTo>
                    <a:pt x="1059700" y="677072"/>
                    <a:pt x="1024486" y="618050"/>
                    <a:pt x="1014866" y="552538"/>
                  </a:cubicBezTo>
                  <a:cubicBezTo>
                    <a:pt x="1006769" y="505961"/>
                    <a:pt x="996578" y="459764"/>
                    <a:pt x="986291" y="409663"/>
                  </a:cubicBezTo>
                  <a:cubicBezTo>
                    <a:pt x="929141" y="428713"/>
                    <a:pt x="875039" y="445858"/>
                    <a:pt x="821318" y="463670"/>
                  </a:cubicBezTo>
                  <a:cubicBezTo>
                    <a:pt x="748070" y="488054"/>
                    <a:pt x="675014" y="513200"/>
                    <a:pt x="601385" y="536726"/>
                  </a:cubicBezTo>
                  <a:cubicBezTo>
                    <a:pt x="571895" y="544459"/>
                    <a:pt x="549588" y="568625"/>
                    <a:pt x="544235" y="598639"/>
                  </a:cubicBezTo>
                  <a:cubicBezTo>
                    <a:pt x="534710" y="641501"/>
                    <a:pt x="523661" y="684364"/>
                    <a:pt x="513089" y="726845"/>
                  </a:cubicBezTo>
                  <a:cubicBezTo>
                    <a:pt x="499468" y="781900"/>
                    <a:pt x="489943" y="789520"/>
                    <a:pt x="430602" y="797711"/>
                  </a:cubicBezTo>
                  <a:cubicBezTo>
                    <a:pt x="324589" y="812475"/>
                    <a:pt x="218671" y="827620"/>
                    <a:pt x="107800" y="843336"/>
                  </a:cubicBezTo>
                  <a:cubicBezTo>
                    <a:pt x="109705" y="893342"/>
                    <a:pt x="94465" y="945158"/>
                    <a:pt x="124945" y="991355"/>
                  </a:cubicBezTo>
                  <a:cubicBezTo>
                    <a:pt x="206443" y="1112740"/>
                    <a:pt x="240822" y="1259704"/>
                    <a:pt x="221624" y="1404644"/>
                  </a:cubicBezTo>
                  <a:cubicBezTo>
                    <a:pt x="216956" y="1444078"/>
                    <a:pt x="233720" y="1471319"/>
                    <a:pt x="263343" y="1496846"/>
                  </a:cubicBezTo>
                  <a:cubicBezTo>
                    <a:pt x="380056" y="1596795"/>
                    <a:pt x="495658" y="1697856"/>
                    <a:pt x="610148" y="1800027"/>
                  </a:cubicBezTo>
                  <a:cubicBezTo>
                    <a:pt x="633566" y="1822186"/>
                    <a:pt x="665003" y="1833846"/>
                    <a:pt x="697207" y="1832317"/>
                  </a:cubicBezTo>
                  <a:cubicBezTo>
                    <a:pt x="762644" y="1830793"/>
                    <a:pt x="828176" y="1830221"/>
                    <a:pt x="893612" y="1832793"/>
                  </a:cubicBezTo>
                  <a:cubicBezTo>
                    <a:pt x="916848" y="1834387"/>
                    <a:pt x="939434" y="1841156"/>
                    <a:pt x="959716" y="1852605"/>
                  </a:cubicBezTo>
                  <a:cubicBezTo>
                    <a:pt x="992083" y="1870299"/>
                    <a:pt x="1022839" y="1890793"/>
                    <a:pt x="1051632" y="1913851"/>
                  </a:cubicBezTo>
                  <a:cubicBezTo>
                    <a:pt x="1077866" y="1936392"/>
                    <a:pt x="1113856" y="1943842"/>
                    <a:pt x="1146882" y="1933568"/>
                  </a:cubicBezTo>
                  <a:cubicBezTo>
                    <a:pt x="1210319" y="1917566"/>
                    <a:pt x="1274803" y="1906612"/>
                    <a:pt x="1338906" y="1893658"/>
                  </a:cubicBezTo>
                  <a:cubicBezTo>
                    <a:pt x="1400438" y="1881180"/>
                    <a:pt x="1423583" y="1899944"/>
                    <a:pt x="1423869" y="1962524"/>
                  </a:cubicBezTo>
                  <a:cubicBezTo>
                    <a:pt x="1423869" y="2007767"/>
                    <a:pt x="1427012" y="2053392"/>
                    <a:pt x="1422440" y="2098160"/>
                  </a:cubicBezTo>
                  <a:cubicBezTo>
                    <a:pt x="1418038" y="2134455"/>
                    <a:pt x="1408945" y="2170026"/>
                    <a:pt x="1395389" y="2203982"/>
                  </a:cubicBezTo>
                  <a:cubicBezTo>
                    <a:pt x="1388246" y="2223032"/>
                    <a:pt x="1385864" y="2234748"/>
                    <a:pt x="1399580" y="2251607"/>
                  </a:cubicBezTo>
                  <a:cubicBezTo>
                    <a:pt x="1447459" y="2309329"/>
                    <a:pt x="1494322" y="2367876"/>
                    <a:pt x="1540169" y="2427248"/>
                  </a:cubicBezTo>
                  <a:cubicBezTo>
                    <a:pt x="1553981" y="2445251"/>
                    <a:pt x="1565601" y="2449918"/>
                    <a:pt x="1587223" y="2440583"/>
                  </a:cubicBezTo>
                  <a:cubicBezTo>
                    <a:pt x="1639515" y="2417819"/>
                    <a:pt x="1692950" y="2397911"/>
                    <a:pt x="1745814" y="2376480"/>
                  </a:cubicBezTo>
                  <a:cubicBezTo>
                    <a:pt x="1806107" y="2352096"/>
                    <a:pt x="1864591" y="2357430"/>
                    <a:pt x="1921646" y="2386005"/>
                  </a:cubicBezTo>
                  <a:cubicBezTo>
                    <a:pt x="1952602" y="2401436"/>
                    <a:pt x="1963746" y="2428677"/>
                    <a:pt x="1951649" y="2456585"/>
                  </a:cubicBezTo>
                  <a:cubicBezTo>
                    <a:pt x="1942145" y="2482684"/>
                    <a:pt x="1913283" y="2496137"/>
                    <a:pt x="1887184" y="2486633"/>
                  </a:cubicBezTo>
                  <a:cubicBezTo>
                    <a:pt x="1884953" y="2485820"/>
                    <a:pt x="1882782" y="2484851"/>
                    <a:pt x="1880688" y="2483732"/>
                  </a:cubicBezTo>
                  <a:cubicBezTo>
                    <a:pt x="1836587" y="2462396"/>
                    <a:pt x="1796582" y="2468587"/>
                    <a:pt x="1754196" y="2487542"/>
                  </a:cubicBezTo>
                  <a:cubicBezTo>
                    <a:pt x="1706571" y="2508878"/>
                    <a:pt x="1657517" y="2527547"/>
                    <a:pt x="1608654" y="2546216"/>
                  </a:cubicBezTo>
                  <a:cubicBezTo>
                    <a:pt x="1551504" y="2568123"/>
                    <a:pt x="1507880" y="2556312"/>
                    <a:pt x="1469113" y="2508116"/>
                  </a:cubicBezTo>
                  <a:cubicBezTo>
                    <a:pt x="1405613" y="2429439"/>
                    <a:pt x="1342399" y="2350445"/>
                    <a:pt x="1279470" y="2271134"/>
                  </a:cubicBezTo>
                  <a:cubicBezTo>
                    <a:pt x="1252991" y="2237891"/>
                    <a:pt x="1253657" y="2218746"/>
                    <a:pt x="1280137" y="2185409"/>
                  </a:cubicBezTo>
                  <a:cubicBezTo>
                    <a:pt x="1317189" y="2139117"/>
                    <a:pt x="1325000" y="2099017"/>
                    <a:pt x="1312998" y="2009006"/>
                  </a:cubicBezTo>
                  <a:cubicBezTo>
                    <a:pt x="1251562" y="2021007"/>
                    <a:pt x="1189840" y="2031104"/>
                    <a:pt x="1129166" y="2045582"/>
                  </a:cubicBezTo>
                  <a:cubicBezTo>
                    <a:pt x="1090304" y="2055107"/>
                    <a:pt x="1056395" y="2051963"/>
                    <a:pt x="1026296" y="2024627"/>
                  </a:cubicBezTo>
                  <a:cubicBezTo>
                    <a:pt x="944857" y="1950617"/>
                    <a:pt x="849512" y="1923757"/>
                    <a:pt x="741022" y="1938235"/>
                  </a:cubicBezTo>
                  <a:cubicBezTo>
                    <a:pt x="718480" y="1939950"/>
                    <a:pt x="695841" y="1939950"/>
                    <a:pt x="673299" y="1938235"/>
                  </a:cubicBezTo>
                  <a:cubicBezTo>
                    <a:pt x="628827" y="1937890"/>
                    <a:pt x="586025" y="1921251"/>
                    <a:pt x="552998" y="1891467"/>
                  </a:cubicBezTo>
                  <a:cubicBezTo>
                    <a:pt x="427967" y="1781866"/>
                    <a:pt x="302554" y="1672329"/>
                    <a:pt x="176761" y="1562855"/>
                  </a:cubicBezTo>
                  <a:cubicBezTo>
                    <a:pt x="134851" y="1526183"/>
                    <a:pt x="110086" y="1479892"/>
                    <a:pt x="115324" y="1424552"/>
                  </a:cubicBezTo>
                  <a:cubicBezTo>
                    <a:pt x="129612" y="1280153"/>
                    <a:pt x="103228" y="1146517"/>
                    <a:pt x="22265" y="1024502"/>
                  </a:cubicBezTo>
                  <a:cubicBezTo>
                    <a:pt x="13627" y="1009248"/>
                    <a:pt x="6237" y="993322"/>
                    <a:pt x="167" y="97687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1" name="Google Shape;631;p30"/>
            <p:cNvSpPr/>
            <p:nvPr/>
          </p:nvSpPr>
          <p:spPr>
            <a:xfrm>
              <a:off x="3685799" y="2955852"/>
              <a:ext cx="2715000" cy="2013812"/>
            </a:xfrm>
            <a:custGeom>
              <a:avLst/>
              <a:gdLst/>
              <a:ahLst/>
              <a:cxnLst/>
              <a:rect l="l" t="t" r="r" b="b"/>
              <a:pathLst>
                <a:path w="2715000" h="2013812" extrusionOk="0">
                  <a:moveTo>
                    <a:pt x="2715168" y="1292807"/>
                  </a:moveTo>
                  <a:cubicBezTo>
                    <a:pt x="2708596" y="1325192"/>
                    <a:pt x="2702595" y="1357673"/>
                    <a:pt x="2695261" y="1389772"/>
                  </a:cubicBezTo>
                  <a:cubicBezTo>
                    <a:pt x="2611847" y="1763485"/>
                    <a:pt x="2274747" y="2025274"/>
                    <a:pt x="1892017" y="2013564"/>
                  </a:cubicBezTo>
                  <a:cubicBezTo>
                    <a:pt x="1519590" y="2004706"/>
                    <a:pt x="1197931" y="1727814"/>
                    <a:pt x="1132303" y="1354625"/>
                  </a:cubicBezTo>
                  <a:cubicBezTo>
                    <a:pt x="1120492" y="1287378"/>
                    <a:pt x="1123731" y="1217274"/>
                    <a:pt x="1122778" y="1148408"/>
                  </a:cubicBezTo>
                  <a:cubicBezTo>
                    <a:pt x="1122778" y="1126025"/>
                    <a:pt x="1117635" y="1117262"/>
                    <a:pt x="1095061" y="1113547"/>
                  </a:cubicBezTo>
                  <a:cubicBezTo>
                    <a:pt x="1036387" y="1104022"/>
                    <a:pt x="978189" y="1091258"/>
                    <a:pt x="919801" y="1080305"/>
                  </a:cubicBezTo>
                  <a:cubicBezTo>
                    <a:pt x="910276" y="1078400"/>
                    <a:pt x="899703" y="1078590"/>
                    <a:pt x="887320" y="1077542"/>
                  </a:cubicBezTo>
                  <a:cubicBezTo>
                    <a:pt x="924277" y="1122691"/>
                    <a:pt x="928087" y="1148027"/>
                    <a:pt x="903322" y="1172792"/>
                  </a:cubicBezTo>
                  <a:cubicBezTo>
                    <a:pt x="880367" y="1195652"/>
                    <a:pt x="853507" y="1192319"/>
                    <a:pt x="811311" y="1161648"/>
                  </a:cubicBezTo>
                  <a:cubicBezTo>
                    <a:pt x="751970" y="1117928"/>
                    <a:pt x="692629" y="1074018"/>
                    <a:pt x="632527" y="1031346"/>
                  </a:cubicBezTo>
                  <a:cubicBezTo>
                    <a:pt x="610524" y="1015725"/>
                    <a:pt x="595284" y="998104"/>
                    <a:pt x="599665" y="969338"/>
                  </a:cubicBezTo>
                  <a:cubicBezTo>
                    <a:pt x="604047" y="940573"/>
                    <a:pt x="626907" y="929810"/>
                    <a:pt x="651672" y="922285"/>
                  </a:cubicBezTo>
                  <a:cubicBezTo>
                    <a:pt x="725586" y="899742"/>
                    <a:pt x="799468" y="877200"/>
                    <a:pt x="873319" y="854657"/>
                  </a:cubicBezTo>
                  <a:cubicBezTo>
                    <a:pt x="916467" y="841608"/>
                    <a:pt x="946280" y="852467"/>
                    <a:pt x="956281" y="884280"/>
                  </a:cubicBezTo>
                  <a:cubicBezTo>
                    <a:pt x="966283" y="916094"/>
                    <a:pt x="950281" y="939620"/>
                    <a:pt x="909514" y="955718"/>
                  </a:cubicBezTo>
                  <a:cubicBezTo>
                    <a:pt x="905513" y="957337"/>
                    <a:pt x="901513" y="959147"/>
                    <a:pt x="888082" y="965243"/>
                  </a:cubicBezTo>
                  <a:lnTo>
                    <a:pt x="1141257" y="1013915"/>
                  </a:lnTo>
                  <a:cubicBezTo>
                    <a:pt x="1163260" y="957623"/>
                    <a:pt x="1184596" y="902663"/>
                    <a:pt x="1207932" y="843799"/>
                  </a:cubicBezTo>
                  <a:lnTo>
                    <a:pt x="228381" y="243724"/>
                  </a:lnTo>
                  <a:lnTo>
                    <a:pt x="223142" y="247724"/>
                  </a:lnTo>
                  <a:cubicBezTo>
                    <a:pt x="244859" y="285824"/>
                    <a:pt x="267243" y="324401"/>
                    <a:pt x="288103" y="363453"/>
                  </a:cubicBezTo>
                  <a:cubicBezTo>
                    <a:pt x="306581" y="397934"/>
                    <a:pt x="296485" y="431081"/>
                    <a:pt x="264576" y="443749"/>
                  </a:cubicBezTo>
                  <a:cubicBezTo>
                    <a:pt x="235429" y="455274"/>
                    <a:pt x="212379" y="444797"/>
                    <a:pt x="197901" y="419365"/>
                  </a:cubicBezTo>
                  <a:cubicBezTo>
                    <a:pt x="133512" y="308780"/>
                    <a:pt x="69599" y="198575"/>
                    <a:pt x="8163" y="87323"/>
                  </a:cubicBezTo>
                  <a:cubicBezTo>
                    <a:pt x="-7119" y="63066"/>
                    <a:pt x="158" y="31013"/>
                    <a:pt x="24416" y="15732"/>
                  </a:cubicBezTo>
                  <a:cubicBezTo>
                    <a:pt x="35022" y="9050"/>
                    <a:pt x="47688" y="6432"/>
                    <a:pt x="60074" y="8361"/>
                  </a:cubicBezTo>
                  <a:cubicBezTo>
                    <a:pt x="187709" y="22649"/>
                    <a:pt x="315058" y="39508"/>
                    <a:pt x="442408" y="56748"/>
                  </a:cubicBezTo>
                  <a:cubicBezTo>
                    <a:pt x="470007" y="59359"/>
                    <a:pt x="490265" y="83849"/>
                    <a:pt x="487654" y="111449"/>
                  </a:cubicBezTo>
                  <a:cubicBezTo>
                    <a:pt x="487421" y="113912"/>
                    <a:pt x="487006" y="116354"/>
                    <a:pt x="486413" y="118756"/>
                  </a:cubicBezTo>
                  <a:cubicBezTo>
                    <a:pt x="481370" y="147107"/>
                    <a:pt x="454563" y="166206"/>
                    <a:pt x="426120" y="161714"/>
                  </a:cubicBezTo>
                  <a:cubicBezTo>
                    <a:pt x="377828" y="156380"/>
                    <a:pt x="329727" y="149617"/>
                    <a:pt x="279149" y="148855"/>
                  </a:cubicBezTo>
                  <a:lnTo>
                    <a:pt x="1258319" y="748930"/>
                  </a:lnTo>
                  <a:lnTo>
                    <a:pt x="1478632" y="537284"/>
                  </a:lnTo>
                  <a:lnTo>
                    <a:pt x="1349569" y="304589"/>
                  </a:lnTo>
                  <a:lnTo>
                    <a:pt x="1337853" y="306303"/>
                  </a:lnTo>
                  <a:cubicBezTo>
                    <a:pt x="1337853" y="344403"/>
                    <a:pt x="1338424" y="383170"/>
                    <a:pt x="1337853" y="421556"/>
                  </a:cubicBezTo>
                  <a:cubicBezTo>
                    <a:pt x="1337091" y="466514"/>
                    <a:pt x="1317374" y="491564"/>
                    <a:pt x="1284322" y="491374"/>
                  </a:cubicBezTo>
                  <a:cubicBezTo>
                    <a:pt x="1251271" y="491183"/>
                    <a:pt x="1230030" y="464799"/>
                    <a:pt x="1230792" y="421079"/>
                  </a:cubicBezTo>
                  <a:cubicBezTo>
                    <a:pt x="1232887" y="303255"/>
                    <a:pt x="1235459" y="185336"/>
                    <a:pt x="1237745" y="67511"/>
                  </a:cubicBezTo>
                  <a:cubicBezTo>
                    <a:pt x="1237745" y="41127"/>
                    <a:pt x="1244127" y="17981"/>
                    <a:pt x="1270797" y="5408"/>
                  </a:cubicBezTo>
                  <a:cubicBezTo>
                    <a:pt x="1297467" y="-7165"/>
                    <a:pt x="1316612" y="4742"/>
                    <a:pt x="1336138" y="19982"/>
                  </a:cubicBezTo>
                  <a:cubicBezTo>
                    <a:pt x="1429928" y="93324"/>
                    <a:pt x="1523717" y="166635"/>
                    <a:pt x="1617507" y="239914"/>
                  </a:cubicBezTo>
                  <a:cubicBezTo>
                    <a:pt x="1650940" y="266203"/>
                    <a:pt x="1657321" y="296016"/>
                    <a:pt x="1636557" y="322686"/>
                  </a:cubicBezTo>
                  <a:cubicBezTo>
                    <a:pt x="1615792" y="349356"/>
                    <a:pt x="1584455" y="349832"/>
                    <a:pt x="1551594" y="324591"/>
                  </a:cubicBezTo>
                  <a:cubicBezTo>
                    <a:pt x="1516073" y="295696"/>
                    <a:pt x="1478650" y="269221"/>
                    <a:pt x="1439580" y="245343"/>
                  </a:cubicBezTo>
                  <a:cubicBezTo>
                    <a:pt x="1485014" y="327353"/>
                    <a:pt x="1530544" y="409364"/>
                    <a:pt x="1572835" y="485564"/>
                  </a:cubicBezTo>
                  <a:cubicBezTo>
                    <a:pt x="1652273" y="465180"/>
                    <a:pt x="1726854" y="439653"/>
                    <a:pt x="1803530" y="427461"/>
                  </a:cubicBezTo>
                  <a:cubicBezTo>
                    <a:pt x="2206342" y="363263"/>
                    <a:pt x="2602392" y="633201"/>
                    <a:pt x="2693260" y="1031156"/>
                  </a:cubicBezTo>
                  <a:cubicBezTo>
                    <a:pt x="2701738" y="1068113"/>
                    <a:pt x="2707929" y="1105451"/>
                    <a:pt x="2715168" y="1142693"/>
                  </a:cubicBezTo>
                  <a:close/>
                  <a:moveTo>
                    <a:pt x="1917449" y="525283"/>
                  </a:moveTo>
                  <a:cubicBezTo>
                    <a:pt x="1535957" y="525020"/>
                    <a:pt x="1226483" y="834067"/>
                    <a:pt x="1226220" y="1215560"/>
                  </a:cubicBezTo>
                  <a:cubicBezTo>
                    <a:pt x="1225957" y="1597052"/>
                    <a:pt x="1535005" y="1906526"/>
                    <a:pt x="1916497" y="1906789"/>
                  </a:cubicBezTo>
                  <a:cubicBezTo>
                    <a:pt x="2297989" y="1907051"/>
                    <a:pt x="2607463" y="1598004"/>
                    <a:pt x="2607726" y="1216512"/>
                  </a:cubicBezTo>
                  <a:cubicBezTo>
                    <a:pt x="2607726" y="1216163"/>
                    <a:pt x="2607726" y="1215814"/>
                    <a:pt x="2607726" y="1215464"/>
                  </a:cubicBezTo>
                  <a:cubicBezTo>
                    <a:pt x="2607884" y="834445"/>
                    <a:pt x="2299135" y="525441"/>
                    <a:pt x="1918116" y="525283"/>
                  </a:cubicBezTo>
                  <a:cubicBezTo>
                    <a:pt x="1917894" y="525283"/>
                    <a:pt x="1917672" y="525283"/>
                    <a:pt x="1917449" y="52528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2" name="Google Shape;632;p30"/>
            <p:cNvSpPr/>
            <p:nvPr/>
          </p:nvSpPr>
          <p:spPr>
            <a:xfrm>
              <a:off x="5092198" y="3660585"/>
              <a:ext cx="1022116" cy="1022316"/>
            </a:xfrm>
            <a:custGeom>
              <a:avLst/>
              <a:gdLst/>
              <a:ahLst/>
              <a:cxnLst/>
              <a:rect l="l" t="t" r="r" b="b"/>
              <a:pathLst>
                <a:path w="1022116" h="1022316" extrusionOk="0">
                  <a:moveTo>
                    <a:pt x="789371" y="303182"/>
                  </a:moveTo>
                  <a:cubicBezTo>
                    <a:pt x="812517" y="359094"/>
                    <a:pt x="832043" y="405957"/>
                    <a:pt x="853665" y="458154"/>
                  </a:cubicBezTo>
                  <a:cubicBezTo>
                    <a:pt x="884526" y="458154"/>
                    <a:pt x="921292" y="458154"/>
                    <a:pt x="957963" y="458154"/>
                  </a:cubicBezTo>
                  <a:cubicBezTo>
                    <a:pt x="997683" y="458154"/>
                    <a:pt x="1021305" y="477776"/>
                    <a:pt x="1022257" y="509399"/>
                  </a:cubicBezTo>
                  <a:cubicBezTo>
                    <a:pt x="1023210" y="541022"/>
                    <a:pt x="998254" y="564167"/>
                    <a:pt x="957487" y="565025"/>
                  </a:cubicBezTo>
                  <a:cubicBezTo>
                    <a:pt x="921864" y="565787"/>
                    <a:pt x="886240" y="565025"/>
                    <a:pt x="852712" y="565025"/>
                  </a:cubicBezTo>
                  <a:lnTo>
                    <a:pt x="788799" y="717996"/>
                  </a:lnTo>
                  <a:cubicBezTo>
                    <a:pt x="810993" y="738856"/>
                    <a:pt x="838425" y="763335"/>
                    <a:pt x="864333" y="789243"/>
                  </a:cubicBezTo>
                  <a:cubicBezTo>
                    <a:pt x="892336" y="817342"/>
                    <a:pt x="894812" y="847726"/>
                    <a:pt x="872905" y="870968"/>
                  </a:cubicBezTo>
                  <a:cubicBezTo>
                    <a:pt x="850998" y="894209"/>
                    <a:pt x="818041" y="893447"/>
                    <a:pt x="788609" y="864395"/>
                  </a:cubicBezTo>
                  <a:cubicBezTo>
                    <a:pt x="763272" y="839345"/>
                    <a:pt x="738983" y="813246"/>
                    <a:pt x="716124" y="789529"/>
                  </a:cubicBezTo>
                  <a:lnTo>
                    <a:pt x="564581" y="853442"/>
                  </a:lnTo>
                  <a:cubicBezTo>
                    <a:pt x="564581" y="884207"/>
                    <a:pt x="564581" y="920879"/>
                    <a:pt x="564581" y="957645"/>
                  </a:cubicBezTo>
                  <a:cubicBezTo>
                    <a:pt x="563914" y="998031"/>
                    <a:pt x="541530" y="1023463"/>
                    <a:pt x="508955" y="1022415"/>
                  </a:cubicBezTo>
                  <a:cubicBezTo>
                    <a:pt x="476379" y="1021367"/>
                    <a:pt x="458187" y="997269"/>
                    <a:pt x="457710" y="957836"/>
                  </a:cubicBezTo>
                  <a:cubicBezTo>
                    <a:pt x="457710" y="922212"/>
                    <a:pt x="457710" y="886589"/>
                    <a:pt x="457710" y="853061"/>
                  </a:cubicBezTo>
                  <a:lnTo>
                    <a:pt x="301500" y="788576"/>
                  </a:lnTo>
                  <a:cubicBezTo>
                    <a:pt x="282450" y="809531"/>
                    <a:pt x="259114" y="837821"/>
                    <a:pt x="233492" y="863919"/>
                  </a:cubicBezTo>
                  <a:cubicBezTo>
                    <a:pt x="204250" y="893732"/>
                    <a:pt x="172532" y="895828"/>
                    <a:pt x="149100" y="872015"/>
                  </a:cubicBezTo>
                  <a:cubicBezTo>
                    <a:pt x="125669" y="848203"/>
                    <a:pt x="129479" y="817628"/>
                    <a:pt x="158625" y="787433"/>
                  </a:cubicBezTo>
                  <a:cubicBezTo>
                    <a:pt x="177675" y="767812"/>
                    <a:pt x="196725" y="747428"/>
                    <a:pt x="216918" y="729617"/>
                  </a:cubicBezTo>
                  <a:cubicBezTo>
                    <a:pt x="233111" y="715520"/>
                    <a:pt x="230825" y="704851"/>
                    <a:pt x="221586" y="687135"/>
                  </a:cubicBezTo>
                  <a:cubicBezTo>
                    <a:pt x="205048" y="655695"/>
                    <a:pt x="191465" y="622788"/>
                    <a:pt x="181009" y="588837"/>
                  </a:cubicBezTo>
                  <a:cubicBezTo>
                    <a:pt x="175199" y="569787"/>
                    <a:pt x="167103" y="564453"/>
                    <a:pt x="148910" y="565120"/>
                  </a:cubicBezTo>
                  <a:cubicBezTo>
                    <a:pt x="119192" y="566072"/>
                    <a:pt x="89379" y="566168"/>
                    <a:pt x="59661" y="565120"/>
                  </a:cubicBezTo>
                  <a:cubicBezTo>
                    <a:pt x="20894" y="563596"/>
                    <a:pt x="-1109" y="541974"/>
                    <a:pt x="225" y="508637"/>
                  </a:cubicBezTo>
                  <a:cubicBezTo>
                    <a:pt x="1558" y="475299"/>
                    <a:pt x="22227" y="459011"/>
                    <a:pt x="60994" y="458440"/>
                  </a:cubicBezTo>
                  <a:cubicBezTo>
                    <a:pt x="91950" y="457868"/>
                    <a:pt x="123002" y="459583"/>
                    <a:pt x="153863" y="457392"/>
                  </a:cubicBezTo>
                  <a:cubicBezTo>
                    <a:pt x="164274" y="455457"/>
                    <a:pt x="173225" y="448859"/>
                    <a:pt x="178152" y="439485"/>
                  </a:cubicBezTo>
                  <a:cubicBezTo>
                    <a:pt x="195963" y="397099"/>
                    <a:pt x="211394" y="353760"/>
                    <a:pt x="231396" y="300992"/>
                  </a:cubicBezTo>
                  <a:cubicBezTo>
                    <a:pt x="210822" y="281942"/>
                    <a:pt x="182914" y="258129"/>
                    <a:pt x="156720" y="232316"/>
                  </a:cubicBezTo>
                  <a:cubicBezTo>
                    <a:pt x="128145" y="204599"/>
                    <a:pt x="126336" y="173547"/>
                    <a:pt x="148529" y="150496"/>
                  </a:cubicBezTo>
                  <a:cubicBezTo>
                    <a:pt x="170722" y="127446"/>
                    <a:pt x="203202" y="128113"/>
                    <a:pt x="232825" y="157926"/>
                  </a:cubicBezTo>
                  <a:cubicBezTo>
                    <a:pt x="257876" y="183167"/>
                    <a:pt x="281498" y="209837"/>
                    <a:pt x="301405" y="231173"/>
                  </a:cubicBezTo>
                  <a:cubicBezTo>
                    <a:pt x="354078" y="211457"/>
                    <a:pt x="399513" y="195359"/>
                    <a:pt x="444280" y="177071"/>
                  </a:cubicBezTo>
                  <a:cubicBezTo>
                    <a:pt x="452060" y="171171"/>
                    <a:pt x="456752" y="162067"/>
                    <a:pt x="457043" y="152306"/>
                  </a:cubicBezTo>
                  <a:cubicBezTo>
                    <a:pt x="458663" y="120207"/>
                    <a:pt x="457044" y="88013"/>
                    <a:pt x="457996" y="55913"/>
                  </a:cubicBezTo>
                  <a:cubicBezTo>
                    <a:pt x="459044" y="21242"/>
                    <a:pt x="478951" y="668"/>
                    <a:pt x="509907" y="192"/>
                  </a:cubicBezTo>
                  <a:cubicBezTo>
                    <a:pt x="538490" y="-1203"/>
                    <a:pt x="562792" y="20838"/>
                    <a:pt x="564187" y="49421"/>
                  </a:cubicBezTo>
                  <a:cubicBezTo>
                    <a:pt x="564265" y="51012"/>
                    <a:pt x="564269" y="52607"/>
                    <a:pt x="564200" y="54199"/>
                  </a:cubicBezTo>
                  <a:cubicBezTo>
                    <a:pt x="565819" y="110111"/>
                    <a:pt x="565724" y="166117"/>
                    <a:pt x="564200" y="222029"/>
                  </a:cubicBezTo>
                  <a:cubicBezTo>
                    <a:pt x="563247" y="256605"/>
                    <a:pt x="543721" y="273655"/>
                    <a:pt x="507050" y="279179"/>
                  </a:cubicBezTo>
                  <a:cubicBezTo>
                    <a:pt x="482254" y="281273"/>
                    <a:pt x="457703" y="285641"/>
                    <a:pt x="433707" y="292229"/>
                  </a:cubicBezTo>
                  <a:cubicBezTo>
                    <a:pt x="336457" y="325090"/>
                    <a:pt x="275688" y="416054"/>
                    <a:pt x="278640" y="520829"/>
                  </a:cubicBezTo>
                  <a:cubicBezTo>
                    <a:pt x="284199" y="648959"/>
                    <a:pt x="392575" y="748324"/>
                    <a:pt x="520706" y="742766"/>
                  </a:cubicBezTo>
                  <a:cubicBezTo>
                    <a:pt x="648837" y="737208"/>
                    <a:pt x="748201" y="628831"/>
                    <a:pt x="742643" y="500700"/>
                  </a:cubicBezTo>
                  <a:cubicBezTo>
                    <a:pt x="740508" y="451491"/>
                    <a:pt x="722782" y="404235"/>
                    <a:pt x="692025" y="365762"/>
                  </a:cubicBezTo>
                  <a:cubicBezTo>
                    <a:pt x="686120" y="358332"/>
                    <a:pt x="679357" y="351569"/>
                    <a:pt x="672975" y="344140"/>
                  </a:cubicBezTo>
                  <a:cubicBezTo>
                    <a:pt x="652687" y="318803"/>
                    <a:pt x="653925" y="293086"/>
                    <a:pt x="675642" y="270131"/>
                  </a:cubicBezTo>
                  <a:cubicBezTo>
                    <a:pt x="714409" y="229840"/>
                    <a:pt x="753938" y="190121"/>
                    <a:pt x="794324" y="151449"/>
                  </a:cubicBezTo>
                  <a:cubicBezTo>
                    <a:pt x="818994" y="127732"/>
                    <a:pt x="849474" y="128017"/>
                    <a:pt x="871000" y="149068"/>
                  </a:cubicBezTo>
                  <a:cubicBezTo>
                    <a:pt x="891843" y="169134"/>
                    <a:pt x="892474" y="202298"/>
                    <a:pt x="872407" y="223142"/>
                  </a:cubicBezTo>
                  <a:cubicBezTo>
                    <a:pt x="871705" y="223871"/>
                    <a:pt x="870981" y="224580"/>
                    <a:pt x="870238" y="225268"/>
                  </a:cubicBezTo>
                  <a:cubicBezTo>
                    <a:pt x="843854" y="253938"/>
                    <a:pt x="814231" y="279751"/>
                    <a:pt x="789371" y="3031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3" name="Google Shape;633;p30"/>
            <p:cNvSpPr/>
            <p:nvPr/>
          </p:nvSpPr>
          <p:spPr>
            <a:xfrm>
              <a:off x="5451145" y="4068692"/>
              <a:ext cx="106707" cy="106209"/>
            </a:xfrm>
            <a:custGeom>
              <a:avLst/>
              <a:gdLst/>
              <a:ahLst/>
              <a:cxnLst/>
              <a:rect l="l" t="t" r="r" b="b"/>
              <a:pathLst>
                <a:path w="106707" h="106209" extrusionOk="0">
                  <a:moveTo>
                    <a:pt x="106860" y="51094"/>
                  </a:moveTo>
                  <a:cubicBezTo>
                    <a:pt x="107548" y="80913"/>
                    <a:pt x="83933" y="105645"/>
                    <a:pt x="54114" y="106333"/>
                  </a:cubicBezTo>
                  <a:cubicBezTo>
                    <a:pt x="54011" y="106335"/>
                    <a:pt x="53908" y="106337"/>
                    <a:pt x="53805" y="106339"/>
                  </a:cubicBezTo>
                  <a:cubicBezTo>
                    <a:pt x="25230" y="105511"/>
                    <a:pt x="1988" y="83054"/>
                    <a:pt x="180" y="54523"/>
                  </a:cubicBezTo>
                  <a:cubicBezTo>
                    <a:pt x="-433" y="25951"/>
                    <a:pt x="21657" y="2010"/>
                    <a:pt x="50186" y="326"/>
                  </a:cubicBezTo>
                  <a:cubicBezTo>
                    <a:pt x="78907" y="-2155"/>
                    <a:pt x="104200" y="19117"/>
                    <a:pt x="106681" y="47838"/>
                  </a:cubicBezTo>
                  <a:cubicBezTo>
                    <a:pt x="106774" y="48921"/>
                    <a:pt x="106834" y="50007"/>
                    <a:pt x="106860" y="5109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4" name="Google Shape;634;p30"/>
            <p:cNvSpPr/>
            <p:nvPr/>
          </p:nvSpPr>
          <p:spPr>
            <a:xfrm>
              <a:off x="5549885" y="4214526"/>
              <a:ext cx="106440" cy="106262"/>
            </a:xfrm>
            <a:custGeom>
              <a:avLst/>
              <a:gdLst/>
              <a:ahLst/>
              <a:cxnLst/>
              <a:rect l="l" t="t" r="r" b="b"/>
              <a:pathLst>
                <a:path w="106440" h="106262" extrusionOk="0">
                  <a:moveTo>
                    <a:pt x="51363" y="129"/>
                  </a:moveTo>
                  <a:cubicBezTo>
                    <a:pt x="81309" y="68"/>
                    <a:pt x="105832" y="23914"/>
                    <a:pt x="106608" y="53850"/>
                  </a:cubicBezTo>
                  <a:cubicBezTo>
                    <a:pt x="106155" y="82499"/>
                    <a:pt x="83150" y="105672"/>
                    <a:pt x="54506" y="106333"/>
                  </a:cubicBezTo>
                  <a:cubicBezTo>
                    <a:pt x="25921" y="107677"/>
                    <a:pt x="1658" y="85593"/>
                    <a:pt x="314" y="57008"/>
                  </a:cubicBezTo>
                  <a:cubicBezTo>
                    <a:pt x="312" y="56971"/>
                    <a:pt x="311" y="56935"/>
                    <a:pt x="309" y="56898"/>
                  </a:cubicBezTo>
                  <a:cubicBezTo>
                    <a:pt x="-1811" y="27727"/>
                    <a:pt x="20118" y="2360"/>
                    <a:pt x="49289" y="239"/>
                  </a:cubicBezTo>
                  <a:cubicBezTo>
                    <a:pt x="49980" y="189"/>
                    <a:pt x="50671" y="153"/>
                    <a:pt x="51363" y="12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5" name="Google Shape;635;p30"/>
            <p:cNvSpPr/>
            <p:nvPr/>
          </p:nvSpPr>
          <p:spPr>
            <a:xfrm>
              <a:off x="5647371" y="4068355"/>
              <a:ext cx="105738" cy="106356"/>
            </a:xfrm>
            <a:custGeom>
              <a:avLst/>
              <a:gdLst/>
              <a:ahLst/>
              <a:cxnLst/>
              <a:rect l="l" t="t" r="r" b="b"/>
              <a:pathLst>
                <a:path w="105738" h="106356" extrusionOk="0">
                  <a:moveTo>
                    <a:pt x="105896" y="54098"/>
                  </a:moveTo>
                  <a:cubicBezTo>
                    <a:pt x="105348" y="82617"/>
                    <a:pt x="82498" y="105677"/>
                    <a:pt x="53985" y="106486"/>
                  </a:cubicBezTo>
                  <a:cubicBezTo>
                    <a:pt x="24106" y="106329"/>
                    <a:pt x="11" y="81979"/>
                    <a:pt x="168" y="52100"/>
                  </a:cubicBezTo>
                  <a:cubicBezTo>
                    <a:pt x="168" y="52067"/>
                    <a:pt x="168" y="52035"/>
                    <a:pt x="169" y="52003"/>
                  </a:cubicBezTo>
                  <a:cubicBezTo>
                    <a:pt x="721" y="22807"/>
                    <a:pt x="24837" y="-413"/>
                    <a:pt x="54032" y="139"/>
                  </a:cubicBezTo>
                  <a:cubicBezTo>
                    <a:pt x="83228" y="691"/>
                    <a:pt x="106448" y="24807"/>
                    <a:pt x="105896" y="540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sp>
        <p:nvSpPr>
          <p:cNvPr id="640" name="Google Shape;640;p31"/>
          <p:cNvSpPr/>
          <p:nvPr/>
        </p:nvSpPr>
        <p:spPr>
          <a:xfrm>
            <a:off x="431799" y="2021507"/>
            <a:ext cx="6475652" cy="3904180"/>
          </a:xfrm>
          <a:custGeom>
            <a:avLst/>
            <a:gdLst/>
            <a:ahLst/>
            <a:cxnLst/>
            <a:rect l="l" t="t" r="r" b="b"/>
            <a:pathLst>
              <a:path w="6475652" h="3904180" extrusionOk="0">
                <a:moveTo>
                  <a:pt x="5654537" y="180578"/>
                </a:moveTo>
                <a:lnTo>
                  <a:pt x="5654537" y="833718"/>
                </a:lnTo>
                <a:lnTo>
                  <a:pt x="6311475" y="833718"/>
                </a:lnTo>
                <a:close/>
                <a:moveTo>
                  <a:pt x="391781" y="0"/>
                </a:moveTo>
                <a:lnTo>
                  <a:pt x="2099726" y="0"/>
                </a:lnTo>
                <a:lnTo>
                  <a:pt x="3948364" y="0"/>
                </a:lnTo>
                <a:lnTo>
                  <a:pt x="4333345" y="0"/>
                </a:lnTo>
                <a:lnTo>
                  <a:pt x="4334532" y="120"/>
                </a:lnTo>
                <a:lnTo>
                  <a:pt x="5753552" y="120"/>
                </a:lnTo>
                <a:lnTo>
                  <a:pt x="6475652" y="751974"/>
                </a:lnTo>
                <a:lnTo>
                  <a:pt x="6475652" y="3626270"/>
                </a:lnTo>
                <a:cubicBezTo>
                  <a:pt x="6475652" y="3707899"/>
                  <a:pt x="6442840" y="3756852"/>
                  <a:pt x="6393506" y="3822547"/>
                </a:cubicBezTo>
                <a:cubicBezTo>
                  <a:pt x="6341792" y="3875207"/>
                  <a:pt x="6270922" y="3904660"/>
                  <a:pt x="6197095" y="3904175"/>
                </a:cubicBezTo>
                <a:cubicBezTo>
                  <a:pt x="6212923" y="3887087"/>
                  <a:pt x="3745997" y="3887087"/>
                  <a:pt x="3745997" y="3887087"/>
                </a:cubicBezTo>
                <a:lnTo>
                  <a:pt x="3712913" y="3883631"/>
                </a:lnTo>
                <a:lnTo>
                  <a:pt x="391781" y="3883631"/>
                </a:lnTo>
                <a:cubicBezTo>
                  <a:pt x="175406" y="3883631"/>
                  <a:pt x="0" y="3708225"/>
                  <a:pt x="0" y="3491850"/>
                </a:cubicBezTo>
                <a:lnTo>
                  <a:pt x="0" y="391781"/>
                </a:lnTo>
                <a:cubicBezTo>
                  <a:pt x="0" y="175406"/>
                  <a:pt x="175406" y="0"/>
                  <a:pt x="391781" y="0"/>
                </a:cubicBezTo>
                <a:close/>
              </a:path>
            </a:pathLst>
          </a:custGeom>
          <a:solidFill>
            <a:srgbClr val="DBE4EC"/>
          </a:solidFill>
          <a:ln w="13475" cap="flat"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1" name="Google Shape;641;p31"/>
          <p:cNvSpPr/>
          <p:nvPr/>
        </p:nvSpPr>
        <p:spPr>
          <a:xfrm>
            <a:off x="2311767" y="4600322"/>
            <a:ext cx="3242949" cy="308224"/>
          </a:xfrm>
          <a:prstGeom prst="rect">
            <a:avLst/>
          </a:prstGeom>
          <a:solidFill>
            <a:srgbClr val="ED7D3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42" name="Google Shape;642;p31"/>
          <p:cNvSpPr/>
          <p:nvPr/>
        </p:nvSpPr>
        <p:spPr>
          <a:xfrm>
            <a:off x="3798982" y="4290266"/>
            <a:ext cx="1981708" cy="308224"/>
          </a:xfrm>
          <a:prstGeom prst="rect">
            <a:avLst/>
          </a:prstGeom>
          <a:solidFill>
            <a:srgbClr val="ED7D3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43" name="Google Shape;643;p31"/>
          <p:cNvSpPr/>
          <p:nvPr/>
        </p:nvSpPr>
        <p:spPr>
          <a:xfrm>
            <a:off x="929658" y="3680666"/>
            <a:ext cx="2018494" cy="308224"/>
          </a:xfrm>
          <a:prstGeom prst="rect">
            <a:avLst/>
          </a:prstGeom>
          <a:solidFill>
            <a:srgbClr val="ED7D3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44" name="Google Shape;644;p31"/>
          <p:cNvSpPr/>
          <p:nvPr/>
        </p:nvSpPr>
        <p:spPr>
          <a:xfrm>
            <a:off x="3092286" y="3077176"/>
            <a:ext cx="2409880" cy="308224"/>
          </a:xfrm>
          <a:prstGeom prst="rect">
            <a:avLst/>
          </a:prstGeom>
          <a:solidFill>
            <a:srgbClr val="ED7D3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45" name="Google Shape;645;p31"/>
          <p:cNvSpPr txBox="1"/>
          <p:nvPr/>
        </p:nvSpPr>
        <p:spPr>
          <a:xfrm>
            <a:off x="431800" y="379681"/>
            <a:ext cx="5764605"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Materiales y métodos: </a:t>
            </a:r>
            <a:endParaRPr/>
          </a:p>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Técnicas y herramientas</a:t>
            </a:r>
            <a:endParaRPr/>
          </a:p>
        </p:txBody>
      </p:sp>
      <p:sp>
        <p:nvSpPr>
          <p:cNvPr id="646" name="Google Shape;646;p31"/>
          <p:cNvSpPr txBox="1"/>
          <p:nvPr/>
        </p:nvSpPr>
        <p:spPr>
          <a:xfrm>
            <a:off x="987463" y="2763039"/>
            <a:ext cx="5084564" cy="2462213"/>
          </a:xfrm>
          <a:prstGeom prst="rect">
            <a:avLst/>
          </a:prstGeom>
          <a:noFill/>
          <a:ln>
            <a:noFill/>
          </a:ln>
        </p:spPr>
        <p:txBody>
          <a:bodyPr spcFirstLastPara="1" wrap="square" lIns="0" tIns="0" rIns="0" bIns="0" anchor="t" anchorCtr="0">
            <a:spAutoFit/>
          </a:bodyPr>
          <a:lstStyle/>
          <a:p>
            <a:pPr marL="9525" marR="0" lvl="0" indent="0" algn="l"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“Se condujo una búsqueda retrospectiva para identificar los </a:t>
            </a:r>
            <a:r>
              <a:rPr lang="en-US" sz="2000" b="0" i="0" u="none" strike="noStrike" cap="none">
                <a:solidFill>
                  <a:schemeClr val="lt1"/>
                </a:solidFill>
                <a:latin typeface="Arial"/>
                <a:ea typeface="Arial"/>
                <a:cs typeface="Arial"/>
                <a:sym typeface="Arial"/>
              </a:rPr>
              <a:t>casos, revisando los </a:t>
            </a:r>
            <a:r>
              <a:rPr lang="en-US" sz="2000" b="0" i="0" u="none" strike="noStrike" cap="none">
                <a:solidFill>
                  <a:schemeClr val="dk1"/>
                </a:solidFill>
                <a:latin typeface="Arial"/>
                <a:ea typeface="Arial"/>
                <a:cs typeface="Arial"/>
                <a:sym typeface="Arial"/>
              </a:rPr>
              <a:t>registros………de la SE 23 a 25..... Y se </a:t>
            </a:r>
            <a:r>
              <a:rPr lang="en-US" sz="2000" b="0" i="0" u="none" strike="noStrike" cap="none">
                <a:solidFill>
                  <a:schemeClr val="lt1"/>
                </a:solidFill>
                <a:latin typeface="Arial"/>
                <a:ea typeface="Arial"/>
                <a:cs typeface="Arial"/>
                <a:sym typeface="Arial"/>
              </a:rPr>
              <a:t>visitó el domicilio </a:t>
            </a:r>
            <a:r>
              <a:rPr lang="en-US" sz="2000" b="0" i="0" u="none" strike="noStrike" cap="none">
                <a:solidFill>
                  <a:schemeClr val="dk1"/>
                </a:solidFill>
                <a:latin typeface="Arial"/>
                <a:ea typeface="Arial"/>
                <a:cs typeface="Arial"/>
                <a:sym typeface="Arial"/>
              </a:rPr>
              <a:t>de los casos enrolados para recoger mayor información</a:t>
            </a:r>
            <a:endParaRPr/>
          </a:p>
          <a:p>
            <a:pPr marL="9525" marR="0" lvl="0" indent="0" algn="l"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Tambien se condujo una </a:t>
            </a:r>
            <a:r>
              <a:rPr lang="en-US" sz="2000" b="0" i="0" u="none" strike="noStrike" cap="none">
                <a:solidFill>
                  <a:schemeClr val="lt1"/>
                </a:solidFill>
                <a:latin typeface="Arial"/>
                <a:ea typeface="Arial"/>
                <a:cs typeface="Arial"/>
                <a:sym typeface="Arial"/>
              </a:rPr>
              <a:t>busqueda activa </a:t>
            </a:r>
            <a:r>
              <a:rPr lang="en-US" sz="2000" b="0" i="0" u="none" strike="noStrike" cap="none">
                <a:solidFill>
                  <a:schemeClr val="dk1"/>
                </a:solidFill>
                <a:latin typeface="Arial"/>
                <a:ea typeface="Arial"/>
                <a:cs typeface="Arial"/>
                <a:sym typeface="Arial"/>
              </a:rPr>
              <a:t>poblacional </a:t>
            </a:r>
            <a:r>
              <a:rPr lang="en-US" sz="2000" b="0" i="0" u="none" strike="noStrike" cap="none">
                <a:solidFill>
                  <a:schemeClr val="lt1"/>
                </a:solidFill>
                <a:latin typeface="Arial"/>
                <a:ea typeface="Arial"/>
                <a:cs typeface="Arial"/>
                <a:sym typeface="Arial"/>
              </a:rPr>
              <a:t>entrevistando a informantes </a:t>
            </a:r>
            <a:r>
              <a:rPr lang="en-US" sz="2000" b="0" i="0" u="none" strike="noStrike" cap="none">
                <a:solidFill>
                  <a:schemeClr val="dk1"/>
                </a:solidFill>
                <a:latin typeface="Arial"/>
                <a:ea typeface="Arial"/>
                <a:cs typeface="Arial"/>
                <a:sym typeface="Arial"/>
              </a:rPr>
              <a:t>clave…..”</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Google Shape;651;p32"/>
          <p:cNvSpPr txBox="1"/>
          <p:nvPr/>
        </p:nvSpPr>
        <p:spPr>
          <a:xfrm>
            <a:off x="431800" y="379681"/>
            <a:ext cx="6370934"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Materiales y métodos: Definición de caso</a:t>
            </a:r>
            <a:endParaRPr/>
          </a:p>
        </p:txBody>
      </p:sp>
      <p:sp>
        <p:nvSpPr>
          <p:cNvPr id="652" name="Google Shape;652;p32"/>
          <p:cNvSpPr/>
          <p:nvPr/>
        </p:nvSpPr>
        <p:spPr>
          <a:xfrm>
            <a:off x="431800" y="2943208"/>
            <a:ext cx="1980000" cy="2615111"/>
          </a:xfrm>
          <a:prstGeom prst="roundRect">
            <a:avLst>
              <a:gd name="adj" fmla="val 7020"/>
            </a:avLst>
          </a:prstGeom>
          <a:solidFill>
            <a:srgbClr val="3D6C9D">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53" name="Google Shape;653;p32"/>
          <p:cNvSpPr/>
          <p:nvPr/>
        </p:nvSpPr>
        <p:spPr>
          <a:xfrm>
            <a:off x="2517719" y="2943208"/>
            <a:ext cx="1980000" cy="2615111"/>
          </a:xfrm>
          <a:prstGeom prst="roundRect">
            <a:avLst>
              <a:gd name="adj" fmla="val 7020"/>
            </a:avLst>
          </a:prstGeom>
          <a:solidFill>
            <a:srgbClr val="3D6C9D">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54" name="Google Shape;654;p32"/>
          <p:cNvSpPr/>
          <p:nvPr/>
        </p:nvSpPr>
        <p:spPr>
          <a:xfrm>
            <a:off x="4603638" y="2943208"/>
            <a:ext cx="1980000" cy="2615111"/>
          </a:xfrm>
          <a:prstGeom prst="roundRect">
            <a:avLst>
              <a:gd name="adj" fmla="val 7020"/>
            </a:avLst>
          </a:prstGeom>
          <a:solidFill>
            <a:srgbClr val="3D6C9D">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55" name="Google Shape;655;p32"/>
          <p:cNvSpPr/>
          <p:nvPr/>
        </p:nvSpPr>
        <p:spPr>
          <a:xfrm>
            <a:off x="6689558" y="2943208"/>
            <a:ext cx="1980000" cy="2615111"/>
          </a:xfrm>
          <a:prstGeom prst="roundRect">
            <a:avLst>
              <a:gd name="adj" fmla="val 7020"/>
            </a:avLst>
          </a:prstGeom>
          <a:solidFill>
            <a:srgbClr val="3D6C9D">
              <a:alpha val="4980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56" name="Google Shape;656;p32"/>
          <p:cNvSpPr/>
          <p:nvPr/>
        </p:nvSpPr>
        <p:spPr>
          <a:xfrm>
            <a:off x="989800" y="2511208"/>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7" name="Google Shape;657;p32"/>
          <p:cNvSpPr/>
          <p:nvPr/>
        </p:nvSpPr>
        <p:spPr>
          <a:xfrm>
            <a:off x="3075719" y="2511208"/>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8" name="Google Shape;658;p32"/>
          <p:cNvSpPr/>
          <p:nvPr/>
        </p:nvSpPr>
        <p:spPr>
          <a:xfrm>
            <a:off x="5161638" y="2511208"/>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9" name="Google Shape;659;p32"/>
          <p:cNvSpPr/>
          <p:nvPr/>
        </p:nvSpPr>
        <p:spPr>
          <a:xfrm>
            <a:off x="7242654" y="2511208"/>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0" name="Google Shape;660;p32"/>
          <p:cNvSpPr txBox="1"/>
          <p:nvPr/>
        </p:nvSpPr>
        <p:spPr>
          <a:xfrm>
            <a:off x="722697" y="3677165"/>
            <a:ext cx="1486248" cy="73866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Clara, útil, incluye persona, tiempo y lugar</a:t>
            </a:r>
            <a:endParaRPr sz="1200" b="0" i="0" u="none" strike="noStrike" cap="none">
              <a:solidFill>
                <a:srgbClr val="3D6C9D"/>
              </a:solidFill>
              <a:latin typeface="Arial"/>
              <a:ea typeface="Arial"/>
              <a:cs typeface="Arial"/>
              <a:sym typeface="Arial"/>
            </a:endParaRPr>
          </a:p>
        </p:txBody>
      </p:sp>
      <p:sp>
        <p:nvSpPr>
          <p:cNvPr id="661" name="Google Shape;661;p32"/>
          <p:cNvSpPr txBox="1"/>
          <p:nvPr/>
        </p:nvSpPr>
        <p:spPr>
          <a:xfrm>
            <a:off x="2868186" y="3677165"/>
            <a:ext cx="1321974" cy="123110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Reporte sólo la definición usada en el análisis de datos</a:t>
            </a:r>
            <a:endParaRPr sz="1200" b="0" i="0" u="none" strike="noStrike" cap="none">
              <a:solidFill>
                <a:srgbClr val="3D6C9D"/>
              </a:solidFill>
              <a:latin typeface="Arial"/>
              <a:ea typeface="Arial"/>
              <a:cs typeface="Arial"/>
              <a:sym typeface="Arial"/>
            </a:endParaRPr>
          </a:p>
        </p:txBody>
      </p:sp>
      <p:sp>
        <p:nvSpPr>
          <p:cNvPr id="662" name="Google Shape;662;p32"/>
          <p:cNvSpPr txBox="1"/>
          <p:nvPr/>
        </p:nvSpPr>
        <p:spPr>
          <a:xfrm>
            <a:off x="4954066" y="3677165"/>
            <a:ext cx="1296006" cy="147732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Además, indique la definición de caso del grupo de comparación</a:t>
            </a:r>
            <a:endParaRPr sz="1200" b="0" i="0" u="none" strike="noStrike" cap="none">
              <a:solidFill>
                <a:srgbClr val="3D6C9D"/>
              </a:solidFill>
              <a:latin typeface="Arial"/>
              <a:ea typeface="Arial"/>
              <a:cs typeface="Arial"/>
              <a:sym typeface="Arial"/>
            </a:endParaRPr>
          </a:p>
        </p:txBody>
      </p:sp>
      <p:sp>
        <p:nvSpPr>
          <p:cNvPr id="663" name="Google Shape;663;p32"/>
          <p:cNvSpPr txBox="1"/>
          <p:nvPr/>
        </p:nvSpPr>
        <p:spPr>
          <a:xfrm>
            <a:off x="7049316" y="3677165"/>
            <a:ext cx="1290812"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Especifique los criterios de inclusión y exclusión</a:t>
            </a:r>
            <a:endParaRPr sz="1200" b="0" i="0" u="none" strike="noStrike" cap="none">
              <a:solidFill>
                <a:srgbClr val="3D6C9D"/>
              </a:solidFill>
              <a:latin typeface="Arial"/>
              <a:ea typeface="Arial"/>
              <a:cs typeface="Arial"/>
              <a:sym typeface="Arial"/>
            </a:endParaRPr>
          </a:p>
        </p:txBody>
      </p:sp>
      <p:grpSp>
        <p:nvGrpSpPr>
          <p:cNvPr id="664" name="Google Shape;664;p32"/>
          <p:cNvGrpSpPr/>
          <p:nvPr/>
        </p:nvGrpSpPr>
        <p:grpSpPr>
          <a:xfrm>
            <a:off x="5383638" y="2703352"/>
            <a:ext cx="419899" cy="540014"/>
            <a:chOff x="3149599" y="1600200"/>
            <a:chExt cx="2844118" cy="3657695"/>
          </a:xfrm>
        </p:grpSpPr>
        <p:sp>
          <p:nvSpPr>
            <p:cNvPr id="665" name="Google Shape;665;p32"/>
            <p:cNvSpPr/>
            <p:nvPr/>
          </p:nvSpPr>
          <p:spPr>
            <a:xfrm>
              <a:off x="3149599" y="1600200"/>
              <a:ext cx="2844118" cy="3657695"/>
            </a:xfrm>
            <a:custGeom>
              <a:avLst/>
              <a:gdLst/>
              <a:ahLst/>
              <a:cxnLst/>
              <a:rect l="l" t="t" r="r" b="b"/>
              <a:pathLst>
                <a:path w="2844118" h="3657695" extrusionOk="0">
                  <a:moveTo>
                    <a:pt x="1515480" y="160"/>
                  </a:moveTo>
                  <a:cubicBezTo>
                    <a:pt x="1587980" y="11780"/>
                    <a:pt x="1661336" y="19781"/>
                    <a:pt x="1732979" y="35497"/>
                  </a:cubicBezTo>
                  <a:cubicBezTo>
                    <a:pt x="2289285" y="157322"/>
                    <a:pt x="2728564" y="611855"/>
                    <a:pt x="2821234" y="1172020"/>
                  </a:cubicBezTo>
                  <a:cubicBezTo>
                    <a:pt x="2908957" y="1704754"/>
                    <a:pt x="2745119" y="2153095"/>
                    <a:pt x="2342185" y="2511997"/>
                  </a:cubicBezTo>
                  <a:cubicBezTo>
                    <a:pt x="2329897" y="2523256"/>
                    <a:pt x="2316933" y="2533753"/>
                    <a:pt x="2303366" y="2543430"/>
                  </a:cubicBezTo>
                  <a:cubicBezTo>
                    <a:pt x="2275775" y="2562480"/>
                    <a:pt x="2246280" y="2558765"/>
                    <a:pt x="2227251" y="2533905"/>
                  </a:cubicBezTo>
                  <a:cubicBezTo>
                    <a:pt x="2208223" y="2509045"/>
                    <a:pt x="2212219" y="2482756"/>
                    <a:pt x="2236100" y="2460562"/>
                  </a:cubicBezTo>
                  <a:cubicBezTo>
                    <a:pt x="2279771" y="2420081"/>
                    <a:pt x="2327248" y="2383505"/>
                    <a:pt x="2367398" y="2339976"/>
                  </a:cubicBezTo>
                  <a:cubicBezTo>
                    <a:pt x="2715720" y="1962214"/>
                    <a:pt x="2827894" y="1520826"/>
                    <a:pt x="2674903" y="1031908"/>
                  </a:cubicBezTo>
                  <a:cubicBezTo>
                    <a:pt x="2521912" y="542989"/>
                    <a:pt x="2178252" y="240285"/>
                    <a:pt x="1676844" y="133224"/>
                  </a:cubicBezTo>
                  <a:cubicBezTo>
                    <a:pt x="969640" y="-17843"/>
                    <a:pt x="256728" y="468504"/>
                    <a:pt x="129806" y="1180117"/>
                  </a:cubicBezTo>
                  <a:cubicBezTo>
                    <a:pt x="12684" y="1838675"/>
                    <a:pt x="378512" y="2463420"/>
                    <a:pt x="1010647" y="2674875"/>
                  </a:cubicBezTo>
                  <a:cubicBezTo>
                    <a:pt x="1347076" y="2787365"/>
                    <a:pt x="1677796" y="2761267"/>
                    <a:pt x="1998526" y="2609438"/>
                  </a:cubicBezTo>
                  <a:cubicBezTo>
                    <a:pt x="2008040" y="2604866"/>
                    <a:pt x="2017554" y="2599913"/>
                    <a:pt x="2027069" y="2595151"/>
                  </a:cubicBezTo>
                  <a:cubicBezTo>
                    <a:pt x="2063033" y="2578196"/>
                    <a:pt x="2091862" y="2584959"/>
                    <a:pt x="2107180" y="2614201"/>
                  </a:cubicBezTo>
                  <a:cubicBezTo>
                    <a:pt x="2122498" y="2643442"/>
                    <a:pt x="2111842" y="2676113"/>
                    <a:pt x="2073689" y="2691639"/>
                  </a:cubicBezTo>
                  <a:cubicBezTo>
                    <a:pt x="1979307" y="2729739"/>
                    <a:pt x="1883402" y="2765743"/>
                    <a:pt x="1788258" y="2801081"/>
                  </a:cubicBezTo>
                  <a:cubicBezTo>
                    <a:pt x="1761626" y="2809546"/>
                    <a:pt x="1734567" y="2816605"/>
                    <a:pt x="1707195" y="2822227"/>
                  </a:cubicBezTo>
                  <a:cubicBezTo>
                    <a:pt x="1707195" y="2884234"/>
                    <a:pt x="1707195" y="2944813"/>
                    <a:pt x="1707195" y="3005392"/>
                  </a:cubicBezTo>
                  <a:cubicBezTo>
                    <a:pt x="1707195" y="3055589"/>
                    <a:pt x="1698537" y="3067686"/>
                    <a:pt x="1651156" y="3084164"/>
                  </a:cubicBezTo>
                  <a:lnTo>
                    <a:pt x="1651156" y="3199798"/>
                  </a:lnTo>
                  <a:cubicBezTo>
                    <a:pt x="1701011" y="3220753"/>
                    <a:pt x="1707100" y="3229897"/>
                    <a:pt x="1707195" y="3282951"/>
                  </a:cubicBezTo>
                  <a:cubicBezTo>
                    <a:pt x="1707195" y="3382963"/>
                    <a:pt x="1707195" y="3482944"/>
                    <a:pt x="1707195" y="3582893"/>
                  </a:cubicBezTo>
                  <a:cubicBezTo>
                    <a:pt x="1707788" y="3594761"/>
                    <a:pt x="1706732" y="3606654"/>
                    <a:pt x="1704056" y="3618231"/>
                  </a:cubicBezTo>
                  <a:cubicBezTo>
                    <a:pt x="1695968" y="3645568"/>
                    <a:pt x="1676274" y="3660522"/>
                    <a:pt x="1647921" y="3657093"/>
                  </a:cubicBezTo>
                  <a:cubicBezTo>
                    <a:pt x="1620614" y="3656111"/>
                    <a:pt x="1599273" y="3633155"/>
                    <a:pt x="1600253" y="3605818"/>
                  </a:cubicBezTo>
                  <a:cubicBezTo>
                    <a:pt x="1600274" y="3605224"/>
                    <a:pt x="1600306" y="3604631"/>
                    <a:pt x="1600349" y="3604039"/>
                  </a:cubicBezTo>
                  <a:cubicBezTo>
                    <a:pt x="1599683" y="3523076"/>
                    <a:pt x="1600349" y="3442114"/>
                    <a:pt x="1600349" y="3361151"/>
                  </a:cubicBezTo>
                  <a:lnTo>
                    <a:pt x="1600349" y="3315431"/>
                  </a:lnTo>
                  <a:lnTo>
                    <a:pt x="1245082" y="3315431"/>
                  </a:lnTo>
                  <a:lnTo>
                    <a:pt x="1245082" y="3352293"/>
                  </a:lnTo>
                  <a:cubicBezTo>
                    <a:pt x="1245082" y="3433255"/>
                    <a:pt x="1245082" y="3514218"/>
                    <a:pt x="1245082" y="3595180"/>
                  </a:cubicBezTo>
                  <a:cubicBezTo>
                    <a:pt x="1245082" y="3633947"/>
                    <a:pt x="1224055" y="3657855"/>
                    <a:pt x="1192277" y="3657855"/>
                  </a:cubicBezTo>
                  <a:cubicBezTo>
                    <a:pt x="1160499" y="3657855"/>
                    <a:pt x="1138711" y="3633947"/>
                    <a:pt x="1138426" y="3595371"/>
                  </a:cubicBezTo>
                  <a:cubicBezTo>
                    <a:pt x="1138426" y="3485833"/>
                    <a:pt x="1138426" y="3376296"/>
                    <a:pt x="1138426" y="3266854"/>
                  </a:cubicBezTo>
                  <a:cubicBezTo>
                    <a:pt x="1138426" y="3238279"/>
                    <a:pt x="1149653" y="3217038"/>
                    <a:pt x="1178671" y="3206465"/>
                  </a:cubicBezTo>
                  <a:cubicBezTo>
                    <a:pt x="1187245" y="3202267"/>
                    <a:pt x="1193319" y="3194242"/>
                    <a:pt x="1195036" y="3184843"/>
                  </a:cubicBezTo>
                  <a:cubicBezTo>
                    <a:pt x="1196844" y="3151696"/>
                    <a:pt x="1195797" y="3118168"/>
                    <a:pt x="1195797" y="3086164"/>
                  </a:cubicBezTo>
                  <a:cubicBezTo>
                    <a:pt x="1144895" y="3065876"/>
                    <a:pt x="1138711" y="3055875"/>
                    <a:pt x="1138711" y="3000439"/>
                  </a:cubicBezTo>
                  <a:cubicBezTo>
                    <a:pt x="1138711" y="2950433"/>
                    <a:pt x="1137664" y="2900427"/>
                    <a:pt x="1138711" y="2850421"/>
                  </a:cubicBezTo>
                  <a:cubicBezTo>
                    <a:pt x="1139377" y="2828513"/>
                    <a:pt x="1132336" y="2820036"/>
                    <a:pt x="1110168" y="2814892"/>
                  </a:cubicBezTo>
                  <a:cubicBezTo>
                    <a:pt x="735682" y="2725929"/>
                    <a:pt x="442100" y="2520729"/>
                    <a:pt x="229422" y="2199292"/>
                  </a:cubicBezTo>
                  <a:cubicBezTo>
                    <a:pt x="-115094" y="1678465"/>
                    <a:pt x="-66856" y="968471"/>
                    <a:pt x="343594" y="497269"/>
                  </a:cubicBezTo>
                  <a:cubicBezTo>
                    <a:pt x="573937" y="233522"/>
                    <a:pt x="861938" y="73788"/>
                    <a:pt x="1206263" y="16352"/>
                  </a:cubicBezTo>
                  <a:cubicBezTo>
                    <a:pt x="1247175" y="9494"/>
                    <a:pt x="1288467" y="5493"/>
                    <a:pt x="1329950" y="160"/>
                  </a:cubicBezTo>
                  <a:close/>
                  <a:moveTo>
                    <a:pt x="1598731" y="2845087"/>
                  </a:moveTo>
                  <a:lnTo>
                    <a:pt x="1247841" y="2845087"/>
                  </a:lnTo>
                  <a:lnTo>
                    <a:pt x="1247841" y="2970055"/>
                  </a:lnTo>
                  <a:lnTo>
                    <a:pt x="1598731" y="2970055"/>
                  </a:lnTo>
                  <a:close/>
                  <a:moveTo>
                    <a:pt x="1304166" y="3081497"/>
                  </a:moveTo>
                  <a:lnTo>
                    <a:pt x="1304166" y="3200941"/>
                  </a:lnTo>
                  <a:lnTo>
                    <a:pt x="1539932" y="3200941"/>
                  </a:lnTo>
                  <a:lnTo>
                    <a:pt x="1539932" y="3081497"/>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6" name="Google Shape;666;p32"/>
            <p:cNvSpPr/>
            <p:nvPr/>
          </p:nvSpPr>
          <p:spPr>
            <a:xfrm>
              <a:off x="3378572" y="1831155"/>
              <a:ext cx="2387080" cy="2386598"/>
            </a:xfrm>
            <a:custGeom>
              <a:avLst/>
              <a:gdLst/>
              <a:ahLst/>
              <a:cxnLst/>
              <a:rect l="l" t="t" r="r" b="b"/>
              <a:pathLst>
                <a:path w="2387080" h="2386598" extrusionOk="0">
                  <a:moveTo>
                    <a:pt x="142689" y="1455986"/>
                  </a:moveTo>
                  <a:cubicBezTo>
                    <a:pt x="193020" y="1357307"/>
                    <a:pt x="267518" y="1299300"/>
                    <a:pt x="371605" y="1275011"/>
                  </a:cubicBezTo>
                  <a:cubicBezTo>
                    <a:pt x="301770" y="1195477"/>
                    <a:pt x="266947" y="1106133"/>
                    <a:pt x="277318" y="1001929"/>
                  </a:cubicBezTo>
                  <a:cubicBezTo>
                    <a:pt x="284313" y="921537"/>
                    <a:pt x="320297" y="846441"/>
                    <a:pt x="378551" y="790665"/>
                  </a:cubicBezTo>
                  <a:cubicBezTo>
                    <a:pt x="508898" y="663125"/>
                    <a:pt x="673496" y="663030"/>
                    <a:pt x="860454" y="790188"/>
                  </a:cubicBezTo>
                  <a:cubicBezTo>
                    <a:pt x="917921" y="627216"/>
                    <a:pt x="1029525" y="530823"/>
                    <a:pt x="1205636" y="535966"/>
                  </a:cubicBezTo>
                  <a:cubicBezTo>
                    <a:pt x="1370044" y="540729"/>
                    <a:pt x="1474036" y="635788"/>
                    <a:pt x="1527793" y="793141"/>
                  </a:cubicBezTo>
                  <a:cubicBezTo>
                    <a:pt x="1614564" y="714084"/>
                    <a:pt x="1714370" y="678841"/>
                    <a:pt x="1829874" y="698558"/>
                  </a:cubicBezTo>
                  <a:cubicBezTo>
                    <a:pt x="1903195" y="710931"/>
                    <a:pt x="1970313" y="747393"/>
                    <a:pt x="2020638" y="802190"/>
                  </a:cubicBezTo>
                  <a:cubicBezTo>
                    <a:pt x="2115782" y="902964"/>
                    <a:pt x="2168396" y="1095846"/>
                    <a:pt x="2019972" y="1272820"/>
                  </a:cubicBezTo>
                  <a:cubicBezTo>
                    <a:pt x="2135191" y="1315969"/>
                    <a:pt x="2161451" y="1326541"/>
                    <a:pt x="2246890" y="1451986"/>
                  </a:cubicBezTo>
                  <a:cubicBezTo>
                    <a:pt x="2275685" y="1347232"/>
                    <a:pt x="2285798" y="1238216"/>
                    <a:pt x="2276765" y="1129945"/>
                  </a:cubicBezTo>
                  <a:cubicBezTo>
                    <a:pt x="2234045" y="670269"/>
                    <a:pt x="2000848" y="344990"/>
                    <a:pt x="1570798" y="177445"/>
                  </a:cubicBezTo>
                  <a:cubicBezTo>
                    <a:pt x="1127523" y="4662"/>
                    <a:pt x="636866" y="149727"/>
                    <a:pt x="340398" y="523774"/>
                  </a:cubicBezTo>
                  <a:cubicBezTo>
                    <a:pt x="335260" y="530347"/>
                    <a:pt x="330313" y="537109"/>
                    <a:pt x="324604" y="542824"/>
                  </a:cubicBezTo>
                  <a:cubicBezTo>
                    <a:pt x="302245" y="567018"/>
                    <a:pt x="271133" y="570732"/>
                    <a:pt x="248489" y="552349"/>
                  </a:cubicBezTo>
                  <a:cubicBezTo>
                    <a:pt x="225998" y="535290"/>
                    <a:pt x="221580" y="503207"/>
                    <a:pt x="238621" y="480691"/>
                  </a:cubicBezTo>
                  <a:cubicBezTo>
                    <a:pt x="239823" y="479103"/>
                    <a:pt x="241116" y="477586"/>
                    <a:pt x="242495" y="476149"/>
                  </a:cubicBezTo>
                  <a:cubicBezTo>
                    <a:pt x="303006" y="409474"/>
                    <a:pt x="360473" y="337941"/>
                    <a:pt x="429167" y="280315"/>
                  </a:cubicBezTo>
                  <a:cubicBezTo>
                    <a:pt x="1121624" y="-299948"/>
                    <a:pt x="2176959" y="68098"/>
                    <a:pt x="2362299" y="952971"/>
                  </a:cubicBezTo>
                  <a:cubicBezTo>
                    <a:pt x="2499592" y="1609910"/>
                    <a:pt x="2054414" y="2260944"/>
                    <a:pt x="1393164" y="2370291"/>
                  </a:cubicBezTo>
                  <a:cubicBezTo>
                    <a:pt x="757889" y="2475066"/>
                    <a:pt x="162098" y="2069968"/>
                    <a:pt x="26709" y="1436841"/>
                  </a:cubicBezTo>
                  <a:cubicBezTo>
                    <a:pt x="-26001" y="1190239"/>
                    <a:pt x="164" y="949351"/>
                    <a:pt x="100826" y="717417"/>
                  </a:cubicBezTo>
                  <a:cubicBezTo>
                    <a:pt x="117476" y="679317"/>
                    <a:pt x="144782" y="664649"/>
                    <a:pt x="175609" y="677222"/>
                  </a:cubicBezTo>
                  <a:cubicBezTo>
                    <a:pt x="206435" y="689795"/>
                    <a:pt x="215474" y="720942"/>
                    <a:pt x="199205" y="758756"/>
                  </a:cubicBezTo>
                  <a:cubicBezTo>
                    <a:pt x="105025" y="972991"/>
                    <a:pt x="83277" y="1212150"/>
                    <a:pt x="137266" y="1439889"/>
                  </a:cubicBezTo>
                  <a:cubicBezTo>
                    <a:pt x="137932" y="1443032"/>
                    <a:pt x="139359" y="1446080"/>
                    <a:pt x="142689" y="1455986"/>
                  </a:cubicBezTo>
                  <a:close/>
                  <a:moveTo>
                    <a:pt x="682155" y="2160836"/>
                  </a:moveTo>
                  <a:lnTo>
                    <a:pt x="693667" y="2151311"/>
                  </a:lnTo>
                  <a:lnTo>
                    <a:pt x="693667" y="2108544"/>
                  </a:lnTo>
                  <a:cubicBezTo>
                    <a:pt x="693667" y="2031201"/>
                    <a:pt x="693191" y="1953858"/>
                    <a:pt x="693667" y="1876515"/>
                  </a:cubicBezTo>
                  <a:cubicBezTo>
                    <a:pt x="692143" y="1847359"/>
                    <a:pt x="714517" y="1822487"/>
                    <a:pt x="743640" y="1820961"/>
                  </a:cubicBezTo>
                  <a:cubicBezTo>
                    <a:pt x="744583" y="1820912"/>
                    <a:pt x="745527" y="1820887"/>
                    <a:pt x="746472" y="1820889"/>
                  </a:cubicBezTo>
                  <a:cubicBezTo>
                    <a:pt x="775153" y="1821702"/>
                    <a:pt x="798371" y="1844489"/>
                    <a:pt x="799752" y="1873181"/>
                  </a:cubicBezTo>
                  <a:cubicBezTo>
                    <a:pt x="800435" y="1882690"/>
                    <a:pt x="800594" y="1892230"/>
                    <a:pt x="800228" y="1901756"/>
                  </a:cubicBezTo>
                  <a:cubicBezTo>
                    <a:pt x="800228" y="1993387"/>
                    <a:pt x="800228" y="2085017"/>
                    <a:pt x="800799" y="2176648"/>
                  </a:cubicBezTo>
                  <a:cubicBezTo>
                    <a:pt x="800799" y="2188173"/>
                    <a:pt x="804890" y="2206747"/>
                    <a:pt x="812121" y="2209699"/>
                  </a:cubicBezTo>
                  <a:cubicBezTo>
                    <a:pt x="846658" y="2223987"/>
                    <a:pt x="883003" y="2233893"/>
                    <a:pt x="922964" y="2246847"/>
                  </a:cubicBezTo>
                  <a:lnTo>
                    <a:pt x="922964" y="2202079"/>
                  </a:lnTo>
                  <a:cubicBezTo>
                    <a:pt x="922964" y="1997292"/>
                    <a:pt x="922964" y="1792536"/>
                    <a:pt x="922964" y="1587812"/>
                  </a:cubicBezTo>
                  <a:cubicBezTo>
                    <a:pt x="922522" y="1573591"/>
                    <a:pt x="924124" y="1559381"/>
                    <a:pt x="927721" y="1545616"/>
                  </a:cubicBezTo>
                  <a:cubicBezTo>
                    <a:pt x="933782" y="1521209"/>
                    <a:pt x="957541" y="1505545"/>
                    <a:pt x="982333" y="1509612"/>
                  </a:cubicBezTo>
                  <a:cubicBezTo>
                    <a:pt x="1007471" y="1510294"/>
                    <a:pt x="1027959" y="1530021"/>
                    <a:pt x="1029620" y="1555141"/>
                  </a:cubicBezTo>
                  <a:cubicBezTo>
                    <a:pt x="1030714" y="1566982"/>
                    <a:pt x="1031000" y="1578885"/>
                    <a:pt x="1030476" y="1590765"/>
                  </a:cubicBezTo>
                  <a:lnTo>
                    <a:pt x="1030476" y="2268278"/>
                  </a:lnTo>
                  <a:cubicBezTo>
                    <a:pt x="1138729" y="2284603"/>
                    <a:pt x="1248833" y="2284346"/>
                    <a:pt x="1357010" y="2267516"/>
                  </a:cubicBezTo>
                  <a:lnTo>
                    <a:pt x="1357010" y="1591241"/>
                  </a:lnTo>
                  <a:cubicBezTo>
                    <a:pt x="1356462" y="1579202"/>
                    <a:pt x="1356748" y="1567140"/>
                    <a:pt x="1357866" y="1555141"/>
                  </a:cubicBezTo>
                  <a:cubicBezTo>
                    <a:pt x="1359475" y="1530124"/>
                    <a:pt x="1379837" y="1510442"/>
                    <a:pt x="1404867" y="1509707"/>
                  </a:cubicBezTo>
                  <a:cubicBezTo>
                    <a:pt x="1429735" y="1505233"/>
                    <a:pt x="1453758" y="1521002"/>
                    <a:pt x="1459575" y="1545616"/>
                  </a:cubicBezTo>
                  <a:cubicBezTo>
                    <a:pt x="1463062" y="1559363"/>
                    <a:pt x="1464505" y="1573549"/>
                    <a:pt x="1463856" y="1587717"/>
                  </a:cubicBezTo>
                  <a:cubicBezTo>
                    <a:pt x="1463856" y="1793647"/>
                    <a:pt x="1463856" y="1999578"/>
                    <a:pt x="1463856" y="2205508"/>
                  </a:cubicBezTo>
                  <a:lnTo>
                    <a:pt x="1463856" y="2247228"/>
                  </a:lnTo>
                  <a:cubicBezTo>
                    <a:pt x="1499535" y="2235893"/>
                    <a:pt x="1528554" y="2225606"/>
                    <a:pt x="1558239" y="2217605"/>
                  </a:cubicBezTo>
                  <a:cubicBezTo>
                    <a:pt x="1580217" y="2211795"/>
                    <a:pt x="1586782" y="2200270"/>
                    <a:pt x="1586782" y="2177219"/>
                  </a:cubicBezTo>
                  <a:cubicBezTo>
                    <a:pt x="1586211" y="1928235"/>
                    <a:pt x="1587162" y="1679443"/>
                    <a:pt x="1586211" y="1430650"/>
                  </a:cubicBezTo>
                  <a:cubicBezTo>
                    <a:pt x="1586211" y="1306825"/>
                    <a:pt x="1498774" y="1219861"/>
                    <a:pt x="1374897" y="1219004"/>
                  </a:cubicBezTo>
                  <a:cubicBezTo>
                    <a:pt x="1255015" y="1218242"/>
                    <a:pt x="1135166" y="1218242"/>
                    <a:pt x="1015348" y="1219004"/>
                  </a:cubicBezTo>
                  <a:cubicBezTo>
                    <a:pt x="887285" y="1219671"/>
                    <a:pt x="801941" y="1306253"/>
                    <a:pt x="801275" y="1435126"/>
                  </a:cubicBezTo>
                  <a:cubicBezTo>
                    <a:pt x="801275" y="1497039"/>
                    <a:pt x="802036" y="1558951"/>
                    <a:pt x="800799" y="1620769"/>
                  </a:cubicBezTo>
                  <a:cubicBezTo>
                    <a:pt x="800038" y="1656392"/>
                    <a:pt x="776918" y="1677919"/>
                    <a:pt x="745235" y="1677157"/>
                  </a:cubicBezTo>
                  <a:cubicBezTo>
                    <a:pt x="715074" y="1676014"/>
                    <a:pt x="695380" y="1654582"/>
                    <a:pt x="694428" y="1620007"/>
                  </a:cubicBezTo>
                  <a:cubicBezTo>
                    <a:pt x="693572" y="1591432"/>
                    <a:pt x="694428" y="1562857"/>
                    <a:pt x="694428" y="1534282"/>
                  </a:cubicBezTo>
                  <a:lnTo>
                    <a:pt x="694428" y="1377595"/>
                  </a:lnTo>
                  <a:cubicBezTo>
                    <a:pt x="599284" y="1377595"/>
                    <a:pt x="507280" y="1375024"/>
                    <a:pt x="416037" y="1378357"/>
                  </a:cubicBezTo>
                  <a:cubicBezTo>
                    <a:pt x="331740" y="1381501"/>
                    <a:pt x="259240" y="1441794"/>
                    <a:pt x="234027" y="1521232"/>
                  </a:cubicBezTo>
                  <a:cubicBezTo>
                    <a:pt x="200061" y="1628579"/>
                    <a:pt x="253056" y="1789647"/>
                    <a:pt x="347629" y="1860799"/>
                  </a:cubicBezTo>
                  <a:cubicBezTo>
                    <a:pt x="347629" y="1810983"/>
                    <a:pt x="344489" y="1763453"/>
                    <a:pt x="349056" y="1716590"/>
                  </a:cubicBezTo>
                  <a:cubicBezTo>
                    <a:pt x="351054" y="1696111"/>
                    <a:pt x="364184" y="1669632"/>
                    <a:pt x="380644" y="1659440"/>
                  </a:cubicBezTo>
                  <a:cubicBezTo>
                    <a:pt x="414515" y="1637914"/>
                    <a:pt x="453524" y="1666679"/>
                    <a:pt x="454190" y="1711256"/>
                  </a:cubicBezTo>
                  <a:cubicBezTo>
                    <a:pt x="455332" y="1794505"/>
                    <a:pt x="454190" y="1877848"/>
                    <a:pt x="455046" y="1961192"/>
                  </a:cubicBezTo>
                  <a:cubicBezTo>
                    <a:pt x="455046" y="1973289"/>
                    <a:pt x="457330" y="1990339"/>
                    <a:pt x="465227" y="1996530"/>
                  </a:cubicBezTo>
                  <a:cubicBezTo>
                    <a:pt x="536204" y="2052346"/>
                    <a:pt x="609465" y="2106353"/>
                    <a:pt x="682345" y="2160836"/>
                  </a:cubicBezTo>
                  <a:close/>
                  <a:moveTo>
                    <a:pt x="1695912" y="1381024"/>
                  </a:moveTo>
                  <a:lnTo>
                    <a:pt x="1695912" y="2164741"/>
                  </a:lnTo>
                  <a:cubicBezTo>
                    <a:pt x="1767175" y="2113687"/>
                    <a:pt x="1830065" y="2067586"/>
                    <a:pt x="1894096" y="2023295"/>
                  </a:cubicBezTo>
                  <a:cubicBezTo>
                    <a:pt x="1925684" y="2001483"/>
                    <a:pt x="1936150" y="1974527"/>
                    <a:pt x="1934628" y="1936046"/>
                  </a:cubicBezTo>
                  <a:cubicBezTo>
                    <a:pt x="1931488" y="1859846"/>
                    <a:pt x="1933105" y="1783646"/>
                    <a:pt x="1934628" y="1707446"/>
                  </a:cubicBezTo>
                  <a:cubicBezTo>
                    <a:pt x="1934628" y="1674013"/>
                    <a:pt x="1954608" y="1654678"/>
                    <a:pt x="1984198" y="1653344"/>
                  </a:cubicBezTo>
                  <a:cubicBezTo>
                    <a:pt x="2013787" y="1652010"/>
                    <a:pt x="2036907" y="1671346"/>
                    <a:pt x="2040237" y="1705255"/>
                  </a:cubicBezTo>
                  <a:cubicBezTo>
                    <a:pt x="2041349" y="1721900"/>
                    <a:pt x="2041603" y="1738591"/>
                    <a:pt x="2040999" y="1755261"/>
                  </a:cubicBezTo>
                  <a:cubicBezTo>
                    <a:pt x="2040999" y="1789933"/>
                    <a:pt x="2040999" y="1824604"/>
                    <a:pt x="2040999" y="1865561"/>
                  </a:cubicBezTo>
                  <a:cubicBezTo>
                    <a:pt x="2130053" y="1774788"/>
                    <a:pt x="2167064" y="1686777"/>
                    <a:pt x="2164686" y="1581145"/>
                  </a:cubicBezTo>
                  <a:cubicBezTo>
                    <a:pt x="2161831" y="1480275"/>
                    <a:pt x="2094469" y="1392454"/>
                    <a:pt x="1994378" y="1382644"/>
                  </a:cubicBezTo>
                  <a:cubicBezTo>
                    <a:pt x="1895143" y="1373500"/>
                    <a:pt x="1795527" y="1381024"/>
                    <a:pt x="1695912" y="1381024"/>
                  </a:cubicBezTo>
                  <a:close/>
                  <a:moveTo>
                    <a:pt x="851415" y="1035457"/>
                  </a:moveTo>
                  <a:cubicBezTo>
                    <a:pt x="851479" y="906545"/>
                    <a:pt x="748021" y="801529"/>
                    <a:pt x="619264" y="799809"/>
                  </a:cubicBezTo>
                  <a:cubicBezTo>
                    <a:pt x="489162" y="799593"/>
                    <a:pt x="383230" y="904453"/>
                    <a:pt x="381976" y="1034695"/>
                  </a:cubicBezTo>
                  <a:cubicBezTo>
                    <a:pt x="382447" y="1164787"/>
                    <a:pt x="488172" y="1269864"/>
                    <a:pt x="618118" y="1269393"/>
                  </a:cubicBezTo>
                  <a:cubicBezTo>
                    <a:pt x="618215" y="1269392"/>
                    <a:pt x="618312" y="1269392"/>
                    <a:pt x="618408" y="1269391"/>
                  </a:cubicBezTo>
                  <a:cubicBezTo>
                    <a:pt x="747094" y="1268763"/>
                    <a:pt x="851155" y="1164288"/>
                    <a:pt x="851415" y="1035457"/>
                  </a:cubicBezTo>
                  <a:close/>
                  <a:moveTo>
                    <a:pt x="1536451" y="1031171"/>
                  </a:moveTo>
                  <a:cubicBezTo>
                    <a:pt x="1534531" y="1159776"/>
                    <a:pt x="1636363" y="1265970"/>
                    <a:pt x="1764796" y="1269296"/>
                  </a:cubicBezTo>
                  <a:cubicBezTo>
                    <a:pt x="1894708" y="1272349"/>
                    <a:pt x="2002494" y="1169392"/>
                    <a:pt x="2005544" y="1039336"/>
                  </a:cubicBezTo>
                  <a:cubicBezTo>
                    <a:pt x="2005577" y="1037916"/>
                    <a:pt x="2005597" y="1036496"/>
                    <a:pt x="2005605" y="1035076"/>
                  </a:cubicBezTo>
                  <a:cubicBezTo>
                    <a:pt x="2004538" y="906326"/>
                    <a:pt x="1901096" y="801924"/>
                    <a:pt x="1772503" y="799809"/>
                  </a:cubicBezTo>
                  <a:cubicBezTo>
                    <a:pt x="1643692" y="799164"/>
                    <a:pt x="1538309" y="902330"/>
                    <a:pt x="1536070" y="1031266"/>
                  </a:cubicBezTo>
                  <a:close/>
                  <a:moveTo>
                    <a:pt x="1428653" y="877247"/>
                  </a:moveTo>
                  <a:cubicBezTo>
                    <a:pt x="1428409" y="748251"/>
                    <a:pt x="1324958" y="643243"/>
                    <a:pt x="1196121" y="641218"/>
                  </a:cubicBezTo>
                  <a:cubicBezTo>
                    <a:pt x="1065863" y="640214"/>
                    <a:pt x="959413" y="745034"/>
                    <a:pt x="958262" y="875437"/>
                  </a:cubicBezTo>
                  <a:cubicBezTo>
                    <a:pt x="958552" y="1004335"/>
                    <a:pt x="1061774" y="1109324"/>
                    <a:pt x="1190508" y="1111657"/>
                  </a:cubicBezTo>
                  <a:cubicBezTo>
                    <a:pt x="1320803" y="1112451"/>
                    <a:pt x="1427241" y="1007682"/>
                    <a:pt x="1428653" y="87724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667" name="Google Shape;667;p32"/>
          <p:cNvGrpSpPr/>
          <p:nvPr/>
        </p:nvGrpSpPr>
        <p:grpSpPr>
          <a:xfrm>
            <a:off x="3283690" y="2691208"/>
            <a:ext cx="487729" cy="504000"/>
            <a:chOff x="2800349" y="1600200"/>
            <a:chExt cx="3539517" cy="3657600"/>
          </a:xfrm>
        </p:grpSpPr>
        <p:sp>
          <p:nvSpPr>
            <p:cNvPr id="668" name="Google Shape;668;p32"/>
            <p:cNvSpPr/>
            <p:nvPr/>
          </p:nvSpPr>
          <p:spPr>
            <a:xfrm>
              <a:off x="2800349" y="1600200"/>
              <a:ext cx="3539517" cy="3657600"/>
            </a:xfrm>
            <a:custGeom>
              <a:avLst/>
              <a:gdLst/>
              <a:ahLst/>
              <a:cxnLst/>
              <a:rect l="l" t="t" r="r" b="b"/>
              <a:pathLst>
                <a:path w="3539517" h="3657600" extrusionOk="0">
                  <a:moveTo>
                    <a:pt x="2556767" y="160"/>
                  </a:moveTo>
                  <a:cubicBezTo>
                    <a:pt x="2581436" y="13780"/>
                    <a:pt x="2608297" y="24448"/>
                    <a:pt x="2630204" y="41593"/>
                  </a:cubicBezTo>
                  <a:cubicBezTo>
                    <a:pt x="2673353" y="75407"/>
                    <a:pt x="2689640" y="123318"/>
                    <a:pt x="2689736" y="177134"/>
                  </a:cubicBezTo>
                  <a:cubicBezTo>
                    <a:pt x="2689736" y="221139"/>
                    <a:pt x="2689736" y="265145"/>
                    <a:pt x="2689736" y="314199"/>
                  </a:cubicBezTo>
                  <a:lnTo>
                    <a:pt x="2812132" y="314199"/>
                  </a:lnTo>
                  <a:cubicBezTo>
                    <a:pt x="2923384" y="314199"/>
                    <a:pt x="2992345" y="383255"/>
                    <a:pt x="2992440" y="495174"/>
                  </a:cubicBezTo>
                  <a:cubicBezTo>
                    <a:pt x="2992440" y="639192"/>
                    <a:pt x="2991869" y="783305"/>
                    <a:pt x="2993297" y="927323"/>
                  </a:cubicBezTo>
                  <a:cubicBezTo>
                    <a:pt x="2993681" y="948274"/>
                    <a:pt x="2999278" y="968800"/>
                    <a:pt x="3009585" y="987045"/>
                  </a:cubicBezTo>
                  <a:cubicBezTo>
                    <a:pt x="3154111" y="1234695"/>
                    <a:pt x="3165414" y="1488282"/>
                    <a:pt x="3043494" y="1747807"/>
                  </a:cubicBezTo>
                  <a:cubicBezTo>
                    <a:pt x="3031683" y="1772953"/>
                    <a:pt x="3033969" y="1786669"/>
                    <a:pt x="3053781" y="1804957"/>
                  </a:cubicBezTo>
                  <a:cubicBezTo>
                    <a:pt x="3097406" y="1845533"/>
                    <a:pt x="3138744" y="1888396"/>
                    <a:pt x="3180368" y="1930877"/>
                  </a:cubicBezTo>
                  <a:cubicBezTo>
                    <a:pt x="3208181" y="1959452"/>
                    <a:pt x="3210658" y="1989932"/>
                    <a:pt x="3188560" y="2012983"/>
                  </a:cubicBezTo>
                  <a:cubicBezTo>
                    <a:pt x="3166462" y="2036033"/>
                    <a:pt x="3133601" y="2034985"/>
                    <a:pt x="3104168" y="2006029"/>
                  </a:cubicBezTo>
                  <a:cubicBezTo>
                    <a:pt x="3059306" y="1961833"/>
                    <a:pt x="3015205" y="1916971"/>
                    <a:pt x="2980343" y="1882204"/>
                  </a:cubicBezTo>
                  <a:lnTo>
                    <a:pt x="2824610" y="2036890"/>
                  </a:lnTo>
                  <a:lnTo>
                    <a:pt x="2814227" y="2029842"/>
                  </a:lnTo>
                  <a:cubicBezTo>
                    <a:pt x="2820514" y="2036605"/>
                    <a:pt x="2826515" y="2043653"/>
                    <a:pt x="2833277" y="2050225"/>
                  </a:cubicBezTo>
                  <a:cubicBezTo>
                    <a:pt x="2966246" y="2183575"/>
                    <a:pt x="3099215" y="2316640"/>
                    <a:pt x="3232184" y="2449418"/>
                  </a:cubicBezTo>
                  <a:cubicBezTo>
                    <a:pt x="3262569" y="2479898"/>
                    <a:pt x="3296859" y="2498281"/>
                    <a:pt x="3340769" y="2490090"/>
                  </a:cubicBezTo>
                  <a:cubicBezTo>
                    <a:pt x="3401170" y="2479114"/>
                    <a:pt x="3441238" y="2421252"/>
                    <a:pt x="3430262" y="2360851"/>
                  </a:cubicBezTo>
                  <a:cubicBezTo>
                    <a:pt x="3426448" y="2339862"/>
                    <a:pt x="3416675" y="2320415"/>
                    <a:pt x="3402110" y="2304829"/>
                  </a:cubicBezTo>
                  <a:cubicBezTo>
                    <a:pt x="3368582" y="2269396"/>
                    <a:pt x="3333340" y="2235582"/>
                    <a:pt x="3299145" y="2200720"/>
                  </a:cubicBezTo>
                  <a:cubicBezTo>
                    <a:pt x="3268475" y="2169669"/>
                    <a:pt x="3264950" y="2140903"/>
                    <a:pt x="3288001" y="2116329"/>
                  </a:cubicBezTo>
                  <a:cubicBezTo>
                    <a:pt x="3311051" y="2091754"/>
                    <a:pt x="3343913" y="2094707"/>
                    <a:pt x="3375155" y="2125378"/>
                  </a:cubicBezTo>
                  <a:cubicBezTo>
                    <a:pt x="3408206" y="2157953"/>
                    <a:pt x="3441830" y="2190338"/>
                    <a:pt x="3473548" y="2223961"/>
                  </a:cubicBezTo>
                  <a:cubicBezTo>
                    <a:pt x="3561083" y="2315687"/>
                    <a:pt x="3561654" y="2448942"/>
                    <a:pt x="3475643" y="2535143"/>
                  </a:cubicBezTo>
                  <a:cubicBezTo>
                    <a:pt x="3389633" y="2621344"/>
                    <a:pt x="3254473" y="2620868"/>
                    <a:pt x="3162080" y="2530762"/>
                  </a:cubicBezTo>
                  <a:cubicBezTo>
                    <a:pt x="3107216" y="2476945"/>
                    <a:pt x="3053495" y="2421891"/>
                    <a:pt x="2992250" y="2360359"/>
                  </a:cubicBezTo>
                  <a:lnTo>
                    <a:pt x="2992250" y="3468593"/>
                  </a:lnTo>
                  <a:cubicBezTo>
                    <a:pt x="2992250" y="3591370"/>
                    <a:pt x="2925575" y="3657760"/>
                    <a:pt x="2801750" y="3657760"/>
                  </a:cubicBezTo>
                  <a:lnTo>
                    <a:pt x="494985" y="3657760"/>
                  </a:lnTo>
                  <a:cubicBezTo>
                    <a:pt x="371160" y="3657760"/>
                    <a:pt x="305723" y="3592132"/>
                    <a:pt x="305533" y="3468498"/>
                  </a:cubicBezTo>
                  <a:cubicBezTo>
                    <a:pt x="305533" y="3428302"/>
                    <a:pt x="305533" y="3388107"/>
                    <a:pt x="305533" y="3343720"/>
                  </a:cubicBezTo>
                  <a:cubicBezTo>
                    <a:pt x="259622" y="3343720"/>
                    <a:pt x="217141" y="3343720"/>
                    <a:pt x="174659" y="3343720"/>
                  </a:cubicBezTo>
                  <a:cubicBezTo>
                    <a:pt x="77599" y="3342958"/>
                    <a:pt x="8162" y="3277045"/>
                    <a:pt x="1685" y="3180557"/>
                  </a:cubicBezTo>
                  <a:cubicBezTo>
                    <a:pt x="733" y="3166365"/>
                    <a:pt x="1209" y="3151982"/>
                    <a:pt x="1209" y="3137695"/>
                  </a:cubicBezTo>
                  <a:cubicBezTo>
                    <a:pt x="1209" y="2162652"/>
                    <a:pt x="860" y="1187546"/>
                    <a:pt x="161" y="212376"/>
                  </a:cubicBezTo>
                  <a:cubicBezTo>
                    <a:pt x="161" y="108364"/>
                    <a:pt x="33403" y="35021"/>
                    <a:pt x="135035" y="255"/>
                  </a:cubicBezTo>
                  <a:lnTo>
                    <a:pt x="799404" y="255"/>
                  </a:lnTo>
                  <a:cubicBezTo>
                    <a:pt x="800452" y="2255"/>
                    <a:pt x="801118" y="5017"/>
                    <a:pt x="802738" y="6065"/>
                  </a:cubicBezTo>
                  <a:cubicBezTo>
                    <a:pt x="828455" y="22353"/>
                    <a:pt x="837599" y="45689"/>
                    <a:pt x="827026" y="73597"/>
                  </a:cubicBezTo>
                  <a:cubicBezTo>
                    <a:pt x="816454" y="101505"/>
                    <a:pt x="793689" y="107697"/>
                    <a:pt x="766257" y="107601"/>
                  </a:cubicBezTo>
                  <a:cubicBezTo>
                    <a:pt x="578170" y="107221"/>
                    <a:pt x="390083" y="107221"/>
                    <a:pt x="201996" y="107601"/>
                  </a:cubicBezTo>
                  <a:cubicBezTo>
                    <a:pt x="123796" y="107601"/>
                    <a:pt x="108365" y="123127"/>
                    <a:pt x="108365" y="201899"/>
                  </a:cubicBezTo>
                  <a:cubicBezTo>
                    <a:pt x="108365" y="1182974"/>
                    <a:pt x="108365" y="2164049"/>
                    <a:pt x="108365" y="3145124"/>
                  </a:cubicBezTo>
                  <a:cubicBezTo>
                    <a:pt x="108365" y="3159316"/>
                    <a:pt x="104936" y="3176652"/>
                    <a:pt x="111699" y="3187034"/>
                  </a:cubicBezTo>
                  <a:cubicBezTo>
                    <a:pt x="123605" y="3205513"/>
                    <a:pt x="140274" y="3231230"/>
                    <a:pt x="158086" y="3233611"/>
                  </a:cubicBezTo>
                  <a:cubicBezTo>
                    <a:pt x="205711" y="3240088"/>
                    <a:pt x="254383" y="3235802"/>
                    <a:pt x="305437" y="3235802"/>
                  </a:cubicBezTo>
                  <a:lnTo>
                    <a:pt x="305437" y="3186272"/>
                  </a:lnTo>
                  <a:cubicBezTo>
                    <a:pt x="305437" y="2292192"/>
                    <a:pt x="305437" y="1398080"/>
                    <a:pt x="305437" y="503937"/>
                  </a:cubicBezTo>
                  <a:cubicBezTo>
                    <a:pt x="305437" y="380112"/>
                    <a:pt x="370398" y="314675"/>
                    <a:pt x="494509" y="314675"/>
                  </a:cubicBezTo>
                  <a:lnTo>
                    <a:pt x="2577341" y="314675"/>
                  </a:lnTo>
                  <a:cubicBezTo>
                    <a:pt x="2579209" y="311211"/>
                    <a:pt x="2580648" y="307533"/>
                    <a:pt x="2581627" y="303721"/>
                  </a:cubicBezTo>
                  <a:cubicBezTo>
                    <a:pt x="2581627" y="268002"/>
                    <a:pt x="2582579" y="232284"/>
                    <a:pt x="2582579" y="196660"/>
                  </a:cubicBezTo>
                  <a:cubicBezTo>
                    <a:pt x="2582579" y="125127"/>
                    <a:pt x="2565244" y="107792"/>
                    <a:pt x="2494378" y="107792"/>
                  </a:cubicBezTo>
                  <a:lnTo>
                    <a:pt x="1276416" y="107792"/>
                  </a:lnTo>
                  <a:cubicBezTo>
                    <a:pt x="1195454" y="107792"/>
                    <a:pt x="1114491" y="109792"/>
                    <a:pt x="1033624" y="106268"/>
                  </a:cubicBezTo>
                  <a:cubicBezTo>
                    <a:pt x="1012242" y="103158"/>
                    <a:pt x="993104" y="91331"/>
                    <a:pt x="980760" y="73597"/>
                  </a:cubicBezTo>
                  <a:cubicBezTo>
                    <a:pt x="967044" y="52356"/>
                    <a:pt x="975902" y="27592"/>
                    <a:pt x="997619" y="10637"/>
                  </a:cubicBezTo>
                  <a:cubicBezTo>
                    <a:pt x="1000896" y="7577"/>
                    <a:pt x="1003892" y="4230"/>
                    <a:pt x="1006573" y="636"/>
                  </a:cubicBezTo>
                  <a:close/>
                  <a:moveTo>
                    <a:pt x="2885379" y="832264"/>
                  </a:moveTo>
                  <a:lnTo>
                    <a:pt x="2885379" y="507175"/>
                  </a:lnTo>
                  <a:cubicBezTo>
                    <a:pt x="2885379" y="438595"/>
                    <a:pt x="2867948" y="421450"/>
                    <a:pt x="2798606" y="421450"/>
                  </a:cubicBezTo>
                  <a:lnTo>
                    <a:pt x="498604" y="421450"/>
                  </a:lnTo>
                  <a:cubicBezTo>
                    <a:pt x="429262" y="421450"/>
                    <a:pt x="412879" y="438024"/>
                    <a:pt x="412879" y="507175"/>
                  </a:cubicBezTo>
                  <a:lnTo>
                    <a:pt x="412879" y="1807528"/>
                  </a:lnTo>
                  <a:cubicBezTo>
                    <a:pt x="412879" y="2362264"/>
                    <a:pt x="412879" y="2917000"/>
                    <a:pt x="412879" y="3471736"/>
                  </a:cubicBezTo>
                  <a:cubicBezTo>
                    <a:pt x="412879" y="3528315"/>
                    <a:pt x="432787" y="3550508"/>
                    <a:pt x="485079" y="3550508"/>
                  </a:cubicBezTo>
                  <a:lnTo>
                    <a:pt x="2813465" y="3550508"/>
                  </a:lnTo>
                  <a:cubicBezTo>
                    <a:pt x="2862900" y="3550508"/>
                    <a:pt x="2885284" y="3527934"/>
                    <a:pt x="2885284" y="3478118"/>
                  </a:cubicBezTo>
                  <a:cubicBezTo>
                    <a:pt x="2885284" y="3078068"/>
                    <a:pt x="2885062" y="2678018"/>
                    <a:pt x="2884617" y="2277968"/>
                  </a:cubicBezTo>
                  <a:cubicBezTo>
                    <a:pt x="2883330" y="2262041"/>
                    <a:pt x="2876603" y="2247042"/>
                    <a:pt x="2865567" y="2235487"/>
                  </a:cubicBezTo>
                  <a:cubicBezTo>
                    <a:pt x="2824895" y="2192053"/>
                    <a:pt x="2781176" y="2151571"/>
                    <a:pt x="2740313" y="2108233"/>
                  </a:cubicBezTo>
                  <a:cubicBezTo>
                    <a:pt x="2724311" y="2091278"/>
                    <a:pt x="2711738" y="2090802"/>
                    <a:pt x="2691736" y="2100898"/>
                  </a:cubicBezTo>
                  <a:cubicBezTo>
                    <a:pt x="2543813" y="2174812"/>
                    <a:pt x="2386936" y="2202054"/>
                    <a:pt x="2223868" y="2176336"/>
                  </a:cubicBezTo>
                  <a:cubicBezTo>
                    <a:pt x="1772288" y="2105280"/>
                    <a:pt x="1483394" y="1690847"/>
                    <a:pt x="1570643" y="1242315"/>
                  </a:cubicBezTo>
                  <a:cubicBezTo>
                    <a:pt x="1651796" y="824262"/>
                    <a:pt x="2065943" y="545371"/>
                    <a:pt x="2482567" y="625857"/>
                  </a:cubicBezTo>
                  <a:cubicBezTo>
                    <a:pt x="2633919" y="655099"/>
                    <a:pt x="2765174" y="722155"/>
                    <a:pt x="2885379" y="832264"/>
                  </a:cubicBezTo>
                  <a:close/>
                  <a:moveTo>
                    <a:pt x="2340930" y="721012"/>
                  </a:moveTo>
                  <a:cubicBezTo>
                    <a:pt x="1967437" y="719433"/>
                    <a:pt x="1663381" y="1020930"/>
                    <a:pt x="1661803" y="1394423"/>
                  </a:cubicBezTo>
                  <a:cubicBezTo>
                    <a:pt x="1661798" y="1395631"/>
                    <a:pt x="1661796" y="1396840"/>
                    <a:pt x="1661797" y="1398049"/>
                  </a:cubicBezTo>
                  <a:cubicBezTo>
                    <a:pt x="1661226" y="1772286"/>
                    <a:pt x="1963835" y="2078419"/>
                    <a:pt x="2334548" y="2078800"/>
                  </a:cubicBezTo>
                  <a:cubicBezTo>
                    <a:pt x="2711842" y="2078907"/>
                    <a:pt x="3018093" y="1773721"/>
                    <a:pt x="3019301" y="1396429"/>
                  </a:cubicBezTo>
                  <a:cubicBezTo>
                    <a:pt x="3019301" y="1024097"/>
                    <a:pt x="2715167" y="721488"/>
                    <a:pt x="2340930" y="72101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9" name="Google Shape;669;p32"/>
            <p:cNvSpPr/>
            <p:nvPr/>
          </p:nvSpPr>
          <p:spPr>
            <a:xfrm>
              <a:off x="3428198" y="3683219"/>
              <a:ext cx="1744019" cy="1316262"/>
            </a:xfrm>
            <a:custGeom>
              <a:avLst/>
              <a:gdLst/>
              <a:ahLst/>
              <a:cxnLst/>
              <a:rect l="l" t="t" r="r" b="b"/>
              <a:pathLst>
                <a:path w="1744019" h="1316262" extrusionOk="0">
                  <a:moveTo>
                    <a:pt x="940032" y="1130589"/>
                  </a:moveTo>
                  <a:cubicBezTo>
                    <a:pt x="835489" y="1195242"/>
                    <a:pt x="714286" y="1227827"/>
                    <a:pt x="591417" y="1224315"/>
                  </a:cubicBezTo>
                  <a:cubicBezTo>
                    <a:pt x="281283" y="1216314"/>
                    <a:pt x="24298" y="965997"/>
                    <a:pt x="1629" y="649482"/>
                  </a:cubicBezTo>
                  <a:cubicBezTo>
                    <a:pt x="-20088" y="345539"/>
                    <a:pt x="201654" y="60075"/>
                    <a:pt x="502739" y="10354"/>
                  </a:cubicBezTo>
                  <a:cubicBezTo>
                    <a:pt x="744007" y="-29651"/>
                    <a:pt x="942985" y="48454"/>
                    <a:pt x="1097480" y="238097"/>
                  </a:cubicBezTo>
                  <a:cubicBezTo>
                    <a:pt x="1108328" y="253447"/>
                    <a:pt x="1126343" y="262095"/>
                    <a:pt x="1145105" y="260957"/>
                  </a:cubicBezTo>
                  <a:cubicBezTo>
                    <a:pt x="1318841" y="260195"/>
                    <a:pt x="1492577" y="260957"/>
                    <a:pt x="1666409" y="260957"/>
                  </a:cubicBezTo>
                  <a:cubicBezTo>
                    <a:pt x="1678245" y="260087"/>
                    <a:pt x="1690144" y="260663"/>
                    <a:pt x="1701842" y="262671"/>
                  </a:cubicBezTo>
                  <a:cubicBezTo>
                    <a:pt x="1729083" y="269529"/>
                    <a:pt x="1745180" y="287151"/>
                    <a:pt x="1744132" y="316488"/>
                  </a:cubicBezTo>
                  <a:cubicBezTo>
                    <a:pt x="1743085" y="345825"/>
                    <a:pt x="1726511" y="361827"/>
                    <a:pt x="1697936" y="366875"/>
                  </a:cubicBezTo>
                  <a:cubicBezTo>
                    <a:pt x="1687280" y="368084"/>
                    <a:pt x="1676538" y="368339"/>
                    <a:pt x="1665837" y="367637"/>
                  </a:cubicBezTo>
                  <a:lnTo>
                    <a:pt x="1184158" y="367637"/>
                  </a:lnTo>
                  <a:cubicBezTo>
                    <a:pt x="1197397" y="431931"/>
                    <a:pt x="1215781" y="493748"/>
                    <a:pt x="1222258" y="556708"/>
                  </a:cubicBezTo>
                  <a:cubicBezTo>
                    <a:pt x="1240641" y="744160"/>
                    <a:pt x="1179586" y="905609"/>
                    <a:pt x="1049665" y="1040769"/>
                  </a:cubicBezTo>
                  <a:cubicBezTo>
                    <a:pt x="1032901" y="1058295"/>
                    <a:pt x="1029091" y="1070772"/>
                    <a:pt x="1040140" y="1092299"/>
                  </a:cubicBezTo>
                  <a:cubicBezTo>
                    <a:pt x="1059190" y="1128970"/>
                    <a:pt x="1066048" y="1182215"/>
                    <a:pt x="1095480" y="1200884"/>
                  </a:cubicBezTo>
                  <a:cubicBezTo>
                    <a:pt x="1126436" y="1220506"/>
                    <a:pt x="1177871" y="1208695"/>
                    <a:pt x="1220353" y="1208790"/>
                  </a:cubicBezTo>
                  <a:cubicBezTo>
                    <a:pt x="1362021" y="1209361"/>
                    <a:pt x="1503626" y="1209361"/>
                    <a:pt x="1645168" y="1208790"/>
                  </a:cubicBezTo>
                  <a:cubicBezTo>
                    <a:pt x="1672314" y="1208790"/>
                    <a:pt x="1695269" y="1214886"/>
                    <a:pt x="1706223" y="1242127"/>
                  </a:cubicBezTo>
                  <a:cubicBezTo>
                    <a:pt x="1721368" y="1279560"/>
                    <a:pt x="1695269" y="1314708"/>
                    <a:pt x="1650121" y="1315851"/>
                  </a:cubicBezTo>
                  <a:cubicBezTo>
                    <a:pt x="1598971" y="1317089"/>
                    <a:pt x="1547822" y="1315851"/>
                    <a:pt x="1496673" y="1315851"/>
                  </a:cubicBezTo>
                  <a:cubicBezTo>
                    <a:pt x="1357417" y="1315851"/>
                    <a:pt x="1218162" y="1314993"/>
                    <a:pt x="1078906" y="1316422"/>
                  </a:cubicBezTo>
                  <a:cubicBezTo>
                    <a:pt x="1039092" y="1316422"/>
                    <a:pt x="1014232" y="1302897"/>
                    <a:pt x="999468" y="1265083"/>
                  </a:cubicBezTo>
                  <a:cubicBezTo>
                    <a:pt x="981942" y="1220410"/>
                    <a:pt x="960606" y="1176786"/>
                    <a:pt x="940032" y="1130589"/>
                  </a:cubicBezTo>
                  <a:close/>
                  <a:moveTo>
                    <a:pt x="971179" y="260576"/>
                  </a:moveTo>
                  <a:cubicBezTo>
                    <a:pt x="846592" y="118463"/>
                    <a:pt x="601513" y="55503"/>
                    <a:pt x="393868" y="156849"/>
                  </a:cubicBezTo>
                  <a:cubicBezTo>
                    <a:pt x="178963" y="260733"/>
                    <a:pt x="65868" y="500659"/>
                    <a:pt x="122501" y="732540"/>
                  </a:cubicBezTo>
                  <a:cubicBezTo>
                    <a:pt x="171269" y="935422"/>
                    <a:pt x="376247" y="1114302"/>
                    <a:pt x="559508" y="1109920"/>
                  </a:cubicBezTo>
                  <a:lnTo>
                    <a:pt x="559508" y="1068296"/>
                  </a:lnTo>
                  <a:cubicBezTo>
                    <a:pt x="559508" y="921992"/>
                    <a:pt x="559508" y="775688"/>
                    <a:pt x="559508" y="629384"/>
                  </a:cubicBezTo>
                  <a:cubicBezTo>
                    <a:pt x="559508" y="575853"/>
                    <a:pt x="576653" y="559185"/>
                    <a:pt x="630374" y="559090"/>
                  </a:cubicBezTo>
                  <a:cubicBezTo>
                    <a:pt x="777821" y="559090"/>
                    <a:pt x="925332" y="559090"/>
                    <a:pt x="1072906" y="559090"/>
                  </a:cubicBezTo>
                  <a:lnTo>
                    <a:pt x="1114911" y="559090"/>
                  </a:lnTo>
                  <a:cubicBezTo>
                    <a:pt x="1110084" y="495168"/>
                    <a:pt x="1091255" y="433091"/>
                    <a:pt x="1059761" y="377257"/>
                  </a:cubicBezTo>
                  <a:cubicBezTo>
                    <a:pt x="1056237" y="370971"/>
                    <a:pt x="1041664" y="368304"/>
                    <a:pt x="1032139" y="367732"/>
                  </a:cubicBezTo>
                  <a:cubicBezTo>
                    <a:pt x="989371" y="366780"/>
                    <a:pt x="946414" y="367732"/>
                    <a:pt x="903742" y="367732"/>
                  </a:cubicBezTo>
                  <a:cubicBezTo>
                    <a:pt x="864022" y="367732"/>
                    <a:pt x="841258" y="348015"/>
                    <a:pt x="840591" y="315440"/>
                  </a:cubicBezTo>
                  <a:cubicBezTo>
                    <a:pt x="839924" y="282865"/>
                    <a:pt x="863832" y="261338"/>
                    <a:pt x="905170" y="260671"/>
                  </a:cubicBezTo>
                  <a:cubicBezTo>
                    <a:pt x="925268" y="260290"/>
                    <a:pt x="945461" y="260576"/>
                    <a:pt x="971179" y="260576"/>
                  </a:cubicBezTo>
                  <a:close/>
                  <a:moveTo>
                    <a:pt x="1113387" y="668913"/>
                  </a:moveTo>
                  <a:lnTo>
                    <a:pt x="669236" y="668913"/>
                  </a:lnTo>
                  <a:lnTo>
                    <a:pt x="669236" y="1112778"/>
                  </a:lnTo>
                  <a:cubicBezTo>
                    <a:pt x="750870" y="1106146"/>
                    <a:pt x="829195" y="1077581"/>
                    <a:pt x="895931" y="1030101"/>
                  </a:cubicBezTo>
                  <a:cubicBezTo>
                    <a:pt x="878596" y="990763"/>
                    <a:pt x="861355" y="953901"/>
                    <a:pt x="846306" y="916944"/>
                  </a:cubicBezTo>
                  <a:cubicBezTo>
                    <a:pt x="832971" y="883987"/>
                    <a:pt x="845068" y="853888"/>
                    <a:pt x="873928" y="842363"/>
                  </a:cubicBezTo>
                  <a:cubicBezTo>
                    <a:pt x="902789" y="830838"/>
                    <a:pt x="928602" y="843125"/>
                    <a:pt x="943937" y="874176"/>
                  </a:cubicBezTo>
                  <a:cubicBezTo>
                    <a:pt x="956796" y="900466"/>
                    <a:pt x="968416" y="927326"/>
                    <a:pt x="980894" y="954758"/>
                  </a:cubicBezTo>
                  <a:cubicBezTo>
                    <a:pt x="1051570" y="889417"/>
                    <a:pt x="1109958" y="763210"/>
                    <a:pt x="1113387" y="66891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0" name="Google Shape;670;p32"/>
            <p:cNvSpPr/>
            <p:nvPr/>
          </p:nvSpPr>
          <p:spPr>
            <a:xfrm>
              <a:off x="3428990" y="2657094"/>
              <a:ext cx="770207" cy="107061"/>
            </a:xfrm>
            <a:custGeom>
              <a:avLst/>
              <a:gdLst/>
              <a:ahLst/>
              <a:cxnLst/>
              <a:rect l="l" t="t" r="r" b="b"/>
              <a:pathLst>
                <a:path w="770207" h="107061" extrusionOk="0">
                  <a:moveTo>
                    <a:pt x="385933" y="255"/>
                  </a:moveTo>
                  <a:cubicBezTo>
                    <a:pt x="491661" y="255"/>
                    <a:pt x="597420" y="255"/>
                    <a:pt x="703211" y="255"/>
                  </a:cubicBezTo>
                  <a:cubicBezTo>
                    <a:pt x="745026" y="255"/>
                    <a:pt x="769886" y="19781"/>
                    <a:pt x="770362" y="52356"/>
                  </a:cubicBezTo>
                  <a:cubicBezTo>
                    <a:pt x="770838" y="84932"/>
                    <a:pt x="745597" y="107221"/>
                    <a:pt x="701877" y="107221"/>
                  </a:cubicBezTo>
                  <a:cubicBezTo>
                    <a:pt x="490422" y="107221"/>
                    <a:pt x="278936" y="107221"/>
                    <a:pt x="67417" y="107221"/>
                  </a:cubicBezTo>
                  <a:cubicBezTo>
                    <a:pt x="25793" y="107221"/>
                    <a:pt x="742" y="87218"/>
                    <a:pt x="171" y="54642"/>
                  </a:cubicBezTo>
                  <a:cubicBezTo>
                    <a:pt x="-401" y="22067"/>
                    <a:pt x="24840" y="350"/>
                    <a:pt x="68751" y="255"/>
                  </a:cubicBezTo>
                  <a:cubicBezTo>
                    <a:pt x="174478" y="128"/>
                    <a:pt x="280206" y="128"/>
                    <a:pt x="385933" y="2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1" name="Google Shape;671;p32"/>
            <p:cNvSpPr/>
            <p:nvPr/>
          </p:nvSpPr>
          <p:spPr>
            <a:xfrm>
              <a:off x="3429476" y="3285205"/>
              <a:ext cx="769836" cy="107027"/>
            </a:xfrm>
            <a:custGeom>
              <a:avLst/>
              <a:gdLst/>
              <a:ahLst/>
              <a:cxnLst/>
              <a:rect l="l" t="t" r="r" b="b"/>
              <a:pathLst>
                <a:path w="769836" h="107027" extrusionOk="0">
                  <a:moveTo>
                    <a:pt x="386876" y="222"/>
                  </a:moveTo>
                  <a:cubicBezTo>
                    <a:pt x="491651" y="222"/>
                    <a:pt x="596426" y="222"/>
                    <a:pt x="701201" y="222"/>
                  </a:cubicBezTo>
                  <a:cubicBezTo>
                    <a:pt x="745492" y="222"/>
                    <a:pt x="770924" y="20700"/>
                    <a:pt x="769972" y="54419"/>
                  </a:cubicBezTo>
                  <a:cubicBezTo>
                    <a:pt x="769019" y="88137"/>
                    <a:pt x="744540" y="107187"/>
                    <a:pt x="702535" y="107187"/>
                  </a:cubicBezTo>
                  <a:cubicBezTo>
                    <a:pt x="490572" y="107187"/>
                    <a:pt x="278672" y="107187"/>
                    <a:pt x="66836" y="107187"/>
                  </a:cubicBezTo>
                  <a:cubicBezTo>
                    <a:pt x="25212" y="107187"/>
                    <a:pt x="161" y="86518"/>
                    <a:pt x="161" y="53943"/>
                  </a:cubicBezTo>
                  <a:cubicBezTo>
                    <a:pt x="161" y="21367"/>
                    <a:pt x="24831" y="412"/>
                    <a:pt x="65979" y="317"/>
                  </a:cubicBezTo>
                  <a:cubicBezTo>
                    <a:pt x="172659" y="31"/>
                    <a:pt x="279720" y="222"/>
                    <a:pt x="386876" y="22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2" name="Google Shape;672;p32"/>
            <p:cNvSpPr/>
            <p:nvPr/>
          </p:nvSpPr>
          <p:spPr>
            <a:xfrm>
              <a:off x="3429445" y="2352351"/>
              <a:ext cx="769272" cy="107586"/>
            </a:xfrm>
            <a:custGeom>
              <a:avLst/>
              <a:gdLst/>
              <a:ahLst/>
              <a:cxnLst/>
              <a:rect l="l" t="t" r="r" b="b"/>
              <a:pathLst>
                <a:path w="769272" h="107586" extrusionOk="0">
                  <a:moveTo>
                    <a:pt x="385383" y="107639"/>
                  </a:moveTo>
                  <a:lnTo>
                    <a:pt x="81917" y="107639"/>
                  </a:lnTo>
                  <a:cubicBezTo>
                    <a:pt x="71249" y="107639"/>
                    <a:pt x="60485" y="107639"/>
                    <a:pt x="49817" y="106877"/>
                  </a:cubicBezTo>
                  <a:cubicBezTo>
                    <a:pt x="19052" y="103925"/>
                    <a:pt x="1335" y="85637"/>
                    <a:pt x="383" y="55919"/>
                  </a:cubicBezTo>
                  <a:cubicBezTo>
                    <a:pt x="-2167" y="29000"/>
                    <a:pt x="17589" y="5112"/>
                    <a:pt x="44507" y="2563"/>
                  </a:cubicBezTo>
                  <a:cubicBezTo>
                    <a:pt x="45355" y="2482"/>
                    <a:pt x="46204" y="2424"/>
                    <a:pt x="47055" y="2388"/>
                  </a:cubicBezTo>
                  <a:cubicBezTo>
                    <a:pt x="71919" y="259"/>
                    <a:pt x="96889" y="-345"/>
                    <a:pt x="121826" y="578"/>
                  </a:cubicBezTo>
                  <a:cubicBezTo>
                    <a:pt x="309977" y="578"/>
                    <a:pt x="498032" y="578"/>
                    <a:pt x="685992" y="578"/>
                  </a:cubicBezTo>
                  <a:cubicBezTo>
                    <a:pt x="699079" y="-17"/>
                    <a:pt x="712192" y="685"/>
                    <a:pt x="725140" y="2674"/>
                  </a:cubicBezTo>
                  <a:cubicBezTo>
                    <a:pt x="754858" y="8579"/>
                    <a:pt x="771431" y="28201"/>
                    <a:pt x="769241" y="58300"/>
                  </a:cubicBezTo>
                  <a:cubicBezTo>
                    <a:pt x="768788" y="84775"/>
                    <a:pt x="747516" y="106173"/>
                    <a:pt x="721044" y="106782"/>
                  </a:cubicBezTo>
                  <a:cubicBezTo>
                    <a:pt x="710367" y="107639"/>
                    <a:pt x="699652" y="107925"/>
                    <a:pt x="688945" y="10763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3" name="Google Shape;673;p32"/>
            <p:cNvSpPr/>
            <p:nvPr/>
          </p:nvSpPr>
          <p:spPr>
            <a:xfrm>
              <a:off x="3428998" y="2960518"/>
              <a:ext cx="769856" cy="107240"/>
            </a:xfrm>
            <a:custGeom>
              <a:avLst/>
              <a:gdLst/>
              <a:ahLst/>
              <a:cxnLst/>
              <a:rect l="l" t="t" r="r" b="b"/>
              <a:pathLst>
                <a:path w="769856" h="107240" extrusionOk="0">
                  <a:moveTo>
                    <a:pt x="384686" y="297"/>
                  </a:moveTo>
                  <a:cubicBezTo>
                    <a:pt x="486985" y="297"/>
                    <a:pt x="589315" y="297"/>
                    <a:pt x="691677" y="297"/>
                  </a:cubicBezTo>
                  <a:cubicBezTo>
                    <a:pt x="703564" y="-173"/>
                    <a:pt x="715467" y="561"/>
                    <a:pt x="727206" y="2488"/>
                  </a:cubicBezTo>
                  <a:cubicBezTo>
                    <a:pt x="753480" y="5768"/>
                    <a:pt x="772361" y="29380"/>
                    <a:pt x="769782" y="55732"/>
                  </a:cubicBezTo>
                  <a:cubicBezTo>
                    <a:pt x="770476" y="80883"/>
                    <a:pt x="751742" y="102352"/>
                    <a:pt x="726729" y="105072"/>
                  </a:cubicBezTo>
                  <a:cubicBezTo>
                    <a:pt x="712592" y="106998"/>
                    <a:pt x="698318" y="107731"/>
                    <a:pt x="684057" y="107263"/>
                  </a:cubicBezTo>
                  <a:lnTo>
                    <a:pt x="73505" y="107263"/>
                  </a:lnTo>
                  <a:cubicBezTo>
                    <a:pt x="25880" y="106691"/>
                    <a:pt x="-28" y="87736"/>
                    <a:pt x="162" y="53542"/>
                  </a:cubicBezTo>
                  <a:cubicBezTo>
                    <a:pt x="353" y="19347"/>
                    <a:pt x="26165" y="297"/>
                    <a:pt x="74076" y="202"/>
                  </a:cubicBezTo>
                  <a:cubicBezTo>
                    <a:pt x="177613" y="106"/>
                    <a:pt x="281150" y="297"/>
                    <a:pt x="384686" y="29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4" name="Google Shape;674;p32"/>
            <p:cNvSpPr/>
            <p:nvPr/>
          </p:nvSpPr>
          <p:spPr>
            <a:xfrm>
              <a:off x="5066155" y="4505166"/>
              <a:ext cx="448304" cy="107505"/>
            </a:xfrm>
            <a:custGeom>
              <a:avLst/>
              <a:gdLst/>
              <a:ahLst/>
              <a:cxnLst/>
              <a:rect l="l" t="t" r="r" b="b"/>
              <a:pathLst>
                <a:path w="448304" h="107505" extrusionOk="0">
                  <a:moveTo>
                    <a:pt x="226667" y="413"/>
                  </a:moveTo>
                  <a:cubicBezTo>
                    <a:pt x="280198" y="413"/>
                    <a:pt x="333728" y="-158"/>
                    <a:pt x="387259" y="413"/>
                  </a:cubicBezTo>
                  <a:cubicBezTo>
                    <a:pt x="425359" y="413"/>
                    <a:pt x="447076" y="19463"/>
                    <a:pt x="448409" y="50705"/>
                  </a:cubicBezTo>
                  <a:cubicBezTo>
                    <a:pt x="449743" y="83567"/>
                    <a:pt x="427549" y="106427"/>
                    <a:pt x="388592" y="106808"/>
                  </a:cubicBezTo>
                  <a:cubicBezTo>
                    <a:pt x="279182" y="107951"/>
                    <a:pt x="169739" y="107951"/>
                    <a:pt x="60265" y="106808"/>
                  </a:cubicBezTo>
                  <a:cubicBezTo>
                    <a:pt x="22165" y="106808"/>
                    <a:pt x="-1552" y="81376"/>
                    <a:pt x="258" y="50229"/>
                  </a:cubicBezTo>
                  <a:cubicBezTo>
                    <a:pt x="2068" y="19083"/>
                    <a:pt x="25213" y="795"/>
                    <a:pt x="62456" y="413"/>
                  </a:cubicBezTo>
                  <a:cubicBezTo>
                    <a:pt x="117130" y="-63"/>
                    <a:pt x="171994" y="413"/>
                    <a:pt x="226667" y="41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5" name="Google Shape;675;p32"/>
            <p:cNvSpPr/>
            <p:nvPr/>
          </p:nvSpPr>
          <p:spPr>
            <a:xfrm>
              <a:off x="5066242" y="4241937"/>
              <a:ext cx="448121" cy="107510"/>
            </a:xfrm>
            <a:custGeom>
              <a:avLst/>
              <a:gdLst/>
              <a:ahLst/>
              <a:cxnLst/>
              <a:rect l="l" t="t" r="r" b="b"/>
              <a:pathLst>
                <a:path w="448121" h="107510" extrusionOk="0">
                  <a:moveTo>
                    <a:pt x="222961" y="371"/>
                  </a:moveTo>
                  <a:cubicBezTo>
                    <a:pt x="277730" y="371"/>
                    <a:pt x="332498" y="-105"/>
                    <a:pt x="387172" y="371"/>
                  </a:cubicBezTo>
                  <a:cubicBezTo>
                    <a:pt x="425272" y="371"/>
                    <a:pt x="446989" y="19421"/>
                    <a:pt x="448227" y="50758"/>
                  </a:cubicBezTo>
                  <a:cubicBezTo>
                    <a:pt x="449561" y="83524"/>
                    <a:pt x="426986" y="106670"/>
                    <a:pt x="388601" y="106956"/>
                  </a:cubicBezTo>
                  <a:cubicBezTo>
                    <a:pt x="279063" y="107908"/>
                    <a:pt x="169557" y="107908"/>
                    <a:pt x="60083" y="106956"/>
                  </a:cubicBezTo>
                  <a:cubicBezTo>
                    <a:pt x="24174" y="106956"/>
                    <a:pt x="647" y="83905"/>
                    <a:pt x="171" y="53806"/>
                  </a:cubicBezTo>
                  <a:cubicBezTo>
                    <a:pt x="-400" y="22088"/>
                    <a:pt x="23698" y="752"/>
                    <a:pt x="62369" y="371"/>
                  </a:cubicBezTo>
                  <a:cubicBezTo>
                    <a:pt x="115900" y="-105"/>
                    <a:pt x="169430" y="371"/>
                    <a:pt x="222961" y="37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6" name="Google Shape;676;p32"/>
            <p:cNvSpPr/>
            <p:nvPr/>
          </p:nvSpPr>
          <p:spPr>
            <a:xfrm>
              <a:off x="4576471" y="2435422"/>
              <a:ext cx="1128242" cy="1128359"/>
            </a:xfrm>
            <a:custGeom>
              <a:avLst/>
              <a:gdLst/>
              <a:ahLst/>
              <a:cxnLst/>
              <a:rect l="l" t="t" r="r" b="b"/>
              <a:pathLst>
                <a:path w="1128242" h="1128359" extrusionOk="0">
                  <a:moveTo>
                    <a:pt x="566428" y="184"/>
                  </a:moveTo>
                  <a:cubicBezTo>
                    <a:pt x="877513" y="972"/>
                    <a:pt x="1129087" y="253741"/>
                    <a:pt x="1128403" y="564826"/>
                  </a:cubicBezTo>
                  <a:cubicBezTo>
                    <a:pt x="1127458" y="877089"/>
                    <a:pt x="873553" y="1129461"/>
                    <a:pt x="561290" y="1128516"/>
                  </a:cubicBezTo>
                  <a:cubicBezTo>
                    <a:pt x="561193" y="1128516"/>
                    <a:pt x="561096" y="1128516"/>
                    <a:pt x="560998" y="1128516"/>
                  </a:cubicBezTo>
                  <a:cubicBezTo>
                    <a:pt x="249928" y="1127151"/>
                    <a:pt x="-1152" y="873897"/>
                    <a:pt x="166" y="562826"/>
                  </a:cubicBezTo>
                  <a:cubicBezTo>
                    <a:pt x="-741" y="252983"/>
                    <a:pt x="249700" y="1070"/>
                    <a:pt x="559543" y="162"/>
                  </a:cubicBezTo>
                  <a:cubicBezTo>
                    <a:pt x="561838" y="155"/>
                    <a:pt x="564133" y="163"/>
                    <a:pt x="566428" y="184"/>
                  </a:cubicBezTo>
                  <a:close/>
                  <a:moveTo>
                    <a:pt x="107322" y="562635"/>
                  </a:moveTo>
                  <a:cubicBezTo>
                    <a:pt x="106477" y="814585"/>
                    <a:pt x="309623" y="1019733"/>
                    <a:pt x="561570" y="1021359"/>
                  </a:cubicBezTo>
                  <a:cubicBezTo>
                    <a:pt x="814968" y="1021833"/>
                    <a:pt x="1020772" y="816797"/>
                    <a:pt x="1021246" y="563399"/>
                  </a:cubicBezTo>
                  <a:cubicBezTo>
                    <a:pt x="1020628" y="312784"/>
                    <a:pt x="818369" y="109377"/>
                    <a:pt x="567761" y="107342"/>
                  </a:cubicBezTo>
                  <a:cubicBezTo>
                    <a:pt x="316750" y="104080"/>
                    <a:pt x="110622" y="304920"/>
                    <a:pt x="107360" y="555930"/>
                  </a:cubicBezTo>
                  <a:cubicBezTo>
                    <a:pt x="107331" y="558166"/>
                    <a:pt x="107318" y="560401"/>
                    <a:pt x="107322" y="56263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7" name="Google Shape;677;p32"/>
            <p:cNvSpPr/>
            <p:nvPr/>
          </p:nvSpPr>
          <p:spPr>
            <a:xfrm>
              <a:off x="4865712" y="2778779"/>
              <a:ext cx="549747" cy="442025"/>
            </a:xfrm>
            <a:custGeom>
              <a:avLst/>
              <a:gdLst/>
              <a:ahLst/>
              <a:cxnLst/>
              <a:rect l="l" t="t" r="r" b="b"/>
              <a:pathLst>
                <a:path w="549747" h="442025" extrusionOk="0">
                  <a:moveTo>
                    <a:pt x="165172" y="298240"/>
                  </a:moveTo>
                  <a:cubicBezTo>
                    <a:pt x="258041" y="208515"/>
                    <a:pt x="348052" y="121742"/>
                    <a:pt x="437968" y="35446"/>
                  </a:cubicBezTo>
                  <a:cubicBezTo>
                    <a:pt x="479402" y="-4464"/>
                    <a:pt x="509596" y="-10370"/>
                    <a:pt x="535219" y="16967"/>
                  </a:cubicBezTo>
                  <a:cubicBezTo>
                    <a:pt x="560841" y="44304"/>
                    <a:pt x="553030" y="73165"/>
                    <a:pt x="511120" y="113551"/>
                  </a:cubicBezTo>
                  <a:cubicBezTo>
                    <a:pt x="407488" y="213500"/>
                    <a:pt x="303729" y="313385"/>
                    <a:pt x="199843" y="413207"/>
                  </a:cubicBezTo>
                  <a:cubicBezTo>
                    <a:pt x="153742" y="457308"/>
                    <a:pt x="120595" y="451307"/>
                    <a:pt x="91830" y="393586"/>
                  </a:cubicBezTo>
                  <a:cubicBezTo>
                    <a:pt x="64525" y="338277"/>
                    <a:pt x="37188" y="282842"/>
                    <a:pt x="9819" y="227279"/>
                  </a:cubicBezTo>
                  <a:cubicBezTo>
                    <a:pt x="-8183" y="190036"/>
                    <a:pt x="-563" y="158794"/>
                    <a:pt x="28869" y="144793"/>
                  </a:cubicBezTo>
                  <a:cubicBezTo>
                    <a:pt x="58302" y="130791"/>
                    <a:pt x="86972" y="144031"/>
                    <a:pt x="105831" y="181083"/>
                  </a:cubicBezTo>
                  <a:cubicBezTo>
                    <a:pt x="124691" y="218135"/>
                    <a:pt x="144122" y="256997"/>
                    <a:pt x="165172" y="29824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678" name="Google Shape;678;p32"/>
          <p:cNvGrpSpPr/>
          <p:nvPr/>
        </p:nvGrpSpPr>
        <p:grpSpPr>
          <a:xfrm>
            <a:off x="1187741" y="2700317"/>
            <a:ext cx="466727" cy="422780"/>
            <a:chOff x="4254420" y="3143354"/>
            <a:chExt cx="633273" cy="573644"/>
          </a:xfrm>
        </p:grpSpPr>
        <p:sp>
          <p:nvSpPr>
            <p:cNvPr id="679" name="Google Shape;679;p32"/>
            <p:cNvSpPr/>
            <p:nvPr/>
          </p:nvSpPr>
          <p:spPr>
            <a:xfrm>
              <a:off x="4254420" y="3143354"/>
              <a:ext cx="633273" cy="573644"/>
            </a:xfrm>
            <a:custGeom>
              <a:avLst/>
              <a:gdLst/>
              <a:ahLst/>
              <a:cxnLst/>
              <a:rect l="l" t="t" r="r" b="b"/>
              <a:pathLst>
                <a:path w="633273" h="573644" extrusionOk="0">
                  <a:moveTo>
                    <a:pt x="183952" y="262508"/>
                  </a:moveTo>
                  <a:cubicBezTo>
                    <a:pt x="157604" y="219411"/>
                    <a:pt x="139407" y="176220"/>
                    <a:pt x="153149" y="126003"/>
                  </a:cubicBezTo>
                  <a:cubicBezTo>
                    <a:pt x="162349" y="90891"/>
                    <a:pt x="182756" y="59646"/>
                    <a:pt x="211342" y="36906"/>
                  </a:cubicBezTo>
                  <a:cubicBezTo>
                    <a:pt x="270061" y="-10011"/>
                    <a:pt x="353234" y="-12426"/>
                    <a:pt x="414637" y="31003"/>
                  </a:cubicBezTo>
                  <a:cubicBezTo>
                    <a:pt x="438505" y="47648"/>
                    <a:pt x="457449" y="70288"/>
                    <a:pt x="469512" y="96585"/>
                  </a:cubicBezTo>
                  <a:cubicBezTo>
                    <a:pt x="482406" y="122737"/>
                    <a:pt x="487219" y="152065"/>
                    <a:pt x="483349" y="180905"/>
                  </a:cubicBezTo>
                  <a:cubicBezTo>
                    <a:pt x="479084" y="209855"/>
                    <a:pt x="465058" y="235151"/>
                    <a:pt x="450462" y="261102"/>
                  </a:cubicBezTo>
                  <a:cubicBezTo>
                    <a:pt x="453400" y="261102"/>
                    <a:pt x="455390" y="261571"/>
                    <a:pt x="457286" y="261571"/>
                  </a:cubicBezTo>
                  <a:cubicBezTo>
                    <a:pt x="476241" y="261571"/>
                    <a:pt x="496144" y="261571"/>
                    <a:pt x="515573" y="261571"/>
                  </a:cubicBezTo>
                  <a:cubicBezTo>
                    <a:pt x="521915" y="260886"/>
                    <a:pt x="527820" y="264857"/>
                    <a:pt x="529505" y="270940"/>
                  </a:cubicBezTo>
                  <a:cubicBezTo>
                    <a:pt x="563814" y="365815"/>
                    <a:pt x="597934" y="460440"/>
                    <a:pt x="631864" y="554816"/>
                  </a:cubicBezTo>
                  <a:cubicBezTo>
                    <a:pt x="635939" y="566339"/>
                    <a:pt x="631864" y="571961"/>
                    <a:pt x="618500" y="571961"/>
                  </a:cubicBezTo>
                  <a:lnTo>
                    <a:pt x="361088" y="572523"/>
                  </a:lnTo>
                  <a:lnTo>
                    <a:pt x="16198" y="573647"/>
                  </a:lnTo>
                  <a:cubicBezTo>
                    <a:pt x="1034" y="573647"/>
                    <a:pt x="-2757" y="568682"/>
                    <a:pt x="2076" y="554909"/>
                  </a:cubicBezTo>
                  <a:lnTo>
                    <a:pt x="97611" y="275249"/>
                  </a:lnTo>
                  <a:cubicBezTo>
                    <a:pt x="101496" y="263913"/>
                    <a:pt x="103392" y="262601"/>
                    <a:pt x="115713" y="262601"/>
                  </a:cubicBezTo>
                  <a:close/>
                  <a:moveTo>
                    <a:pt x="316638" y="398262"/>
                  </a:moveTo>
                  <a:cubicBezTo>
                    <a:pt x="331423" y="381398"/>
                    <a:pt x="345640" y="365752"/>
                    <a:pt x="359193" y="349638"/>
                  </a:cubicBezTo>
                  <a:cubicBezTo>
                    <a:pt x="392569" y="311688"/>
                    <a:pt x="421560" y="270177"/>
                    <a:pt x="445628" y="225875"/>
                  </a:cubicBezTo>
                  <a:cubicBezTo>
                    <a:pt x="460034" y="197769"/>
                    <a:pt x="468375" y="168913"/>
                    <a:pt x="460603" y="137340"/>
                  </a:cubicBezTo>
                  <a:cubicBezTo>
                    <a:pt x="445818" y="77192"/>
                    <a:pt x="408571" y="37842"/>
                    <a:pt x="347630" y="24726"/>
                  </a:cubicBezTo>
                  <a:cubicBezTo>
                    <a:pt x="286689" y="11610"/>
                    <a:pt x="237405" y="31284"/>
                    <a:pt x="199590" y="78784"/>
                  </a:cubicBezTo>
                  <a:cubicBezTo>
                    <a:pt x="176424" y="106839"/>
                    <a:pt x="166122" y="143161"/>
                    <a:pt x="171157" y="179031"/>
                  </a:cubicBezTo>
                  <a:cubicBezTo>
                    <a:pt x="175291" y="200645"/>
                    <a:pt x="183489" y="221301"/>
                    <a:pt x="195325" y="239929"/>
                  </a:cubicBezTo>
                  <a:cubicBezTo>
                    <a:pt x="222618" y="286115"/>
                    <a:pt x="254596" y="329435"/>
                    <a:pt x="290764" y="369219"/>
                  </a:cubicBezTo>
                  <a:cubicBezTo>
                    <a:pt x="299010" y="378775"/>
                    <a:pt x="307540" y="387957"/>
                    <a:pt x="316828" y="398262"/>
                  </a:cubicBezTo>
                  <a:close/>
                  <a:moveTo>
                    <a:pt x="334551" y="444544"/>
                  </a:moveTo>
                  <a:cubicBezTo>
                    <a:pt x="293228" y="425807"/>
                    <a:pt x="253423" y="407069"/>
                    <a:pt x="213427" y="389643"/>
                  </a:cubicBezTo>
                  <a:cubicBezTo>
                    <a:pt x="210883" y="388957"/>
                    <a:pt x="208171" y="389259"/>
                    <a:pt x="205845" y="390486"/>
                  </a:cubicBezTo>
                  <a:cubicBezTo>
                    <a:pt x="158583" y="411910"/>
                    <a:pt x="111385" y="433364"/>
                    <a:pt x="64249" y="454850"/>
                  </a:cubicBezTo>
                  <a:cubicBezTo>
                    <a:pt x="60003" y="456456"/>
                    <a:pt x="56748" y="459916"/>
                    <a:pt x="55435" y="464219"/>
                  </a:cubicBezTo>
                  <a:cubicBezTo>
                    <a:pt x="46621" y="490920"/>
                    <a:pt x="37333" y="517434"/>
                    <a:pt x="28234" y="544042"/>
                  </a:cubicBezTo>
                  <a:cubicBezTo>
                    <a:pt x="27381" y="546478"/>
                    <a:pt x="26718" y="549101"/>
                    <a:pt x="25865" y="552099"/>
                  </a:cubicBezTo>
                  <a:cubicBezTo>
                    <a:pt x="27178" y="552373"/>
                    <a:pt x="28508" y="552561"/>
                    <a:pt x="29846" y="552661"/>
                  </a:cubicBezTo>
                  <a:cubicBezTo>
                    <a:pt x="47474" y="552661"/>
                    <a:pt x="65008" y="552661"/>
                    <a:pt x="82636" y="552661"/>
                  </a:cubicBezTo>
                  <a:cubicBezTo>
                    <a:pt x="85934" y="552383"/>
                    <a:pt x="89149" y="551493"/>
                    <a:pt x="92114" y="550038"/>
                  </a:cubicBezTo>
                  <a:lnTo>
                    <a:pt x="326211" y="448667"/>
                  </a:lnTo>
                  <a:cubicBezTo>
                    <a:pt x="328864" y="447449"/>
                    <a:pt x="331044" y="446324"/>
                    <a:pt x="334551" y="444544"/>
                  </a:cubicBezTo>
                  <a:close/>
                  <a:moveTo>
                    <a:pt x="604473" y="541512"/>
                  </a:moveTo>
                  <a:cubicBezTo>
                    <a:pt x="599924" y="528864"/>
                    <a:pt x="596228" y="517809"/>
                    <a:pt x="591773" y="507035"/>
                  </a:cubicBezTo>
                  <a:cubicBezTo>
                    <a:pt x="590302" y="503653"/>
                    <a:pt x="587735" y="500851"/>
                    <a:pt x="584475" y="499071"/>
                  </a:cubicBezTo>
                  <a:cubicBezTo>
                    <a:pt x="563340" y="489702"/>
                    <a:pt x="541826" y="480333"/>
                    <a:pt x="520786" y="470965"/>
                  </a:cubicBezTo>
                  <a:cubicBezTo>
                    <a:pt x="516834" y="468530"/>
                    <a:pt x="514060" y="464603"/>
                    <a:pt x="513109" y="460097"/>
                  </a:cubicBezTo>
                  <a:cubicBezTo>
                    <a:pt x="512067" y="455412"/>
                    <a:pt x="515858" y="451852"/>
                    <a:pt x="520691" y="449978"/>
                  </a:cubicBezTo>
                  <a:cubicBezTo>
                    <a:pt x="525525" y="448105"/>
                    <a:pt x="530169" y="446043"/>
                    <a:pt x="534718" y="444076"/>
                  </a:cubicBezTo>
                  <a:lnTo>
                    <a:pt x="564762" y="431990"/>
                  </a:lnTo>
                  <a:lnTo>
                    <a:pt x="553578" y="400979"/>
                  </a:lnTo>
                  <a:cubicBezTo>
                    <a:pt x="525146" y="414189"/>
                    <a:pt x="497566" y="426837"/>
                    <a:pt x="470081" y="439860"/>
                  </a:cubicBezTo>
                  <a:cubicBezTo>
                    <a:pt x="464791" y="442681"/>
                    <a:pt x="458461" y="442855"/>
                    <a:pt x="453021" y="440328"/>
                  </a:cubicBezTo>
                  <a:cubicBezTo>
                    <a:pt x="419565" y="426369"/>
                    <a:pt x="386014" y="412784"/>
                    <a:pt x="352464" y="399293"/>
                  </a:cubicBezTo>
                  <a:cubicBezTo>
                    <a:pt x="350284" y="398356"/>
                    <a:pt x="346493" y="397888"/>
                    <a:pt x="345261" y="399293"/>
                  </a:cubicBezTo>
                  <a:cubicBezTo>
                    <a:pt x="339005" y="405289"/>
                    <a:pt x="333319" y="411941"/>
                    <a:pt x="327158" y="418686"/>
                  </a:cubicBezTo>
                  <a:cubicBezTo>
                    <a:pt x="339764" y="424495"/>
                    <a:pt x="351895" y="429554"/>
                    <a:pt x="363552" y="435644"/>
                  </a:cubicBezTo>
                  <a:cubicBezTo>
                    <a:pt x="367330" y="437875"/>
                    <a:pt x="370082" y="441469"/>
                    <a:pt x="371229" y="445669"/>
                  </a:cubicBezTo>
                  <a:cubicBezTo>
                    <a:pt x="372461" y="450915"/>
                    <a:pt x="368196" y="454382"/>
                    <a:pt x="363363" y="456349"/>
                  </a:cubicBezTo>
                  <a:lnTo>
                    <a:pt x="359477" y="457942"/>
                  </a:lnTo>
                  <a:lnTo>
                    <a:pt x="150117" y="548632"/>
                  </a:lnTo>
                  <a:lnTo>
                    <a:pt x="143767" y="551630"/>
                  </a:lnTo>
                  <a:cubicBezTo>
                    <a:pt x="145742" y="552775"/>
                    <a:pt x="148023" y="553297"/>
                    <a:pt x="150306" y="553129"/>
                  </a:cubicBezTo>
                  <a:cubicBezTo>
                    <a:pt x="171157" y="553129"/>
                    <a:pt x="192008" y="553129"/>
                    <a:pt x="212764" y="552661"/>
                  </a:cubicBezTo>
                  <a:cubicBezTo>
                    <a:pt x="216877" y="552635"/>
                    <a:pt x="220942" y="551774"/>
                    <a:pt x="224705" y="550131"/>
                  </a:cubicBezTo>
                  <a:cubicBezTo>
                    <a:pt x="289090" y="522400"/>
                    <a:pt x="353348" y="494480"/>
                    <a:pt x="417480" y="466374"/>
                  </a:cubicBezTo>
                  <a:cubicBezTo>
                    <a:pt x="423091" y="463614"/>
                    <a:pt x="429687" y="463614"/>
                    <a:pt x="435298" y="466374"/>
                  </a:cubicBezTo>
                  <a:cubicBezTo>
                    <a:pt x="468375" y="481458"/>
                    <a:pt x="501641" y="496167"/>
                    <a:pt x="534908" y="511063"/>
                  </a:cubicBezTo>
                  <a:close/>
                  <a:moveTo>
                    <a:pt x="520407" y="308602"/>
                  </a:moveTo>
                  <a:cubicBezTo>
                    <a:pt x="519315" y="308891"/>
                    <a:pt x="518240" y="309235"/>
                    <a:pt x="517184" y="309633"/>
                  </a:cubicBezTo>
                  <a:cubicBezTo>
                    <a:pt x="468564" y="330244"/>
                    <a:pt x="419944" y="350762"/>
                    <a:pt x="371419" y="371561"/>
                  </a:cubicBezTo>
                  <a:cubicBezTo>
                    <a:pt x="367615" y="373772"/>
                    <a:pt x="364085" y="376413"/>
                    <a:pt x="360899" y="379431"/>
                  </a:cubicBezTo>
                  <a:cubicBezTo>
                    <a:pt x="394544" y="393016"/>
                    <a:pt x="426484" y="406132"/>
                    <a:pt x="458613" y="418967"/>
                  </a:cubicBezTo>
                  <a:cubicBezTo>
                    <a:pt x="460989" y="419481"/>
                    <a:pt x="463473" y="419149"/>
                    <a:pt x="465626" y="418031"/>
                  </a:cubicBezTo>
                  <a:cubicBezTo>
                    <a:pt x="490931" y="406413"/>
                    <a:pt x="516237" y="394608"/>
                    <a:pt x="541447" y="382804"/>
                  </a:cubicBezTo>
                  <a:cubicBezTo>
                    <a:pt x="542964" y="382054"/>
                    <a:pt x="544385" y="381024"/>
                    <a:pt x="546091" y="379993"/>
                  </a:cubicBezTo>
                  <a:close/>
                  <a:moveTo>
                    <a:pt x="569501" y="551162"/>
                  </a:moveTo>
                  <a:lnTo>
                    <a:pt x="569501" y="549476"/>
                  </a:lnTo>
                  <a:cubicBezTo>
                    <a:pt x="568553" y="548889"/>
                    <a:pt x="567572" y="548358"/>
                    <a:pt x="566563" y="547883"/>
                  </a:cubicBezTo>
                  <a:cubicBezTo>
                    <a:pt x="521323" y="527646"/>
                    <a:pt x="476052" y="507503"/>
                    <a:pt x="430749" y="487454"/>
                  </a:cubicBezTo>
                  <a:cubicBezTo>
                    <a:pt x="427457" y="486188"/>
                    <a:pt x="423805" y="486188"/>
                    <a:pt x="420513" y="487454"/>
                  </a:cubicBezTo>
                  <a:cubicBezTo>
                    <a:pt x="378306" y="505504"/>
                    <a:pt x="336225" y="523742"/>
                    <a:pt x="294271" y="542168"/>
                  </a:cubicBezTo>
                  <a:cubicBezTo>
                    <a:pt x="287826" y="544885"/>
                    <a:pt x="281476" y="547789"/>
                    <a:pt x="274273" y="550975"/>
                  </a:cubicBezTo>
                  <a:close/>
                  <a:moveTo>
                    <a:pt x="287163" y="399855"/>
                  </a:moveTo>
                  <a:lnTo>
                    <a:pt x="287826" y="399199"/>
                  </a:lnTo>
                  <a:cubicBezTo>
                    <a:pt x="272188" y="380461"/>
                    <a:pt x="256645" y="361724"/>
                    <a:pt x="240438" y="342986"/>
                  </a:cubicBezTo>
                  <a:cubicBezTo>
                    <a:pt x="237895" y="340038"/>
                    <a:pt x="234633" y="337781"/>
                    <a:pt x="230961" y="336428"/>
                  </a:cubicBezTo>
                  <a:cubicBezTo>
                    <a:pt x="206603" y="327059"/>
                    <a:pt x="182056" y="318440"/>
                    <a:pt x="157509" y="309539"/>
                  </a:cubicBezTo>
                  <a:lnTo>
                    <a:pt x="113154" y="293331"/>
                  </a:lnTo>
                  <a:lnTo>
                    <a:pt x="104908" y="317409"/>
                  </a:lnTo>
                  <a:cubicBezTo>
                    <a:pt x="119219" y="323311"/>
                    <a:pt x="133341" y="329026"/>
                    <a:pt x="146894" y="334554"/>
                  </a:cubicBezTo>
                  <a:cubicBezTo>
                    <a:pt x="152107" y="336615"/>
                    <a:pt x="156372" y="339145"/>
                    <a:pt x="157130" y="345235"/>
                  </a:cubicBezTo>
                  <a:cubicBezTo>
                    <a:pt x="157888" y="351324"/>
                    <a:pt x="152675" y="354603"/>
                    <a:pt x="147652" y="357227"/>
                  </a:cubicBezTo>
                  <a:cubicBezTo>
                    <a:pt x="127086" y="366596"/>
                    <a:pt x="106425" y="376808"/>
                    <a:pt x="85953" y="386645"/>
                  </a:cubicBezTo>
                  <a:cubicBezTo>
                    <a:pt x="83773" y="387769"/>
                    <a:pt x="80930" y="389174"/>
                    <a:pt x="80172" y="391048"/>
                  </a:cubicBezTo>
                  <a:cubicBezTo>
                    <a:pt x="75622" y="403415"/>
                    <a:pt x="71452" y="415969"/>
                    <a:pt x="66808" y="429648"/>
                  </a:cubicBezTo>
                  <a:lnTo>
                    <a:pt x="72969" y="427118"/>
                  </a:lnTo>
                  <a:cubicBezTo>
                    <a:pt x="114955" y="408381"/>
                    <a:pt x="156940" y="389081"/>
                    <a:pt x="198737" y="369594"/>
                  </a:cubicBezTo>
                  <a:cubicBezTo>
                    <a:pt x="205843" y="365709"/>
                    <a:pt x="214471" y="365709"/>
                    <a:pt x="221578" y="369594"/>
                  </a:cubicBezTo>
                  <a:cubicBezTo>
                    <a:pt x="243661" y="380368"/>
                    <a:pt x="265649" y="389924"/>
                    <a:pt x="287163" y="399855"/>
                  </a:cubicBezTo>
                  <a:close/>
                  <a:moveTo>
                    <a:pt x="397861" y="336615"/>
                  </a:moveTo>
                  <a:lnTo>
                    <a:pt x="401463" y="335585"/>
                  </a:lnTo>
                  <a:cubicBezTo>
                    <a:pt x="436909" y="320594"/>
                    <a:pt x="472324" y="305542"/>
                    <a:pt x="507707" y="290427"/>
                  </a:cubicBezTo>
                  <a:cubicBezTo>
                    <a:pt x="509508" y="289677"/>
                    <a:pt x="510645" y="287616"/>
                    <a:pt x="512067" y="286117"/>
                  </a:cubicBezTo>
                  <a:cubicBezTo>
                    <a:pt x="509887" y="284993"/>
                    <a:pt x="507802" y="282838"/>
                    <a:pt x="505622" y="282838"/>
                  </a:cubicBezTo>
                  <a:cubicBezTo>
                    <a:pt x="484866" y="282838"/>
                    <a:pt x="464015" y="282838"/>
                    <a:pt x="443259" y="282838"/>
                  </a:cubicBezTo>
                  <a:cubicBezTo>
                    <a:pt x="439613" y="283153"/>
                    <a:pt x="436224" y="284827"/>
                    <a:pt x="433781" y="287522"/>
                  </a:cubicBezTo>
                  <a:cubicBezTo>
                    <a:pt x="421745" y="303449"/>
                    <a:pt x="410372" y="319564"/>
                    <a:pt x="398146" y="336615"/>
                  </a:cubicBezTo>
                  <a:close/>
                  <a:moveTo>
                    <a:pt x="153149" y="283494"/>
                  </a:moveTo>
                  <a:lnTo>
                    <a:pt x="153149" y="285368"/>
                  </a:lnTo>
                  <a:lnTo>
                    <a:pt x="213427" y="307384"/>
                  </a:lnTo>
                  <a:cubicBezTo>
                    <a:pt x="207646" y="298859"/>
                    <a:pt x="203096" y="292113"/>
                    <a:pt x="198263" y="285555"/>
                  </a:cubicBezTo>
                  <a:cubicBezTo>
                    <a:pt x="197254" y="284350"/>
                    <a:pt x="195769" y="283633"/>
                    <a:pt x="194187" y="283588"/>
                  </a:cubicBezTo>
                  <a:close/>
                  <a:moveTo>
                    <a:pt x="90502" y="361536"/>
                  </a:moveTo>
                  <a:lnTo>
                    <a:pt x="120736" y="346921"/>
                  </a:lnTo>
                  <a:lnTo>
                    <a:pt x="98558" y="337552"/>
                  </a:lnTo>
                  <a:close/>
                  <a:moveTo>
                    <a:pt x="549882" y="460659"/>
                  </a:moveTo>
                  <a:lnTo>
                    <a:pt x="579737" y="473775"/>
                  </a:lnTo>
                  <a:lnTo>
                    <a:pt x="571681" y="451571"/>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80" name="Google Shape;680;p32"/>
            <p:cNvSpPr/>
            <p:nvPr/>
          </p:nvSpPr>
          <p:spPr>
            <a:xfrm>
              <a:off x="4478923" y="3208925"/>
              <a:ext cx="190601" cy="188413"/>
            </a:xfrm>
            <a:custGeom>
              <a:avLst/>
              <a:gdLst/>
              <a:ahLst/>
              <a:cxnLst/>
              <a:rect l="l" t="t" r="r" b="b"/>
              <a:pathLst>
                <a:path w="190601" h="188413" extrusionOk="0">
                  <a:moveTo>
                    <a:pt x="95073" y="4"/>
                  </a:moveTo>
                  <a:cubicBezTo>
                    <a:pt x="147730" y="-152"/>
                    <a:pt x="190545" y="41919"/>
                    <a:pt x="190703" y="93972"/>
                  </a:cubicBezTo>
                  <a:cubicBezTo>
                    <a:pt x="190703" y="94222"/>
                    <a:pt x="190703" y="94472"/>
                    <a:pt x="190702" y="94723"/>
                  </a:cubicBezTo>
                  <a:cubicBezTo>
                    <a:pt x="190188" y="146254"/>
                    <a:pt x="148055" y="187903"/>
                    <a:pt x="95926" y="188411"/>
                  </a:cubicBezTo>
                  <a:cubicBezTo>
                    <a:pt x="43586" y="188980"/>
                    <a:pt x="689" y="147499"/>
                    <a:pt x="113" y="95759"/>
                  </a:cubicBezTo>
                  <a:cubicBezTo>
                    <a:pt x="109" y="95413"/>
                    <a:pt x="107" y="95068"/>
                    <a:pt x="107" y="94723"/>
                  </a:cubicBezTo>
                  <a:cubicBezTo>
                    <a:pt x="-469" y="42983"/>
                    <a:pt x="41495" y="578"/>
                    <a:pt x="93835" y="9"/>
                  </a:cubicBezTo>
                  <a:cubicBezTo>
                    <a:pt x="94247" y="5"/>
                    <a:pt x="94660" y="3"/>
                    <a:pt x="95073" y="4"/>
                  </a:cubicBezTo>
                  <a:close/>
                  <a:moveTo>
                    <a:pt x="95642" y="20990"/>
                  </a:moveTo>
                  <a:cubicBezTo>
                    <a:pt x="54960" y="20781"/>
                    <a:pt x="21754" y="53104"/>
                    <a:pt x="21337" y="93317"/>
                  </a:cubicBezTo>
                  <a:cubicBezTo>
                    <a:pt x="20812" y="133673"/>
                    <a:pt x="53481" y="166809"/>
                    <a:pt x="94306" y="167328"/>
                  </a:cubicBezTo>
                  <a:cubicBezTo>
                    <a:pt x="94403" y="167329"/>
                    <a:pt x="94501" y="167330"/>
                    <a:pt x="94599" y="167331"/>
                  </a:cubicBezTo>
                  <a:cubicBezTo>
                    <a:pt x="135511" y="167643"/>
                    <a:pt x="168961" y="135164"/>
                    <a:pt x="169377" y="94723"/>
                  </a:cubicBezTo>
                  <a:cubicBezTo>
                    <a:pt x="169535" y="54265"/>
                    <a:pt x="136568" y="21299"/>
                    <a:pt x="95642" y="209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81" name="Google Shape;681;p32"/>
            <p:cNvSpPr/>
            <p:nvPr/>
          </p:nvSpPr>
          <p:spPr>
            <a:xfrm>
              <a:off x="4563541" y="3246108"/>
              <a:ext cx="67517" cy="67394"/>
            </a:xfrm>
            <a:custGeom>
              <a:avLst/>
              <a:gdLst/>
              <a:ahLst/>
              <a:cxnLst/>
              <a:rect l="l" t="t" r="r" b="b"/>
              <a:pathLst>
                <a:path w="67517" h="67394" extrusionOk="0">
                  <a:moveTo>
                    <a:pt x="21354" y="46578"/>
                  </a:moveTo>
                  <a:lnTo>
                    <a:pt x="49787" y="46578"/>
                  </a:lnTo>
                  <a:cubicBezTo>
                    <a:pt x="52536" y="46578"/>
                    <a:pt x="55284" y="46578"/>
                    <a:pt x="58033" y="46578"/>
                  </a:cubicBezTo>
                  <a:cubicBezTo>
                    <a:pt x="63267" y="46571"/>
                    <a:pt x="67516" y="50761"/>
                    <a:pt x="67522" y="55935"/>
                  </a:cubicBezTo>
                  <a:cubicBezTo>
                    <a:pt x="67522" y="56095"/>
                    <a:pt x="67518" y="56255"/>
                    <a:pt x="67510" y="56415"/>
                  </a:cubicBezTo>
                  <a:cubicBezTo>
                    <a:pt x="68296" y="61531"/>
                    <a:pt x="64737" y="66307"/>
                    <a:pt x="59562" y="67084"/>
                  </a:cubicBezTo>
                  <a:cubicBezTo>
                    <a:pt x="59056" y="67160"/>
                    <a:pt x="58545" y="67195"/>
                    <a:pt x="58033" y="67189"/>
                  </a:cubicBezTo>
                  <a:cubicBezTo>
                    <a:pt x="41921" y="67189"/>
                    <a:pt x="25714" y="67658"/>
                    <a:pt x="9602" y="67189"/>
                  </a:cubicBezTo>
                  <a:cubicBezTo>
                    <a:pt x="4368" y="67202"/>
                    <a:pt x="114" y="63018"/>
                    <a:pt x="101" y="57843"/>
                  </a:cubicBezTo>
                  <a:cubicBezTo>
                    <a:pt x="101" y="57617"/>
                    <a:pt x="108" y="57390"/>
                    <a:pt x="125" y="57165"/>
                  </a:cubicBezTo>
                  <a:cubicBezTo>
                    <a:pt x="125" y="41425"/>
                    <a:pt x="125" y="25685"/>
                    <a:pt x="125" y="10320"/>
                  </a:cubicBezTo>
                  <a:cubicBezTo>
                    <a:pt x="-91" y="4840"/>
                    <a:pt x="4228" y="224"/>
                    <a:pt x="9773" y="11"/>
                  </a:cubicBezTo>
                  <a:cubicBezTo>
                    <a:pt x="10063" y="-1"/>
                    <a:pt x="10354" y="1"/>
                    <a:pt x="10645" y="15"/>
                  </a:cubicBezTo>
                  <a:cubicBezTo>
                    <a:pt x="16294" y="-201"/>
                    <a:pt x="21050" y="4150"/>
                    <a:pt x="21268" y="9735"/>
                  </a:cubicBezTo>
                  <a:cubicBezTo>
                    <a:pt x="21281" y="10055"/>
                    <a:pt x="21278" y="10375"/>
                    <a:pt x="21260" y="10695"/>
                  </a:cubicBezTo>
                  <a:cubicBezTo>
                    <a:pt x="21544" y="22031"/>
                    <a:pt x="21354" y="33836"/>
                    <a:pt x="21354" y="4657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682" name="Google Shape;682;p32"/>
          <p:cNvSpPr/>
          <p:nvPr/>
        </p:nvSpPr>
        <p:spPr>
          <a:xfrm>
            <a:off x="7440654" y="2709208"/>
            <a:ext cx="468000" cy="468000"/>
          </a:xfrm>
          <a:custGeom>
            <a:avLst/>
            <a:gdLst/>
            <a:ahLst/>
            <a:cxnLst/>
            <a:rect l="l" t="t" r="r" b="b"/>
            <a:pathLst>
              <a:path w="219075" h="219075" extrusionOk="0">
                <a:moveTo>
                  <a:pt x="15386" y="121627"/>
                </a:moveTo>
                <a:cubicBezTo>
                  <a:pt x="11003" y="121627"/>
                  <a:pt x="7342" y="120158"/>
                  <a:pt x="4405" y="117222"/>
                </a:cubicBezTo>
                <a:cubicBezTo>
                  <a:pt x="1468" y="114285"/>
                  <a:pt x="0" y="110624"/>
                  <a:pt x="0" y="106240"/>
                </a:cubicBezTo>
                <a:lnTo>
                  <a:pt x="0" y="50189"/>
                </a:lnTo>
                <a:cubicBezTo>
                  <a:pt x="0" y="49017"/>
                  <a:pt x="244" y="47894"/>
                  <a:pt x="733" y="46819"/>
                </a:cubicBezTo>
                <a:cubicBezTo>
                  <a:pt x="1221" y="45744"/>
                  <a:pt x="1917" y="44755"/>
                  <a:pt x="2821" y="43852"/>
                </a:cubicBezTo>
                <a:lnTo>
                  <a:pt x="46673" y="0"/>
                </a:lnTo>
                <a:lnTo>
                  <a:pt x="50519" y="3847"/>
                </a:lnTo>
                <a:cubicBezTo>
                  <a:pt x="51105" y="4433"/>
                  <a:pt x="51624" y="5144"/>
                  <a:pt x="52076" y="5981"/>
                </a:cubicBezTo>
                <a:cubicBezTo>
                  <a:pt x="52528" y="6817"/>
                  <a:pt x="52754" y="7583"/>
                  <a:pt x="52754" y="8279"/>
                </a:cubicBezTo>
                <a:lnTo>
                  <a:pt x="52754" y="9818"/>
                </a:lnTo>
                <a:lnTo>
                  <a:pt x="44621" y="45427"/>
                </a:lnTo>
                <a:lnTo>
                  <a:pt x="91587" y="45427"/>
                </a:lnTo>
                <a:cubicBezTo>
                  <a:pt x="95384" y="45427"/>
                  <a:pt x="98532" y="46676"/>
                  <a:pt x="101029" y="49173"/>
                </a:cubicBezTo>
                <a:cubicBezTo>
                  <a:pt x="103526" y="51670"/>
                  <a:pt x="104775" y="54818"/>
                  <a:pt x="104775" y="58615"/>
                </a:cubicBezTo>
                <a:lnTo>
                  <a:pt x="104775" y="62096"/>
                </a:lnTo>
                <a:cubicBezTo>
                  <a:pt x="104775" y="63048"/>
                  <a:pt x="104696" y="63900"/>
                  <a:pt x="104537" y="64651"/>
                </a:cubicBezTo>
                <a:cubicBezTo>
                  <a:pt x="104378" y="65402"/>
                  <a:pt x="104140" y="66174"/>
                  <a:pt x="103823" y="66968"/>
                </a:cubicBezTo>
                <a:lnTo>
                  <a:pt x="82758" y="115619"/>
                </a:lnTo>
                <a:cubicBezTo>
                  <a:pt x="81891" y="117463"/>
                  <a:pt x="80685" y="118925"/>
                  <a:pt x="79140" y="120006"/>
                </a:cubicBezTo>
                <a:cubicBezTo>
                  <a:pt x="77595" y="121087"/>
                  <a:pt x="75821" y="121627"/>
                  <a:pt x="73819" y="121627"/>
                </a:cubicBezTo>
                <a:lnTo>
                  <a:pt x="15386" y="121627"/>
                </a:lnTo>
                <a:close/>
                <a:moveTo>
                  <a:pt x="73892" y="112102"/>
                </a:moveTo>
                <a:lnTo>
                  <a:pt x="95250" y="62242"/>
                </a:lnTo>
                <a:lnTo>
                  <a:pt x="95250" y="60814"/>
                </a:lnTo>
                <a:cubicBezTo>
                  <a:pt x="95250" y="59104"/>
                  <a:pt x="94700" y="57699"/>
                  <a:pt x="93601" y="56600"/>
                </a:cubicBezTo>
                <a:cubicBezTo>
                  <a:pt x="92502" y="55501"/>
                  <a:pt x="91098" y="54952"/>
                  <a:pt x="89389" y="54952"/>
                </a:cubicBezTo>
                <a:lnTo>
                  <a:pt x="33008" y="54952"/>
                </a:lnTo>
                <a:lnTo>
                  <a:pt x="40921" y="19343"/>
                </a:lnTo>
                <a:lnTo>
                  <a:pt x="9525" y="50629"/>
                </a:lnTo>
                <a:lnTo>
                  <a:pt x="9525" y="106240"/>
                </a:lnTo>
                <a:cubicBezTo>
                  <a:pt x="9525" y="107950"/>
                  <a:pt x="10075" y="109354"/>
                  <a:pt x="11174" y="110453"/>
                </a:cubicBezTo>
                <a:cubicBezTo>
                  <a:pt x="12273" y="111552"/>
                  <a:pt x="13677" y="112102"/>
                  <a:pt x="15386" y="112102"/>
                </a:cubicBezTo>
                <a:lnTo>
                  <a:pt x="73892" y="112102"/>
                </a:lnTo>
                <a:close/>
                <a:moveTo>
                  <a:pt x="172403" y="219075"/>
                </a:moveTo>
                <a:lnTo>
                  <a:pt x="168556" y="215228"/>
                </a:lnTo>
                <a:cubicBezTo>
                  <a:pt x="167970" y="214642"/>
                  <a:pt x="167451" y="213931"/>
                  <a:pt x="166999" y="213094"/>
                </a:cubicBezTo>
                <a:cubicBezTo>
                  <a:pt x="166547" y="212258"/>
                  <a:pt x="166321" y="211492"/>
                  <a:pt x="166321" y="210796"/>
                </a:cubicBezTo>
                <a:lnTo>
                  <a:pt x="166321" y="209257"/>
                </a:lnTo>
                <a:lnTo>
                  <a:pt x="174454" y="173648"/>
                </a:lnTo>
                <a:lnTo>
                  <a:pt x="127488" y="173648"/>
                </a:lnTo>
                <a:cubicBezTo>
                  <a:pt x="123691" y="173648"/>
                  <a:pt x="120543" y="172399"/>
                  <a:pt x="118046" y="169902"/>
                </a:cubicBezTo>
                <a:cubicBezTo>
                  <a:pt x="115549" y="167405"/>
                  <a:pt x="114300" y="164257"/>
                  <a:pt x="114300" y="160460"/>
                </a:cubicBezTo>
                <a:lnTo>
                  <a:pt x="114300" y="156979"/>
                </a:lnTo>
                <a:cubicBezTo>
                  <a:pt x="114300" y="156027"/>
                  <a:pt x="114379" y="155175"/>
                  <a:pt x="114538" y="154424"/>
                </a:cubicBezTo>
                <a:cubicBezTo>
                  <a:pt x="114697" y="153673"/>
                  <a:pt x="114935" y="152901"/>
                  <a:pt x="115253" y="152107"/>
                </a:cubicBezTo>
                <a:lnTo>
                  <a:pt x="136317" y="103456"/>
                </a:lnTo>
                <a:cubicBezTo>
                  <a:pt x="137221" y="101612"/>
                  <a:pt x="138436" y="100150"/>
                  <a:pt x="139962" y="99069"/>
                </a:cubicBezTo>
                <a:cubicBezTo>
                  <a:pt x="141489" y="97988"/>
                  <a:pt x="143254" y="97448"/>
                  <a:pt x="145256" y="97448"/>
                </a:cubicBezTo>
                <a:lnTo>
                  <a:pt x="203689" y="97448"/>
                </a:lnTo>
                <a:cubicBezTo>
                  <a:pt x="208072" y="97448"/>
                  <a:pt x="211733" y="98917"/>
                  <a:pt x="214670" y="101853"/>
                </a:cubicBezTo>
                <a:cubicBezTo>
                  <a:pt x="217607" y="104790"/>
                  <a:pt x="219075" y="108451"/>
                  <a:pt x="219075" y="112835"/>
                </a:cubicBezTo>
                <a:lnTo>
                  <a:pt x="219075" y="168886"/>
                </a:lnTo>
                <a:cubicBezTo>
                  <a:pt x="219075" y="170058"/>
                  <a:pt x="218840" y="171172"/>
                  <a:pt x="218370" y="172228"/>
                </a:cubicBezTo>
                <a:cubicBezTo>
                  <a:pt x="217900" y="173285"/>
                  <a:pt x="217194" y="174283"/>
                  <a:pt x="216254" y="175223"/>
                </a:cubicBezTo>
                <a:lnTo>
                  <a:pt x="172403" y="219075"/>
                </a:lnTo>
                <a:close/>
                <a:moveTo>
                  <a:pt x="145183" y="106973"/>
                </a:moveTo>
                <a:lnTo>
                  <a:pt x="123825" y="156833"/>
                </a:lnTo>
                <a:lnTo>
                  <a:pt x="123825" y="158261"/>
                </a:lnTo>
                <a:cubicBezTo>
                  <a:pt x="123825" y="159971"/>
                  <a:pt x="124375" y="161376"/>
                  <a:pt x="125474" y="162475"/>
                </a:cubicBezTo>
                <a:cubicBezTo>
                  <a:pt x="126573" y="163574"/>
                  <a:pt x="127977" y="164123"/>
                  <a:pt x="129686" y="164123"/>
                </a:cubicBezTo>
                <a:lnTo>
                  <a:pt x="186067" y="164123"/>
                </a:lnTo>
                <a:lnTo>
                  <a:pt x="178154" y="199732"/>
                </a:lnTo>
                <a:lnTo>
                  <a:pt x="209550" y="168446"/>
                </a:lnTo>
                <a:lnTo>
                  <a:pt x="209550" y="112835"/>
                </a:lnTo>
                <a:cubicBezTo>
                  <a:pt x="209550" y="111125"/>
                  <a:pt x="209000" y="109721"/>
                  <a:pt x="207901" y="108622"/>
                </a:cubicBezTo>
                <a:cubicBezTo>
                  <a:pt x="206802" y="107523"/>
                  <a:pt x="205398" y="106973"/>
                  <a:pt x="203689" y="106973"/>
                </a:cubicBezTo>
                <a:lnTo>
                  <a:pt x="145183" y="106973"/>
                </a:lnTo>
                <a:close/>
                <a:moveTo>
                  <a:pt x="9525" y="106240"/>
                </a:moveTo>
                <a:lnTo>
                  <a:pt x="9525" y="50629"/>
                </a:lnTo>
                <a:lnTo>
                  <a:pt x="9525" y="112102"/>
                </a:lnTo>
                <a:lnTo>
                  <a:pt x="9525" y="106240"/>
                </a:lnTo>
                <a:close/>
                <a:moveTo>
                  <a:pt x="209550" y="112835"/>
                </a:moveTo>
                <a:lnTo>
                  <a:pt x="209550" y="168446"/>
                </a:lnTo>
                <a:lnTo>
                  <a:pt x="209550" y="106973"/>
                </a:lnTo>
                <a:lnTo>
                  <a:pt x="209550" y="112835"/>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Google Shape;48;p2"/>
          <p:cNvSpPr/>
          <p:nvPr/>
        </p:nvSpPr>
        <p:spPr>
          <a:xfrm>
            <a:off x="860417" y="2612913"/>
            <a:ext cx="3579303" cy="648000"/>
          </a:xfrm>
          <a:prstGeom prst="roundRect">
            <a:avLst>
              <a:gd name="adj" fmla="val 23081"/>
            </a:avLst>
          </a:prstGeom>
          <a:solidFill>
            <a:srgbClr val="3D6C9D">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9" name="Google Shape;49;p2"/>
          <p:cNvSpPr/>
          <p:nvPr/>
        </p:nvSpPr>
        <p:spPr>
          <a:xfrm>
            <a:off x="860417" y="3808169"/>
            <a:ext cx="3579303" cy="648000"/>
          </a:xfrm>
          <a:prstGeom prst="roundRect">
            <a:avLst>
              <a:gd name="adj" fmla="val 23081"/>
            </a:avLst>
          </a:prstGeom>
          <a:solidFill>
            <a:srgbClr val="3D6C9D">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0" name="Google Shape;50;p2"/>
          <p:cNvSpPr txBox="1"/>
          <p:nvPr/>
        </p:nvSpPr>
        <p:spPr>
          <a:xfrm>
            <a:off x="431800" y="379681"/>
            <a:ext cx="7818348"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Contenido</a:t>
            </a:r>
            <a:endParaRPr sz="3200" b="1" i="0" u="none" strike="noStrike" cap="none">
              <a:solidFill>
                <a:srgbClr val="3D6C9D"/>
              </a:solidFill>
              <a:latin typeface="Arial Black"/>
              <a:ea typeface="Arial Black"/>
              <a:cs typeface="Arial Black"/>
              <a:sym typeface="Arial Black"/>
            </a:endParaRPr>
          </a:p>
        </p:txBody>
      </p:sp>
      <p:sp>
        <p:nvSpPr>
          <p:cNvPr id="51" name="Google Shape;51;p2"/>
          <p:cNvSpPr txBox="1"/>
          <p:nvPr/>
        </p:nvSpPr>
        <p:spPr>
          <a:xfrm>
            <a:off x="1436512" y="2690692"/>
            <a:ext cx="2582595"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Fines y público objetivo de un reporte</a:t>
            </a:r>
            <a:endParaRPr/>
          </a:p>
        </p:txBody>
      </p:sp>
      <p:sp>
        <p:nvSpPr>
          <p:cNvPr id="52" name="Google Shape;52;p2"/>
          <p:cNvSpPr/>
          <p:nvPr/>
        </p:nvSpPr>
        <p:spPr>
          <a:xfrm>
            <a:off x="429701" y="2504913"/>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2"/>
          <p:cNvSpPr txBox="1"/>
          <p:nvPr/>
        </p:nvSpPr>
        <p:spPr>
          <a:xfrm>
            <a:off x="1436512" y="4009058"/>
            <a:ext cx="2822492" cy="24622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¿Por qué reportar un brote?</a:t>
            </a:r>
            <a:endParaRPr/>
          </a:p>
        </p:txBody>
      </p:sp>
      <p:sp>
        <p:nvSpPr>
          <p:cNvPr id="54" name="Google Shape;54;p2"/>
          <p:cNvSpPr/>
          <p:nvPr/>
        </p:nvSpPr>
        <p:spPr>
          <a:xfrm>
            <a:off x="429701" y="3700169"/>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p2"/>
          <p:cNvSpPr/>
          <p:nvPr/>
        </p:nvSpPr>
        <p:spPr>
          <a:xfrm>
            <a:off x="5097669" y="2612912"/>
            <a:ext cx="3579303" cy="2650203"/>
          </a:xfrm>
          <a:prstGeom prst="roundRect">
            <a:avLst>
              <a:gd name="adj" fmla="val 6231"/>
            </a:avLst>
          </a:prstGeom>
          <a:solidFill>
            <a:srgbClr val="3D6C9D">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6" name="Google Shape;56;p2"/>
          <p:cNvSpPr txBox="1"/>
          <p:nvPr/>
        </p:nvSpPr>
        <p:spPr>
          <a:xfrm>
            <a:off x="5673764" y="2813802"/>
            <a:ext cx="2609819" cy="227754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Tipos de reporte:</a:t>
            </a:r>
            <a:endParaRPr/>
          </a:p>
          <a:p>
            <a:pPr marL="0" marR="0" lvl="0" indent="0" algn="l"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Reporte escrito inicial</a:t>
            </a:r>
            <a:endParaRPr/>
          </a:p>
          <a:p>
            <a:pPr marL="285750" marR="0" lvl="0" indent="-285750" algn="l" rtl="0">
              <a:lnSpc>
                <a:spcPct val="100000"/>
              </a:lnSpc>
              <a:spcBef>
                <a:spcPts val="80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Reporte escrito final</a:t>
            </a:r>
            <a:endParaRPr/>
          </a:p>
          <a:p>
            <a:pPr marL="454025" marR="0" lvl="0" indent="-136525" algn="l" rtl="0">
              <a:lnSpc>
                <a:spcPct val="100000"/>
              </a:lnSpc>
              <a:spcBef>
                <a:spcPts val="800"/>
              </a:spcBef>
              <a:spcAft>
                <a:spcPts val="0"/>
              </a:spcAft>
              <a:buNone/>
            </a:pPr>
            <a:r>
              <a:rPr lang="en-US" sz="1200" b="0" i="0" u="none" strike="noStrike" cap="none">
                <a:solidFill>
                  <a:schemeClr val="dk1"/>
                </a:solidFill>
                <a:latin typeface="Arial"/>
                <a:ea typeface="Arial"/>
                <a:cs typeface="Arial"/>
                <a:sym typeface="Arial"/>
              </a:rPr>
              <a:t>– Secciones de un reporte: introducción o antecedentes, métodos, resultados, discusión y conclusiones</a:t>
            </a:r>
            <a:endParaRPr/>
          </a:p>
          <a:p>
            <a:pPr marL="285750" marR="0" lvl="0" indent="-285750" algn="l" rtl="0">
              <a:lnSpc>
                <a:spcPct val="100000"/>
              </a:lnSpc>
              <a:spcBef>
                <a:spcPts val="80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Presentación oral</a:t>
            </a:r>
            <a:endParaRPr/>
          </a:p>
        </p:txBody>
      </p:sp>
      <p:sp>
        <p:nvSpPr>
          <p:cNvPr id="57" name="Google Shape;57;p2"/>
          <p:cNvSpPr/>
          <p:nvPr/>
        </p:nvSpPr>
        <p:spPr>
          <a:xfrm>
            <a:off x="4666953" y="2504913"/>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8" name="Google Shape;58;p2"/>
          <p:cNvGrpSpPr/>
          <p:nvPr/>
        </p:nvGrpSpPr>
        <p:grpSpPr>
          <a:xfrm>
            <a:off x="610358" y="2684913"/>
            <a:ext cx="502666" cy="504001"/>
            <a:chOff x="2146287" y="996949"/>
            <a:chExt cx="4851222" cy="4864106"/>
          </a:xfrm>
        </p:grpSpPr>
        <p:sp>
          <p:nvSpPr>
            <p:cNvPr id="59" name="Google Shape;59;p2"/>
            <p:cNvSpPr/>
            <p:nvPr/>
          </p:nvSpPr>
          <p:spPr>
            <a:xfrm>
              <a:off x="2146287" y="996949"/>
              <a:ext cx="4851222" cy="4864106"/>
            </a:xfrm>
            <a:custGeom>
              <a:avLst/>
              <a:gdLst/>
              <a:ahLst/>
              <a:cxnLst/>
              <a:rect l="l" t="t" r="r" b="b"/>
              <a:pathLst>
                <a:path w="4851222" h="4864106" extrusionOk="0">
                  <a:moveTo>
                    <a:pt x="4851262" y="712800"/>
                  </a:moveTo>
                  <a:cubicBezTo>
                    <a:pt x="4658062" y="906698"/>
                    <a:pt x="4465718" y="1101452"/>
                    <a:pt x="4270235" y="1293446"/>
                  </a:cubicBezTo>
                  <a:cubicBezTo>
                    <a:pt x="4248261" y="1314958"/>
                    <a:pt x="4209070" y="1328380"/>
                    <a:pt x="4177488" y="1329046"/>
                  </a:cubicBezTo>
                  <a:cubicBezTo>
                    <a:pt x="4020911" y="1332663"/>
                    <a:pt x="3864240" y="1329808"/>
                    <a:pt x="3707568" y="1331711"/>
                  </a:cubicBezTo>
                  <a:cubicBezTo>
                    <a:pt x="3682550" y="1331711"/>
                    <a:pt x="3657532" y="1344847"/>
                    <a:pt x="3623192" y="1354652"/>
                  </a:cubicBezTo>
                  <a:cubicBezTo>
                    <a:pt x="3663715" y="1403959"/>
                    <a:pt x="3695297" y="1440987"/>
                    <a:pt x="3725356" y="1479253"/>
                  </a:cubicBezTo>
                  <a:cubicBezTo>
                    <a:pt x="4047737" y="1888751"/>
                    <a:pt x="4198130" y="2355743"/>
                    <a:pt x="4174254" y="2875278"/>
                  </a:cubicBezTo>
                  <a:cubicBezTo>
                    <a:pt x="4128784" y="3862091"/>
                    <a:pt x="3392798" y="4680611"/>
                    <a:pt x="2416430" y="4837957"/>
                  </a:cubicBezTo>
                  <a:cubicBezTo>
                    <a:pt x="1355685" y="5008914"/>
                    <a:pt x="325952" y="4332033"/>
                    <a:pt x="64832" y="3291820"/>
                  </a:cubicBezTo>
                  <a:cubicBezTo>
                    <a:pt x="-221781" y="2149566"/>
                    <a:pt x="471874" y="1010072"/>
                    <a:pt x="1618707" y="738405"/>
                  </a:cubicBezTo>
                  <a:cubicBezTo>
                    <a:pt x="1690812" y="721367"/>
                    <a:pt x="1742370" y="745259"/>
                    <a:pt x="1755117" y="802181"/>
                  </a:cubicBezTo>
                  <a:cubicBezTo>
                    <a:pt x="1767864" y="859104"/>
                    <a:pt x="1735331" y="904794"/>
                    <a:pt x="1664082" y="922308"/>
                  </a:cubicBezTo>
                  <a:cubicBezTo>
                    <a:pt x="1100749" y="1061188"/>
                    <a:pt x="680294" y="1387206"/>
                    <a:pt x="407474" y="1897794"/>
                  </a:cubicBezTo>
                  <a:cubicBezTo>
                    <a:pt x="-67678" y="2786468"/>
                    <a:pt x="259364" y="3914349"/>
                    <a:pt x="1133187" y="4415703"/>
                  </a:cubicBezTo>
                  <a:cubicBezTo>
                    <a:pt x="2229318" y="5044514"/>
                    <a:pt x="3603405" y="4477004"/>
                    <a:pt x="3923408" y="3252888"/>
                  </a:cubicBezTo>
                  <a:cubicBezTo>
                    <a:pt x="4093777" y="2601518"/>
                    <a:pt x="3935393" y="2017159"/>
                    <a:pt x="3504855" y="1505715"/>
                  </a:cubicBezTo>
                  <a:lnTo>
                    <a:pt x="3238504" y="1778047"/>
                  </a:lnTo>
                  <a:cubicBezTo>
                    <a:pt x="3803835" y="2425896"/>
                    <a:pt x="3702431" y="3396717"/>
                    <a:pt x="3069847" y="3934814"/>
                  </a:cubicBezTo>
                  <a:cubicBezTo>
                    <a:pt x="2471222" y="4443403"/>
                    <a:pt x="1579230" y="4408564"/>
                    <a:pt x="1016087" y="3850192"/>
                  </a:cubicBezTo>
                  <a:cubicBezTo>
                    <a:pt x="460079" y="3299054"/>
                    <a:pt x="419270" y="2406763"/>
                    <a:pt x="920201" y="1803653"/>
                  </a:cubicBezTo>
                  <a:cubicBezTo>
                    <a:pt x="1452903" y="1161801"/>
                    <a:pt x="2435074" y="1053858"/>
                    <a:pt x="3089062" y="1628222"/>
                  </a:cubicBezTo>
                  <a:lnTo>
                    <a:pt x="3356174" y="1361791"/>
                  </a:lnTo>
                  <a:cubicBezTo>
                    <a:pt x="3230133" y="1247565"/>
                    <a:pt x="3091250" y="1144287"/>
                    <a:pt x="2932961" y="1075085"/>
                  </a:cubicBezTo>
                  <a:cubicBezTo>
                    <a:pt x="2796171" y="1015212"/>
                    <a:pt x="2652721" y="969712"/>
                    <a:pt x="2510604" y="922784"/>
                  </a:cubicBezTo>
                  <a:cubicBezTo>
                    <a:pt x="2443255" y="900510"/>
                    <a:pt x="2407202" y="859008"/>
                    <a:pt x="2421757" y="800563"/>
                  </a:cubicBezTo>
                  <a:cubicBezTo>
                    <a:pt x="2435550" y="745735"/>
                    <a:pt x="2486442" y="721557"/>
                    <a:pt x="2554932" y="737263"/>
                  </a:cubicBezTo>
                  <a:cubicBezTo>
                    <a:pt x="2889407" y="813626"/>
                    <a:pt x="3199699" y="971900"/>
                    <a:pt x="3457959" y="1197877"/>
                  </a:cubicBezTo>
                  <a:cubicBezTo>
                    <a:pt x="3467471" y="1206159"/>
                    <a:pt x="3476984" y="1214535"/>
                    <a:pt x="3486496" y="1222531"/>
                  </a:cubicBezTo>
                  <a:cubicBezTo>
                    <a:pt x="3493344" y="1225734"/>
                    <a:pt x="3500478" y="1228283"/>
                    <a:pt x="3507804" y="1230146"/>
                  </a:cubicBezTo>
                  <a:cubicBezTo>
                    <a:pt x="3515700" y="1205492"/>
                    <a:pt x="3529778" y="1181219"/>
                    <a:pt x="3530159" y="1156851"/>
                  </a:cubicBezTo>
                  <a:cubicBezTo>
                    <a:pt x="3532125" y="1001695"/>
                    <a:pt x="3532125" y="846539"/>
                    <a:pt x="3530159" y="691383"/>
                  </a:cubicBezTo>
                  <a:cubicBezTo>
                    <a:pt x="3528286" y="650006"/>
                    <a:pt x="3544461" y="609855"/>
                    <a:pt x="3574487" y="581345"/>
                  </a:cubicBezTo>
                  <a:cubicBezTo>
                    <a:pt x="3754940" y="402868"/>
                    <a:pt x="3933586" y="223534"/>
                    <a:pt x="4112898" y="44581"/>
                  </a:cubicBezTo>
                  <a:cubicBezTo>
                    <a:pt x="4130349" y="28817"/>
                    <a:pt x="4148640" y="14010"/>
                    <a:pt x="4167690" y="223"/>
                  </a:cubicBezTo>
                  <a:lnTo>
                    <a:pt x="4224765" y="223"/>
                  </a:lnTo>
                  <a:cubicBezTo>
                    <a:pt x="4276609" y="27923"/>
                    <a:pt x="4293731" y="70853"/>
                    <a:pt x="4292209" y="129298"/>
                  </a:cubicBezTo>
                  <a:cubicBezTo>
                    <a:pt x="4288975" y="258944"/>
                    <a:pt x="4291258" y="388780"/>
                    <a:pt x="4291258" y="518522"/>
                  </a:cubicBezTo>
                  <a:lnTo>
                    <a:pt x="4291258" y="570304"/>
                  </a:lnTo>
                  <a:cubicBezTo>
                    <a:pt x="4445456" y="570304"/>
                    <a:pt x="4592425" y="571541"/>
                    <a:pt x="4739394" y="569637"/>
                  </a:cubicBezTo>
                  <a:cubicBezTo>
                    <a:pt x="4785720" y="568971"/>
                    <a:pt x="4822819" y="581441"/>
                    <a:pt x="4851452" y="617802"/>
                  </a:cubicBezTo>
                  <a:close/>
                  <a:moveTo>
                    <a:pt x="2953794" y="1771955"/>
                  </a:moveTo>
                  <a:cubicBezTo>
                    <a:pt x="2531912" y="1375974"/>
                    <a:pt x="1740468" y="1285736"/>
                    <a:pt x="1189881" y="1796799"/>
                  </a:cubicBezTo>
                  <a:cubicBezTo>
                    <a:pt x="628070" y="2318334"/>
                    <a:pt x="613706" y="3185305"/>
                    <a:pt x="1152497" y="3717881"/>
                  </a:cubicBezTo>
                  <a:cubicBezTo>
                    <a:pt x="1695283" y="4254360"/>
                    <a:pt x="2563779" y="4230944"/>
                    <a:pt x="3075459" y="3662862"/>
                  </a:cubicBezTo>
                  <a:cubicBezTo>
                    <a:pt x="3580385" y="3102491"/>
                    <a:pt x="3476984" y="2317667"/>
                    <a:pt x="3096482" y="1915784"/>
                  </a:cubicBezTo>
                  <a:lnTo>
                    <a:pt x="2832318" y="2179931"/>
                  </a:lnTo>
                  <a:cubicBezTo>
                    <a:pt x="3148538" y="2578471"/>
                    <a:pt x="3095571" y="3155403"/>
                    <a:pt x="2712080" y="3489620"/>
                  </a:cubicBezTo>
                  <a:cubicBezTo>
                    <a:pt x="2344990" y="3805359"/>
                    <a:pt x="1821800" y="3803169"/>
                    <a:pt x="1458421" y="3484575"/>
                  </a:cubicBezTo>
                  <a:cubicBezTo>
                    <a:pt x="1108359" y="3177785"/>
                    <a:pt x="1036159" y="2651777"/>
                    <a:pt x="1291380" y="2259317"/>
                  </a:cubicBezTo>
                  <a:cubicBezTo>
                    <a:pt x="1418753" y="2063421"/>
                    <a:pt x="1594831" y="1928539"/>
                    <a:pt x="1819232" y="1864192"/>
                  </a:cubicBezTo>
                  <a:cubicBezTo>
                    <a:pt x="2137236" y="1772907"/>
                    <a:pt x="2428035" y="1837254"/>
                    <a:pt x="2691057" y="2037720"/>
                  </a:cubicBezTo>
                  <a:cubicBezTo>
                    <a:pt x="2775433" y="1953003"/>
                    <a:pt x="2856956" y="1871236"/>
                    <a:pt x="2938383" y="1789375"/>
                  </a:cubicBezTo>
                  <a:cubicBezTo>
                    <a:pt x="2943710" y="1783949"/>
                    <a:pt x="2948371" y="1777762"/>
                    <a:pt x="2953794" y="1771955"/>
                  </a:cubicBezTo>
                  <a:close/>
                  <a:moveTo>
                    <a:pt x="2684303" y="2310719"/>
                  </a:moveTo>
                  <a:cubicBezTo>
                    <a:pt x="2605729" y="2390010"/>
                    <a:pt x="2530961" y="2467303"/>
                    <a:pt x="2453909" y="2542216"/>
                  </a:cubicBezTo>
                  <a:cubicBezTo>
                    <a:pt x="2427274" y="2568012"/>
                    <a:pt x="2418522" y="2586859"/>
                    <a:pt x="2436121" y="2625886"/>
                  </a:cubicBezTo>
                  <a:cubicBezTo>
                    <a:pt x="2509843" y="2789514"/>
                    <a:pt x="2453148" y="2981317"/>
                    <a:pt x="2306274" y="3084882"/>
                  </a:cubicBezTo>
                  <a:cubicBezTo>
                    <a:pt x="2159889" y="3188445"/>
                    <a:pt x="1960934" y="3174847"/>
                    <a:pt x="1829981" y="3052327"/>
                  </a:cubicBezTo>
                  <a:cubicBezTo>
                    <a:pt x="1698363" y="2930488"/>
                    <a:pt x="1670535" y="2732822"/>
                    <a:pt x="1763393" y="2579339"/>
                  </a:cubicBezTo>
                  <a:cubicBezTo>
                    <a:pt x="1856426" y="2424944"/>
                    <a:pt x="2044299" y="2351745"/>
                    <a:pt x="2210959" y="2417520"/>
                  </a:cubicBezTo>
                  <a:cubicBezTo>
                    <a:pt x="2273456" y="2442173"/>
                    <a:pt x="2304943" y="2429132"/>
                    <a:pt x="2345181" y="2384775"/>
                  </a:cubicBezTo>
                  <a:cubicBezTo>
                    <a:pt x="2410627" y="2312813"/>
                    <a:pt x="2482352" y="2246372"/>
                    <a:pt x="2551888" y="2177075"/>
                  </a:cubicBezTo>
                  <a:cubicBezTo>
                    <a:pt x="2279639" y="1953479"/>
                    <a:pt x="1824178" y="1943960"/>
                    <a:pt x="1532904" y="2256938"/>
                  </a:cubicBezTo>
                  <a:cubicBezTo>
                    <a:pt x="1251618" y="2559159"/>
                    <a:pt x="1262177" y="3029482"/>
                    <a:pt x="1555449" y="3315141"/>
                  </a:cubicBezTo>
                  <a:cubicBezTo>
                    <a:pt x="1853572" y="3605845"/>
                    <a:pt x="2319402" y="3608701"/>
                    <a:pt x="2616574" y="3319901"/>
                  </a:cubicBezTo>
                  <a:cubicBezTo>
                    <a:pt x="2925256" y="3019488"/>
                    <a:pt x="2899952" y="2567916"/>
                    <a:pt x="2684303" y="2310719"/>
                  </a:cubicBezTo>
                  <a:close/>
                  <a:moveTo>
                    <a:pt x="4536682" y="760299"/>
                  </a:moveTo>
                  <a:cubicBezTo>
                    <a:pt x="4424148" y="760299"/>
                    <a:pt x="4325028" y="760299"/>
                    <a:pt x="4226002" y="760299"/>
                  </a:cubicBezTo>
                  <a:cubicBezTo>
                    <a:pt x="4132303" y="760299"/>
                    <a:pt x="4101387" y="728982"/>
                    <a:pt x="4101292" y="634746"/>
                  </a:cubicBezTo>
                  <a:cubicBezTo>
                    <a:pt x="4101292" y="535751"/>
                    <a:pt x="4101292" y="436755"/>
                    <a:pt x="4101292" y="336808"/>
                  </a:cubicBezTo>
                  <a:cubicBezTo>
                    <a:pt x="4093682" y="338331"/>
                    <a:pt x="4089972" y="337855"/>
                    <a:pt x="4088355" y="339473"/>
                  </a:cubicBezTo>
                  <a:cubicBezTo>
                    <a:pt x="3970590" y="456681"/>
                    <a:pt x="3853047" y="574079"/>
                    <a:pt x="3735725" y="691668"/>
                  </a:cubicBezTo>
                  <a:cubicBezTo>
                    <a:pt x="3727958" y="699267"/>
                    <a:pt x="3723167" y="709397"/>
                    <a:pt x="3722217" y="720225"/>
                  </a:cubicBezTo>
                  <a:cubicBezTo>
                    <a:pt x="3721266" y="859008"/>
                    <a:pt x="3721551" y="997792"/>
                    <a:pt x="3721551" y="1140669"/>
                  </a:cubicBezTo>
                  <a:cubicBezTo>
                    <a:pt x="3865191" y="1140669"/>
                    <a:pt x="4003979" y="1140669"/>
                    <a:pt x="4142672" y="1140003"/>
                  </a:cubicBezTo>
                  <a:cubicBezTo>
                    <a:pt x="4153397" y="1138709"/>
                    <a:pt x="4163328" y="1133689"/>
                    <a:pt x="4170734" y="1125820"/>
                  </a:cubicBezTo>
                  <a:cubicBezTo>
                    <a:pt x="4289641" y="1007406"/>
                    <a:pt x="4408072" y="888802"/>
                    <a:pt x="4536682" y="760299"/>
                  </a:cubicBezTo>
                  <a:close/>
                  <a:moveTo>
                    <a:pt x="2278403" y="2774569"/>
                  </a:moveTo>
                  <a:cubicBezTo>
                    <a:pt x="2278403" y="2669613"/>
                    <a:pt x="2193514" y="2584456"/>
                    <a:pt x="2088627" y="2584193"/>
                  </a:cubicBezTo>
                  <a:cubicBezTo>
                    <a:pt x="1983629" y="2584299"/>
                    <a:pt x="1898566" y="2669502"/>
                    <a:pt x="1898566" y="2774569"/>
                  </a:cubicBezTo>
                  <a:cubicBezTo>
                    <a:pt x="1898880" y="2879228"/>
                    <a:pt x="1983561" y="2964008"/>
                    <a:pt x="2088152" y="2964374"/>
                  </a:cubicBezTo>
                  <a:cubicBezTo>
                    <a:pt x="2193002" y="2964374"/>
                    <a:pt x="2278088" y="2879488"/>
                    <a:pt x="2278403" y="277456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 name="Google Shape;60;p2"/>
            <p:cNvSpPr/>
            <p:nvPr/>
          </p:nvSpPr>
          <p:spPr>
            <a:xfrm>
              <a:off x="4140225" y="1681405"/>
              <a:ext cx="189109" cy="189298"/>
            </a:xfrm>
            <a:custGeom>
              <a:avLst/>
              <a:gdLst/>
              <a:ahLst/>
              <a:cxnLst/>
              <a:rect l="l" t="t" r="r" b="b"/>
              <a:pathLst>
                <a:path w="189109" h="189298" extrusionOk="0">
                  <a:moveTo>
                    <a:pt x="189339" y="95833"/>
                  </a:moveTo>
                  <a:cubicBezTo>
                    <a:pt x="188092" y="148755"/>
                    <a:pt x="144249" y="190668"/>
                    <a:pt x="91360" y="189498"/>
                  </a:cubicBezTo>
                  <a:cubicBezTo>
                    <a:pt x="40358" y="187011"/>
                    <a:pt x="270" y="144930"/>
                    <a:pt x="229" y="93834"/>
                  </a:cubicBezTo>
                  <a:cubicBezTo>
                    <a:pt x="1100" y="41270"/>
                    <a:pt x="44390" y="-635"/>
                    <a:pt x="96919" y="237"/>
                  </a:cubicBezTo>
                  <a:cubicBezTo>
                    <a:pt x="97317" y="243"/>
                    <a:pt x="97715" y="252"/>
                    <a:pt x="98114" y="264"/>
                  </a:cubicBezTo>
                  <a:cubicBezTo>
                    <a:pt x="149138" y="2652"/>
                    <a:pt x="189293" y="44719"/>
                    <a:pt x="189339" y="9583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61" name="Google Shape;61;p2"/>
          <p:cNvGrpSpPr/>
          <p:nvPr/>
        </p:nvGrpSpPr>
        <p:grpSpPr>
          <a:xfrm>
            <a:off x="572174" y="3887664"/>
            <a:ext cx="504052" cy="504041"/>
            <a:chOff x="2742819" y="1600200"/>
            <a:chExt cx="3657980" cy="3657896"/>
          </a:xfrm>
        </p:grpSpPr>
        <p:sp>
          <p:nvSpPr>
            <p:cNvPr id="62" name="Google Shape;62;p2"/>
            <p:cNvSpPr/>
            <p:nvPr/>
          </p:nvSpPr>
          <p:spPr>
            <a:xfrm>
              <a:off x="2742819" y="2961227"/>
              <a:ext cx="2855880" cy="1444697"/>
            </a:xfrm>
            <a:custGeom>
              <a:avLst/>
              <a:gdLst/>
              <a:ahLst/>
              <a:cxnLst/>
              <a:rect l="l" t="t" r="r" b="b"/>
              <a:pathLst>
                <a:path w="2855880" h="1444697" extrusionOk="0">
                  <a:moveTo>
                    <a:pt x="548" y="167895"/>
                  </a:moveTo>
                  <a:cubicBezTo>
                    <a:pt x="2644" y="165228"/>
                    <a:pt x="5978" y="162847"/>
                    <a:pt x="6644" y="159894"/>
                  </a:cubicBezTo>
                  <a:cubicBezTo>
                    <a:pt x="41601" y="11875"/>
                    <a:pt x="227338" y="-39369"/>
                    <a:pt x="346020" y="51880"/>
                  </a:cubicBezTo>
                  <a:cubicBezTo>
                    <a:pt x="373357" y="72835"/>
                    <a:pt x="398026" y="97505"/>
                    <a:pt x="426125" y="117317"/>
                  </a:cubicBezTo>
                  <a:cubicBezTo>
                    <a:pt x="449762" y="132201"/>
                    <a:pt x="474252" y="145686"/>
                    <a:pt x="499468" y="157703"/>
                  </a:cubicBezTo>
                  <a:cubicBezTo>
                    <a:pt x="510326" y="102077"/>
                    <a:pt x="519946" y="52928"/>
                    <a:pt x="530138" y="160"/>
                  </a:cubicBezTo>
                  <a:lnTo>
                    <a:pt x="633770" y="30735"/>
                  </a:lnTo>
                  <a:cubicBezTo>
                    <a:pt x="583573" y="223045"/>
                    <a:pt x="608529" y="402210"/>
                    <a:pt x="720733" y="566135"/>
                  </a:cubicBezTo>
                  <a:cubicBezTo>
                    <a:pt x="795753" y="676269"/>
                    <a:pt x="904478" y="759092"/>
                    <a:pt x="1030582" y="802165"/>
                  </a:cubicBezTo>
                  <a:cubicBezTo>
                    <a:pt x="1273374" y="887890"/>
                    <a:pt x="1617036" y="819024"/>
                    <a:pt x="1794773" y="498317"/>
                  </a:cubicBezTo>
                  <a:lnTo>
                    <a:pt x="1888213" y="545942"/>
                  </a:lnTo>
                  <a:cubicBezTo>
                    <a:pt x="1872592" y="571850"/>
                    <a:pt x="1859638" y="595567"/>
                    <a:pt x="1844588" y="617951"/>
                  </a:cubicBezTo>
                  <a:cubicBezTo>
                    <a:pt x="1829539" y="640335"/>
                    <a:pt x="1812679" y="662623"/>
                    <a:pt x="1790582" y="692818"/>
                  </a:cubicBezTo>
                  <a:cubicBezTo>
                    <a:pt x="1823443" y="702343"/>
                    <a:pt x="1852589" y="712439"/>
                    <a:pt x="1882688" y="717773"/>
                  </a:cubicBezTo>
                  <a:cubicBezTo>
                    <a:pt x="1915359" y="723488"/>
                    <a:pt x="1949363" y="722631"/>
                    <a:pt x="1982034" y="727774"/>
                  </a:cubicBezTo>
                  <a:cubicBezTo>
                    <a:pt x="2133482" y="751492"/>
                    <a:pt x="2240352" y="938753"/>
                    <a:pt x="2107288" y="1087534"/>
                  </a:cubicBezTo>
                  <a:cubicBezTo>
                    <a:pt x="2151389" y="1142969"/>
                    <a:pt x="2194823" y="1199548"/>
                    <a:pt x="2240638" y="1253840"/>
                  </a:cubicBezTo>
                  <a:cubicBezTo>
                    <a:pt x="2248544" y="1263365"/>
                    <a:pt x="2267784" y="1266127"/>
                    <a:pt x="2281786" y="1266223"/>
                  </a:cubicBezTo>
                  <a:cubicBezTo>
                    <a:pt x="2459141" y="1266985"/>
                    <a:pt x="2636497" y="1266223"/>
                    <a:pt x="2813852" y="1266223"/>
                  </a:cubicBezTo>
                  <a:lnTo>
                    <a:pt x="2856048" y="1266223"/>
                  </a:lnTo>
                  <a:lnTo>
                    <a:pt x="2856048" y="1371855"/>
                  </a:lnTo>
                  <a:cubicBezTo>
                    <a:pt x="2844332" y="1371855"/>
                    <a:pt x="2832807" y="1373379"/>
                    <a:pt x="2821282" y="1373379"/>
                  </a:cubicBezTo>
                  <a:cubicBezTo>
                    <a:pt x="2623638" y="1373379"/>
                    <a:pt x="2426090" y="1373379"/>
                    <a:pt x="2228446" y="1373950"/>
                  </a:cubicBezTo>
                  <a:cubicBezTo>
                    <a:pt x="2208360" y="1375456"/>
                    <a:pt x="2188988" y="1366169"/>
                    <a:pt x="2177582" y="1349566"/>
                  </a:cubicBezTo>
                  <a:cubicBezTo>
                    <a:pt x="2128624" y="1285685"/>
                    <a:pt x="2078363" y="1222566"/>
                    <a:pt x="2026801" y="1160209"/>
                  </a:cubicBezTo>
                  <a:cubicBezTo>
                    <a:pt x="2017441" y="1149383"/>
                    <a:pt x="2004046" y="1142874"/>
                    <a:pt x="1989749" y="1142207"/>
                  </a:cubicBezTo>
                  <a:cubicBezTo>
                    <a:pt x="1867655" y="1152374"/>
                    <a:pt x="1760435" y="1061639"/>
                    <a:pt x="1750268" y="939545"/>
                  </a:cubicBezTo>
                  <a:cubicBezTo>
                    <a:pt x="1750243" y="939249"/>
                    <a:pt x="1750219" y="938953"/>
                    <a:pt x="1750196" y="938658"/>
                  </a:cubicBezTo>
                  <a:cubicBezTo>
                    <a:pt x="1746576" y="900558"/>
                    <a:pt x="1743528" y="862458"/>
                    <a:pt x="1737051" y="825406"/>
                  </a:cubicBezTo>
                  <a:cubicBezTo>
                    <a:pt x="1733717" y="806356"/>
                    <a:pt x="1723621" y="788258"/>
                    <a:pt x="1715144" y="766255"/>
                  </a:cubicBezTo>
                  <a:cubicBezTo>
                    <a:pt x="1594385" y="868656"/>
                    <a:pt x="1444383" y="930324"/>
                    <a:pt x="1286519" y="942468"/>
                  </a:cubicBezTo>
                  <a:cubicBezTo>
                    <a:pt x="1300335" y="970611"/>
                    <a:pt x="1315660" y="997988"/>
                    <a:pt x="1332429" y="1024478"/>
                  </a:cubicBezTo>
                  <a:cubicBezTo>
                    <a:pt x="1353574" y="1054577"/>
                    <a:pt x="1381007" y="1080295"/>
                    <a:pt x="1401485" y="1110203"/>
                  </a:cubicBezTo>
                  <a:cubicBezTo>
                    <a:pt x="1479876" y="1226980"/>
                    <a:pt x="1432346" y="1386428"/>
                    <a:pt x="1306902" y="1431862"/>
                  </a:cubicBezTo>
                  <a:cubicBezTo>
                    <a:pt x="1227621" y="1461671"/>
                    <a:pt x="1138165" y="1439118"/>
                    <a:pt x="1082493" y="1375284"/>
                  </a:cubicBezTo>
                  <a:cubicBezTo>
                    <a:pt x="1025395" y="1308001"/>
                    <a:pt x="1014915" y="1212772"/>
                    <a:pt x="1056014" y="1134682"/>
                  </a:cubicBezTo>
                  <a:cubicBezTo>
                    <a:pt x="1075064" y="1099726"/>
                    <a:pt x="1104877" y="1070674"/>
                    <a:pt x="1127927" y="1037623"/>
                  </a:cubicBezTo>
                  <a:cubicBezTo>
                    <a:pt x="1147835" y="1009048"/>
                    <a:pt x="1165170" y="978758"/>
                    <a:pt x="1187744" y="942373"/>
                  </a:cubicBezTo>
                  <a:cubicBezTo>
                    <a:pt x="1020771" y="927323"/>
                    <a:pt x="882087" y="870840"/>
                    <a:pt x="754452" y="764350"/>
                  </a:cubicBezTo>
                  <a:cubicBezTo>
                    <a:pt x="744927" y="794545"/>
                    <a:pt x="733878" y="819976"/>
                    <a:pt x="729306" y="846456"/>
                  </a:cubicBezTo>
                  <a:cubicBezTo>
                    <a:pt x="722067" y="888556"/>
                    <a:pt x="722448" y="932181"/>
                    <a:pt x="713685" y="973805"/>
                  </a:cubicBezTo>
                  <a:cubicBezTo>
                    <a:pt x="693587" y="1069055"/>
                    <a:pt x="605290" y="1140016"/>
                    <a:pt x="508993" y="1143445"/>
                  </a:cubicBezTo>
                  <a:cubicBezTo>
                    <a:pt x="422696" y="1146493"/>
                    <a:pt x="339448" y="1086295"/>
                    <a:pt x="311635" y="1000570"/>
                  </a:cubicBezTo>
                  <a:cubicBezTo>
                    <a:pt x="270772" y="874745"/>
                    <a:pt x="366308" y="738442"/>
                    <a:pt x="505183" y="724822"/>
                  </a:cubicBezTo>
                  <a:cubicBezTo>
                    <a:pt x="533758" y="722059"/>
                    <a:pt x="562333" y="722155"/>
                    <a:pt x="590908" y="717202"/>
                  </a:cubicBezTo>
                  <a:cubicBezTo>
                    <a:pt x="619483" y="712249"/>
                    <a:pt x="647200" y="702438"/>
                    <a:pt x="672918" y="695389"/>
                  </a:cubicBezTo>
                  <a:cubicBezTo>
                    <a:pt x="632627" y="623666"/>
                    <a:pt x="588907" y="559658"/>
                    <a:pt x="559761" y="489649"/>
                  </a:cubicBezTo>
                  <a:cubicBezTo>
                    <a:pt x="530614" y="419641"/>
                    <a:pt x="516708" y="345060"/>
                    <a:pt x="494134" y="265717"/>
                  </a:cubicBezTo>
                  <a:cubicBezTo>
                    <a:pt x="469387" y="277795"/>
                    <a:pt x="445316" y="291213"/>
                    <a:pt x="422029" y="305912"/>
                  </a:cubicBezTo>
                  <a:cubicBezTo>
                    <a:pt x="397645" y="322771"/>
                    <a:pt x="376309" y="344012"/>
                    <a:pt x="353449" y="363062"/>
                  </a:cubicBezTo>
                  <a:cubicBezTo>
                    <a:pt x="233625" y="462122"/>
                    <a:pt x="38172" y="411259"/>
                    <a:pt x="5215" y="256001"/>
                  </a:cubicBezTo>
                  <a:cubicBezTo>
                    <a:pt x="3958" y="252618"/>
                    <a:pt x="2260" y="249416"/>
                    <a:pt x="167" y="246476"/>
                  </a:cubicBezTo>
                  <a:close/>
                  <a:moveTo>
                    <a:pt x="623388" y="823501"/>
                  </a:moveTo>
                  <a:cubicBezTo>
                    <a:pt x="580144" y="827025"/>
                    <a:pt x="543283" y="828263"/>
                    <a:pt x="507088" y="833026"/>
                  </a:cubicBezTo>
                  <a:cubicBezTo>
                    <a:pt x="445556" y="841884"/>
                    <a:pt x="399455" y="903511"/>
                    <a:pt x="411838" y="957613"/>
                  </a:cubicBezTo>
                  <a:cubicBezTo>
                    <a:pt x="421064" y="1000937"/>
                    <a:pt x="458276" y="1032637"/>
                    <a:pt x="502516" y="1034860"/>
                  </a:cubicBezTo>
                  <a:cubicBezTo>
                    <a:pt x="551761" y="1034942"/>
                    <a:pt x="594838" y="1001733"/>
                    <a:pt x="607291" y="954088"/>
                  </a:cubicBezTo>
                  <a:cubicBezTo>
                    <a:pt x="616244" y="913321"/>
                    <a:pt x="617863" y="870554"/>
                    <a:pt x="623388" y="823501"/>
                  </a:cubicBezTo>
                  <a:close/>
                  <a:moveTo>
                    <a:pt x="369166" y="210662"/>
                  </a:moveTo>
                  <a:cubicBezTo>
                    <a:pt x="335161" y="182659"/>
                    <a:pt x="306015" y="154846"/>
                    <a:pt x="273154" y="132462"/>
                  </a:cubicBezTo>
                  <a:cubicBezTo>
                    <a:pt x="217242" y="94362"/>
                    <a:pt x="139042" y="115507"/>
                    <a:pt x="115610" y="172086"/>
                  </a:cubicBezTo>
                  <a:cubicBezTo>
                    <a:pt x="99957" y="209168"/>
                    <a:pt x="108740" y="252059"/>
                    <a:pt x="137708" y="280004"/>
                  </a:cubicBezTo>
                  <a:cubicBezTo>
                    <a:pt x="169807" y="309532"/>
                    <a:pt x="228005" y="317056"/>
                    <a:pt x="266867" y="291339"/>
                  </a:cubicBezTo>
                  <a:cubicBezTo>
                    <a:pt x="301919" y="268193"/>
                    <a:pt x="333256" y="239332"/>
                    <a:pt x="369166" y="210662"/>
                  </a:cubicBezTo>
                  <a:close/>
                  <a:moveTo>
                    <a:pt x="1235179" y="1076580"/>
                  </a:moveTo>
                  <a:cubicBezTo>
                    <a:pt x="1206604" y="1111346"/>
                    <a:pt x="1179362" y="1140016"/>
                    <a:pt x="1157550" y="1172401"/>
                  </a:cubicBezTo>
                  <a:cubicBezTo>
                    <a:pt x="1117450" y="1231933"/>
                    <a:pt x="1142596" y="1312990"/>
                    <a:pt x="1204508" y="1332326"/>
                  </a:cubicBezTo>
                  <a:cubicBezTo>
                    <a:pt x="1242777" y="1345547"/>
                    <a:pt x="1285221" y="1333131"/>
                    <a:pt x="1310331" y="1301370"/>
                  </a:cubicBezTo>
                  <a:cubicBezTo>
                    <a:pt x="1337603" y="1263656"/>
                    <a:pt x="1339001" y="1213089"/>
                    <a:pt x="1313855" y="1173925"/>
                  </a:cubicBezTo>
                  <a:cubicBezTo>
                    <a:pt x="1290995" y="1140778"/>
                    <a:pt x="1263468" y="1110870"/>
                    <a:pt x="1235179" y="1076580"/>
                  </a:cubicBezTo>
                  <a:close/>
                  <a:moveTo>
                    <a:pt x="1848398" y="821881"/>
                  </a:moveTo>
                  <a:cubicBezTo>
                    <a:pt x="1852113" y="865601"/>
                    <a:pt x="1853732" y="901129"/>
                    <a:pt x="1858399" y="936181"/>
                  </a:cubicBezTo>
                  <a:cubicBezTo>
                    <a:pt x="1867924" y="1010476"/>
                    <a:pt x="1947077" y="1056863"/>
                    <a:pt x="2007561" y="1025050"/>
                  </a:cubicBezTo>
                  <a:cubicBezTo>
                    <a:pt x="2042856" y="1007995"/>
                    <a:pt x="2063604" y="970580"/>
                    <a:pt x="2059377" y="931609"/>
                  </a:cubicBezTo>
                  <a:cubicBezTo>
                    <a:pt x="2053662" y="884746"/>
                    <a:pt x="2026992" y="850837"/>
                    <a:pt x="1982224" y="839407"/>
                  </a:cubicBezTo>
                  <a:cubicBezTo>
                    <a:pt x="1940600" y="828930"/>
                    <a:pt x="1896595" y="827787"/>
                    <a:pt x="1848398" y="82188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 name="Google Shape;63;p2"/>
            <p:cNvSpPr/>
            <p:nvPr/>
          </p:nvSpPr>
          <p:spPr>
            <a:xfrm>
              <a:off x="4058888" y="2400300"/>
              <a:ext cx="2341911" cy="2857404"/>
            </a:xfrm>
            <a:custGeom>
              <a:avLst/>
              <a:gdLst/>
              <a:ahLst/>
              <a:cxnLst/>
              <a:rect l="l" t="t" r="r" b="b"/>
              <a:pathLst>
                <a:path w="2341911" h="2857404" extrusionOk="0">
                  <a:moveTo>
                    <a:pt x="2342079" y="2564766"/>
                  </a:moveTo>
                  <a:cubicBezTo>
                    <a:pt x="2336078" y="2585054"/>
                    <a:pt x="2330744" y="2605533"/>
                    <a:pt x="2323982" y="2625535"/>
                  </a:cubicBezTo>
                  <a:cubicBezTo>
                    <a:pt x="2275499" y="2769363"/>
                    <a:pt x="2147769" y="2857564"/>
                    <a:pt x="1986892" y="2857564"/>
                  </a:cubicBezTo>
                  <a:cubicBezTo>
                    <a:pt x="1341541" y="2857564"/>
                    <a:pt x="696254" y="2857564"/>
                    <a:pt x="51031" y="2857564"/>
                  </a:cubicBezTo>
                  <a:lnTo>
                    <a:pt x="167" y="2857564"/>
                  </a:lnTo>
                  <a:lnTo>
                    <a:pt x="167" y="2752313"/>
                  </a:lnTo>
                  <a:lnTo>
                    <a:pt x="1756577" y="2752313"/>
                  </a:lnTo>
                  <a:cubicBezTo>
                    <a:pt x="1624275" y="2613534"/>
                    <a:pt x="1673234" y="2447037"/>
                    <a:pt x="1660756" y="2287684"/>
                  </a:cubicBezTo>
                  <a:lnTo>
                    <a:pt x="838748" y="2287684"/>
                  </a:lnTo>
                  <a:lnTo>
                    <a:pt x="838748" y="2180432"/>
                  </a:lnTo>
                  <a:lnTo>
                    <a:pt x="1769912" y="2180432"/>
                  </a:lnTo>
                  <a:lnTo>
                    <a:pt x="1769912" y="2219580"/>
                  </a:lnTo>
                  <a:cubicBezTo>
                    <a:pt x="1769912" y="2320831"/>
                    <a:pt x="1768865" y="2421986"/>
                    <a:pt x="1769912" y="2523142"/>
                  </a:cubicBezTo>
                  <a:cubicBezTo>
                    <a:pt x="1772724" y="2651310"/>
                    <a:pt x="1878903" y="2752931"/>
                    <a:pt x="2007071" y="2750120"/>
                  </a:cubicBezTo>
                  <a:cubicBezTo>
                    <a:pt x="2129258" y="2747439"/>
                    <a:pt x="2228437" y="2650475"/>
                    <a:pt x="2233875" y="2528380"/>
                  </a:cubicBezTo>
                  <a:cubicBezTo>
                    <a:pt x="2234637" y="2512950"/>
                    <a:pt x="2234351" y="2497424"/>
                    <a:pt x="2234351" y="2481994"/>
                  </a:cubicBezTo>
                  <a:lnTo>
                    <a:pt x="2234351" y="160"/>
                  </a:lnTo>
                  <a:lnTo>
                    <a:pt x="2341603" y="16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 name="Google Shape;64;p2"/>
            <p:cNvSpPr/>
            <p:nvPr/>
          </p:nvSpPr>
          <p:spPr>
            <a:xfrm>
              <a:off x="4986337" y="1600200"/>
              <a:ext cx="1414462" cy="692943"/>
            </a:xfrm>
            <a:custGeom>
              <a:avLst/>
              <a:gdLst/>
              <a:ahLst/>
              <a:cxnLst/>
              <a:rect l="l" t="t" r="r" b="b"/>
              <a:pathLst>
                <a:path w="1414462" h="692943" extrusionOk="0">
                  <a:moveTo>
                    <a:pt x="1414630" y="693103"/>
                  </a:moveTo>
                  <a:lnTo>
                    <a:pt x="1308331" y="693103"/>
                  </a:lnTo>
                  <a:lnTo>
                    <a:pt x="1308331" y="108554"/>
                  </a:lnTo>
                  <a:lnTo>
                    <a:pt x="167" y="108554"/>
                  </a:lnTo>
                  <a:lnTo>
                    <a:pt x="167" y="160"/>
                  </a:lnTo>
                  <a:lnTo>
                    <a:pt x="1414630" y="16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5" name="Google Shape;65;p2"/>
            <p:cNvSpPr/>
            <p:nvPr/>
          </p:nvSpPr>
          <p:spPr>
            <a:xfrm>
              <a:off x="3643312" y="1600200"/>
              <a:ext cx="1235868" cy="324040"/>
            </a:xfrm>
            <a:custGeom>
              <a:avLst/>
              <a:gdLst/>
              <a:ahLst/>
              <a:cxnLst/>
              <a:rect l="l" t="t" r="r" b="b"/>
              <a:pathLst>
                <a:path w="1235868" h="324040" extrusionOk="0">
                  <a:moveTo>
                    <a:pt x="1236036" y="160"/>
                  </a:moveTo>
                  <a:lnTo>
                    <a:pt x="1236036" y="106459"/>
                  </a:lnTo>
                  <a:lnTo>
                    <a:pt x="109133" y="106459"/>
                  </a:lnTo>
                  <a:lnTo>
                    <a:pt x="109133" y="324200"/>
                  </a:lnTo>
                  <a:lnTo>
                    <a:pt x="167" y="324200"/>
                  </a:lnTo>
                  <a:lnTo>
                    <a:pt x="167" y="35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 name="Google Shape;66;p2"/>
            <p:cNvSpPr/>
            <p:nvPr/>
          </p:nvSpPr>
          <p:spPr>
            <a:xfrm>
              <a:off x="3044422" y="1937153"/>
              <a:ext cx="2777733" cy="1462414"/>
            </a:xfrm>
            <a:custGeom>
              <a:avLst/>
              <a:gdLst/>
              <a:ahLst/>
              <a:cxnLst/>
              <a:rect l="l" t="t" r="r" b="b"/>
              <a:pathLst>
                <a:path w="2777733" h="1462414" extrusionOk="0">
                  <a:moveTo>
                    <a:pt x="2777901" y="159268"/>
                  </a:moveTo>
                  <a:lnTo>
                    <a:pt x="2777901" y="264043"/>
                  </a:lnTo>
                  <a:lnTo>
                    <a:pt x="2738181" y="264043"/>
                  </a:lnTo>
                  <a:cubicBezTo>
                    <a:pt x="2531013" y="264043"/>
                    <a:pt x="2323844" y="263471"/>
                    <a:pt x="2116770" y="264900"/>
                  </a:cubicBezTo>
                  <a:cubicBezTo>
                    <a:pt x="2096066" y="265549"/>
                    <a:pt x="2075989" y="272164"/>
                    <a:pt x="2058954" y="283950"/>
                  </a:cubicBezTo>
                  <a:cubicBezTo>
                    <a:pt x="1996851" y="327765"/>
                    <a:pt x="1936557" y="374152"/>
                    <a:pt x="1876645" y="421110"/>
                  </a:cubicBezTo>
                  <a:cubicBezTo>
                    <a:pt x="1866799" y="429384"/>
                    <a:pt x="1861116" y="441587"/>
                    <a:pt x="1861119" y="454448"/>
                  </a:cubicBezTo>
                  <a:cubicBezTo>
                    <a:pt x="1884646" y="593799"/>
                    <a:pt x="1793301" y="709337"/>
                    <a:pt x="1651569" y="721148"/>
                  </a:cubicBezTo>
                  <a:cubicBezTo>
                    <a:pt x="1602516" y="725244"/>
                    <a:pt x="1554129" y="738388"/>
                    <a:pt x="1505551" y="747818"/>
                  </a:cubicBezTo>
                  <a:cubicBezTo>
                    <a:pt x="1502699" y="748657"/>
                    <a:pt x="1500193" y="750394"/>
                    <a:pt x="1498407" y="752771"/>
                  </a:cubicBezTo>
                  <a:cubicBezTo>
                    <a:pt x="1536507" y="821256"/>
                    <a:pt x="1580894" y="885359"/>
                    <a:pt x="1610040" y="955558"/>
                  </a:cubicBezTo>
                  <a:cubicBezTo>
                    <a:pt x="1639187" y="1025757"/>
                    <a:pt x="1652903" y="1100624"/>
                    <a:pt x="1675572" y="1181872"/>
                  </a:cubicBezTo>
                  <a:cubicBezTo>
                    <a:pt x="1706052" y="1161679"/>
                    <a:pt x="1741104" y="1142534"/>
                    <a:pt x="1771394" y="1117674"/>
                  </a:cubicBezTo>
                  <a:cubicBezTo>
                    <a:pt x="1819019" y="1078812"/>
                    <a:pt x="1864167" y="1039854"/>
                    <a:pt x="1928556" y="1032615"/>
                  </a:cubicBezTo>
                  <a:cubicBezTo>
                    <a:pt x="2021901" y="1022043"/>
                    <a:pt x="2108103" y="1064334"/>
                    <a:pt x="2146965" y="1141962"/>
                  </a:cubicBezTo>
                  <a:cubicBezTo>
                    <a:pt x="2185658" y="1220085"/>
                    <a:pt x="2171095" y="1314094"/>
                    <a:pt x="2110579" y="1376849"/>
                  </a:cubicBezTo>
                  <a:cubicBezTo>
                    <a:pt x="2048667" y="1439428"/>
                    <a:pt x="1942463" y="1458383"/>
                    <a:pt x="1862929" y="1415901"/>
                  </a:cubicBezTo>
                  <a:cubicBezTo>
                    <a:pt x="1826734" y="1396851"/>
                    <a:pt x="1796254" y="1366276"/>
                    <a:pt x="1762440" y="1342559"/>
                  </a:cubicBezTo>
                  <a:cubicBezTo>
                    <a:pt x="1733865" y="1322556"/>
                    <a:pt x="1703671" y="1304935"/>
                    <a:pt x="1668429" y="1282647"/>
                  </a:cubicBezTo>
                  <a:cubicBezTo>
                    <a:pt x="1662523" y="1320747"/>
                    <a:pt x="1658904" y="1348464"/>
                    <a:pt x="1653665" y="1375801"/>
                  </a:cubicBezTo>
                  <a:cubicBezTo>
                    <a:pt x="1648426" y="1403138"/>
                    <a:pt x="1640044" y="1430856"/>
                    <a:pt x="1632043" y="1462574"/>
                  </a:cubicBezTo>
                  <a:lnTo>
                    <a:pt x="1530126" y="1430094"/>
                  </a:lnTo>
                  <a:cubicBezTo>
                    <a:pt x="1584799" y="1236260"/>
                    <a:pt x="1565273" y="1053761"/>
                    <a:pt x="1453926" y="886026"/>
                  </a:cubicBezTo>
                  <a:cubicBezTo>
                    <a:pt x="1377594" y="770740"/>
                    <a:pt x="1264754" y="684432"/>
                    <a:pt x="1133505" y="640947"/>
                  </a:cubicBezTo>
                  <a:cubicBezTo>
                    <a:pt x="861185" y="546459"/>
                    <a:pt x="522857" y="657235"/>
                    <a:pt x="367218" y="961845"/>
                  </a:cubicBezTo>
                  <a:lnTo>
                    <a:pt x="269587" y="914696"/>
                  </a:lnTo>
                  <a:lnTo>
                    <a:pt x="375029" y="751056"/>
                  </a:lnTo>
                  <a:cubicBezTo>
                    <a:pt x="347753" y="741730"/>
                    <a:pt x="319995" y="733876"/>
                    <a:pt x="291876" y="727529"/>
                  </a:cubicBezTo>
                  <a:cubicBezTo>
                    <a:pt x="250918" y="720481"/>
                    <a:pt x="208532" y="721053"/>
                    <a:pt x="168051" y="712099"/>
                  </a:cubicBezTo>
                  <a:cubicBezTo>
                    <a:pt x="69467" y="690192"/>
                    <a:pt x="-4638" y="591894"/>
                    <a:pt x="411" y="495119"/>
                  </a:cubicBezTo>
                  <a:cubicBezTo>
                    <a:pt x="6824" y="395059"/>
                    <a:pt x="83731" y="313827"/>
                    <a:pt x="183291" y="301952"/>
                  </a:cubicBezTo>
                  <a:cubicBezTo>
                    <a:pt x="301115" y="286617"/>
                    <a:pt x="411891" y="389202"/>
                    <a:pt x="420368" y="521027"/>
                  </a:cubicBezTo>
                  <a:cubicBezTo>
                    <a:pt x="426464" y="619897"/>
                    <a:pt x="429321" y="632375"/>
                    <a:pt x="457134" y="676095"/>
                  </a:cubicBezTo>
                  <a:cubicBezTo>
                    <a:pt x="577588" y="574805"/>
                    <a:pt x="726826" y="513930"/>
                    <a:pt x="883759" y="502073"/>
                  </a:cubicBezTo>
                  <a:cubicBezTo>
                    <a:pt x="864709" y="469593"/>
                    <a:pt x="851565" y="441303"/>
                    <a:pt x="833753" y="416348"/>
                  </a:cubicBezTo>
                  <a:cubicBezTo>
                    <a:pt x="813274" y="387296"/>
                    <a:pt x="786128" y="362627"/>
                    <a:pt x="767078" y="332909"/>
                  </a:cubicBezTo>
                  <a:cubicBezTo>
                    <a:pt x="720914" y="266687"/>
                    <a:pt x="715978" y="180112"/>
                    <a:pt x="754314" y="109071"/>
                  </a:cubicBezTo>
                  <a:cubicBezTo>
                    <a:pt x="788509" y="40587"/>
                    <a:pt x="847088" y="4296"/>
                    <a:pt x="922812" y="486"/>
                  </a:cubicBezTo>
                  <a:cubicBezTo>
                    <a:pt x="1001393" y="-3419"/>
                    <a:pt x="1065687" y="27633"/>
                    <a:pt x="1105882" y="96212"/>
                  </a:cubicBezTo>
                  <a:cubicBezTo>
                    <a:pt x="1149030" y="169555"/>
                    <a:pt x="1149888" y="246422"/>
                    <a:pt x="1107597" y="320336"/>
                  </a:cubicBezTo>
                  <a:cubicBezTo>
                    <a:pt x="1090071" y="351006"/>
                    <a:pt x="1063210" y="376057"/>
                    <a:pt x="1042636" y="405108"/>
                  </a:cubicBezTo>
                  <a:cubicBezTo>
                    <a:pt x="1022062" y="434160"/>
                    <a:pt x="1004536" y="463687"/>
                    <a:pt x="980914" y="501216"/>
                  </a:cubicBezTo>
                  <a:cubicBezTo>
                    <a:pt x="1148554" y="517218"/>
                    <a:pt x="1288191" y="574082"/>
                    <a:pt x="1415826" y="681619"/>
                  </a:cubicBezTo>
                  <a:cubicBezTo>
                    <a:pt x="1425351" y="644948"/>
                    <a:pt x="1435828" y="614087"/>
                    <a:pt x="1441353" y="582369"/>
                  </a:cubicBezTo>
                  <a:cubicBezTo>
                    <a:pt x="1447258" y="548555"/>
                    <a:pt x="1446210" y="513408"/>
                    <a:pt x="1452592" y="479594"/>
                  </a:cubicBezTo>
                  <a:cubicBezTo>
                    <a:pt x="1479929" y="335290"/>
                    <a:pt x="1652617" y="243660"/>
                    <a:pt x="1784062" y="341862"/>
                  </a:cubicBezTo>
                  <a:cubicBezTo>
                    <a:pt x="1787560" y="343923"/>
                    <a:pt x="1791263" y="345615"/>
                    <a:pt x="1795111" y="346910"/>
                  </a:cubicBezTo>
                  <a:cubicBezTo>
                    <a:pt x="1871311" y="289189"/>
                    <a:pt x="1948083" y="230801"/>
                    <a:pt x="2025521" y="173556"/>
                  </a:cubicBezTo>
                  <a:cubicBezTo>
                    <a:pt x="2037335" y="164209"/>
                    <a:pt x="2051654" y="158575"/>
                    <a:pt x="2066669" y="157363"/>
                  </a:cubicBezTo>
                  <a:cubicBezTo>
                    <a:pt x="2298793" y="156410"/>
                    <a:pt x="2530918" y="156791"/>
                    <a:pt x="2763042" y="157363"/>
                  </a:cubicBezTo>
                  <a:cubicBezTo>
                    <a:pt x="2768031" y="157671"/>
                    <a:pt x="2772995" y="158307"/>
                    <a:pt x="2777901" y="159268"/>
                  </a:cubicBezTo>
                  <a:close/>
                  <a:moveTo>
                    <a:pt x="933384" y="367866"/>
                  </a:moveTo>
                  <a:cubicBezTo>
                    <a:pt x="961007" y="334623"/>
                    <a:pt x="987391" y="306906"/>
                    <a:pt x="1009584" y="276044"/>
                  </a:cubicBezTo>
                  <a:cubicBezTo>
                    <a:pt x="1050828" y="217370"/>
                    <a:pt x="1029206" y="135646"/>
                    <a:pt x="968722" y="113453"/>
                  </a:cubicBezTo>
                  <a:cubicBezTo>
                    <a:pt x="930968" y="98619"/>
                    <a:pt x="887962" y="109323"/>
                    <a:pt x="861566" y="140123"/>
                  </a:cubicBezTo>
                  <a:cubicBezTo>
                    <a:pt x="831409" y="177505"/>
                    <a:pt x="828830" y="230080"/>
                    <a:pt x="855184" y="270234"/>
                  </a:cubicBezTo>
                  <a:cubicBezTo>
                    <a:pt x="877473" y="303286"/>
                    <a:pt x="905095" y="333194"/>
                    <a:pt x="933384" y="367866"/>
                  </a:cubicBezTo>
                  <a:close/>
                  <a:moveTo>
                    <a:pt x="320451" y="622564"/>
                  </a:moveTo>
                  <a:cubicBezTo>
                    <a:pt x="317307" y="581226"/>
                    <a:pt x="314831" y="546364"/>
                    <a:pt x="311878" y="512550"/>
                  </a:cubicBezTo>
                  <a:cubicBezTo>
                    <a:pt x="310969" y="505482"/>
                    <a:pt x="309342" y="498524"/>
                    <a:pt x="307020" y="491786"/>
                  </a:cubicBezTo>
                  <a:cubicBezTo>
                    <a:pt x="291876" y="438636"/>
                    <a:pt x="237297" y="401108"/>
                    <a:pt x="188529" y="410252"/>
                  </a:cubicBezTo>
                  <a:cubicBezTo>
                    <a:pt x="145008" y="418501"/>
                    <a:pt x="112190" y="454542"/>
                    <a:pt x="108043" y="498644"/>
                  </a:cubicBezTo>
                  <a:cubicBezTo>
                    <a:pt x="104900" y="542459"/>
                    <a:pt x="139952" y="594561"/>
                    <a:pt x="187005" y="605419"/>
                  </a:cubicBezTo>
                  <a:cubicBezTo>
                    <a:pt x="229011" y="615230"/>
                    <a:pt x="272826" y="616849"/>
                    <a:pt x="320451" y="622564"/>
                  </a:cubicBezTo>
                  <a:close/>
                  <a:moveTo>
                    <a:pt x="1546985" y="622564"/>
                  </a:moveTo>
                  <a:cubicBezTo>
                    <a:pt x="1595277" y="616659"/>
                    <a:pt x="1639187" y="614658"/>
                    <a:pt x="1681383" y="605229"/>
                  </a:cubicBezTo>
                  <a:cubicBezTo>
                    <a:pt x="1723578" y="595799"/>
                    <a:pt x="1755011" y="552841"/>
                    <a:pt x="1758249" y="512169"/>
                  </a:cubicBezTo>
                  <a:cubicBezTo>
                    <a:pt x="1761618" y="473193"/>
                    <a:pt x="1740643" y="436165"/>
                    <a:pt x="1705481" y="419015"/>
                  </a:cubicBezTo>
                  <a:cubicBezTo>
                    <a:pt x="1645664" y="388439"/>
                    <a:pt x="1568226" y="433016"/>
                    <a:pt x="1557081" y="505502"/>
                  </a:cubicBezTo>
                  <a:cubicBezTo>
                    <a:pt x="1551747" y="541697"/>
                    <a:pt x="1550509" y="578559"/>
                    <a:pt x="1546794" y="622659"/>
                  </a:cubicBezTo>
                  <a:close/>
                  <a:moveTo>
                    <a:pt x="1799969" y="1234069"/>
                  </a:moveTo>
                  <a:cubicBezTo>
                    <a:pt x="1834164" y="1262644"/>
                    <a:pt x="1862548" y="1289600"/>
                    <a:pt x="1894647" y="1311412"/>
                  </a:cubicBezTo>
                  <a:cubicBezTo>
                    <a:pt x="1955131" y="1352655"/>
                    <a:pt x="2038665" y="1326176"/>
                    <a:pt x="2056572" y="1262644"/>
                  </a:cubicBezTo>
                  <a:cubicBezTo>
                    <a:pt x="2068182" y="1225211"/>
                    <a:pt x="2055849" y="1184480"/>
                    <a:pt x="2025426" y="1159774"/>
                  </a:cubicBezTo>
                  <a:cubicBezTo>
                    <a:pt x="1988162" y="1131776"/>
                    <a:pt x="1937424" y="1129877"/>
                    <a:pt x="1898172" y="1155012"/>
                  </a:cubicBezTo>
                  <a:cubicBezTo>
                    <a:pt x="1865120" y="1177776"/>
                    <a:pt x="1835402" y="1205304"/>
                    <a:pt x="1799969" y="123406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 name="Google Shape;67;p2"/>
            <p:cNvSpPr/>
            <p:nvPr/>
          </p:nvSpPr>
          <p:spPr>
            <a:xfrm>
              <a:off x="3213950" y="4419314"/>
              <a:ext cx="1571123" cy="838782"/>
            </a:xfrm>
            <a:custGeom>
              <a:avLst/>
              <a:gdLst/>
              <a:ahLst/>
              <a:cxnLst/>
              <a:rect l="l" t="t" r="r" b="b"/>
              <a:pathLst>
                <a:path w="1571123" h="838782" extrusionOk="0">
                  <a:moveTo>
                    <a:pt x="2809" y="158465"/>
                  </a:moveTo>
                  <a:lnTo>
                    <a:pt x="429625" y="158465"/>
                  </a:lnTo>
                  <a:lnTo>
                    <a:pt x="429625" y="160"/>
                  </a:lnTo>
                  <a:lnTo>
                    <a:pt x="536781" y="160"/>
                  </a:lnTo>
                  <a:lnTo>
                    <a:pt x="536781" y="157608"/>
                  </a:lnTo>
                  <a:lnTo>
                    <a:pt x="1571291" y="157608"/>
                  </a:lnTo>
                  <a:lnTo>
                    <a:pt x="1571291" y="265240"/>
                  </a:lnTo>
                  <a:lnTo>
                    <a:pt x="105203" y="265240"/>
                  </a:lnTo>
                  <a:cubicBezTo>
                    <a:pt x="109108" y="365348"/>
                    <a:pt x="104536" y="462313"/>
                    <a:pt x="118729" y="556419"/>
                  </a:cubicBezTo>
                  <a:cubicBezTo>
                    <a:pt x="133969" y="657956"/>
                    <a:pt x="232552" y="729584"/>
                    <a:pt x="338756" y="731013"/>
                  </a:cubicBezTo>
                  <a:cubicBezTo>
                    <a:pt x="456580" y="732632"/>
                    <a:pt x="574405" y="731489"/>
                    <a:pt x="692229" y="731584"/>
                  </a:cubicBezTo>
                  <a:lnTo>
                    <a:pt x="733472" y="731584"/>
                  </a:lnTo>
                  <a:lnTo>
                    <a:pt x="733472" y="838645"/>
                  </a:lnTo>
                  <a:lnTo>
                    <a:pt x="608123" y="838645"/>
                  </a:lnTo>
                  <a:cubicBezTo>
                    <a:pt x="520017" y="838645"/>
                    <a:pt x="431911" y="839312"/>
                    <a:pt x="343804" y="838645"/>
                  </a:cubicBezTo>
                  <a:cubicBezTo>
                    <a:pt x="163591" y="836835"/>
                    <a:pt x="17097" y="707677"/>
                    <a:pt x="4333" y="527940"/>
                  </a:cubicBezTo>
                  <a:cubicBezTo>
                    <a:pt x="-4049" y="407163"/>
                    <a:pt x="2809" y="285433"/>
                    <a:pt x="2809" y="15846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8" name="Google Shape;68;p2"/>
            <p:cNvSpPr/>
            <p:nvPr/>
          </p:nvSpPr>
          <p:spPr>
            <a:xfrm>
              <a:off x="3867340" y="2666428"/>
              <a:ext cx="393204" cy="393099"/>
            </a:xfrm>
            <a:custGeom>
              <a:avLst/>
              <a:gdLst/>
              <a:ahLst/>
              <a:cxnLst/>
              <a:rect l="l" t="t" r="r" b="b"/>
              <a:pathLst>
                <a:path w="393204" h="393099" extrusionOk="0">
                  <a:moveTo>
                    <a:pt x="197240" y="393256"/>
                  </a:moveTo>
                  <a:cubicBezTo>
                    <a:pt x="88610" y="393467"/>
                    <a:pt x="378" y="305576"/>
                    <a:pt x="168" y="196946"/>
                  </a:cubicBezTo>
                  <a:cubicBezTo>
                    <a:pt x="167" y="196788"/>
                    <a:pt x="167" y="196629"/>
                    <a:pt x="167" y="196470"/>
                  </a:cubicBezTo>
                  <a:cubicBezTo>
                    <a:pt x="1419" y="87719"/>
                    <a:pt x="89910" y="204"/>
                    <a:pt x="198668" y="160"/>
                  </a:cubicBezTo>
                  <a:cubicBezTo>
                    <a:pt x="306075" y="1506"/>
                    <a:pt x="392641" y="88581"/>
                    <a:pt x="393359" y="195994"/>
                  </a:cubicBezTo>
                  <a:cubicBezTo>
                    <a:pt x="394571" y="303722"/>
                    <a:pt x="308222" y="392035"/>
                    <a:pt x="200493" y="393247"/>
                  </a:cubicBezTo>
                  <a:cubicBezTo>
                    <a:pt x="199409" y="393259"/>
                    <a:pt x="198324" y="393262"/>
                    <a:pt x="197240" y="393256"/>
                  </a:cubicBezTo>
                  <a:close/>
                  <a:moveTo>
                    <a:pt x="285536" y="197422"/>
                  </a:moveTo>
                  <a:cubicBezTo>
                    <a:pt x="285807" y="148697"/>
                    <a:pt x="246908" y="108780"/>
                    <a:pt x="198192" y="107792"/>
                  </a:cubicBezTo>
                  <a:cubicBezTo>
                    <a:pt x="149515" y="107967"/>
                    <a:pt x="109679" y="146583"/>
                    <a:pt x="107990" y="195232"/>
                  </a:cubicBezTo>
                  <a:cubicBezTo>
                    <a:pt x="106825" y="243983"/>
                    <a:pt x="145402" y="284447"/>
                    <a:pt x="194153" y="285612"/>
                  </a:cubicBezTo>
                  <a:cubicBezTo>
                    <a:pt x="195372" y="285641"/>
                    <a:pt x="196592" y="285645"/>
                    <a:pt x="197811" y="285624"/>
                  </a:cubicBezTo>
                  <a:cubicBezTo>
                    <a:pt x="245678" y="286210"/>
                    <a:pt x="284957" y="247881"/>
                    <a:pt x="285543" y="200014"/>
                  </a:cubicBezTo>
                  <a:cubicBezTo>
                    <a:pt x="285554" y="199150"/>
                    <a:pt x="285552" y="198286"/>
                    <a:pt x="285536" y="19742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9" name="Google Shape;69;p2"/>
            <p:cNvSpPr/>
            <p:nvPr/>
          </p:nvSpPr>
          <p:spPr>
            <a:xfrm>
              <a:off x="3502056" y="3074570"/>
              <a:ext cx="393202" cy="393292"/>
            </a:xfrm>
            <a:custGeom>
              <a:avLst/>
              <a:gdLst/>
              <a:ahLst/>
              <a:cxnLst/>
              <a:rect l="l" t="t" r="r" b="b"/>
              <a:pathLst>
                <a:path w="393202" h="393292" extrusionOk="0">
                  <a:moveTo>
                    <a:pt x="393359" y="196093"/>
                  </a:moveTo>
                  <a:cubicBezTo>
                    <a:pt x="394465" y="303980"/>
                    <a:pt x="307901" y="392336"/>
                    <a:pt x="200013" y="393442"/>
                  </a:cubicBezTo>
                  <a:cubicBezTo>
                    <a:pt x="199120" y="393451"/>
                    <a:pt x="198228" y="393454"/>
                    <a:pt x="197335" y="393451"/>
                  </a:cubicBezTo>
                  <a:cubicBezTo>
                    <a:pt x="88557" y="393085"/>
                    <a:pt x="481" y="304966"/>
                    <a:pt x="167" y="196188"/>
                  </a:cubicBezTo>
                  <a:cubicBezTo>
                    <a:pt x="1593" y="88818"/>
                    <a:pt x="88066" y="2007"/>
                    <a:pt x="195430" y="163"/>
                  </a:cubicBezTo>
                  <a:cubicBezTo>
                    <a:pt x="304057" y="-521"/>
                    <a:pt x="392672" y="86984"/>
                    <a:pt x="393357" y="195611"/>
                  </a:cubicBezTo>
                  <a:cubicBezTo>
                    <a:pt x="393358" y="195772"/>
                    <a:pt x="393359" y="195932"/>
                    <a:pt x="393359" y="196093"/>
                  </a:cubicBezTo>
                  <a:close/>
                  <a:moveTo>
                    <a:pt x="195620" y="285628"/>
                  </a:moveTo>
                  <a:cubicBezTo>
                    <a:pt x="243672" y="287316"/>
                    <a:pt x="283994" y="249732"/>
                    <a:pt x="285682" y="201680"/>
                  </a:cubicBezTo>
                  <a:cubicBezTo>
                    <a:pt x="285703" y="201088"/>
                    <a:pt x="285718" y="200495"/>
                    <a:pt x="285727" y="199903"/>
                  </a:cubicBezTo>
                  <a:cubicBezTo>
                    <a:pt x="287781" y="151497"/>
                    <a:pt x="250205" y="110591"/>
                    <a:pt x="201799" y="108538"/>
                  </a:cubicBezTo>
                  <a:cubicBezTo>
                    <a:pt x="200280" y="108473"/>
                    <a:pt x="198760" y="108448"/>
                    <a:pt x="197240" y="108463"/>
                  </a:cubicBezTo>
                  <a:cubicBezTo>
                    <a:pt x="148537" y="108761"/>
                    <a:pt x="108926" y="147781"/>
                    <a:pt x="107895" y="196474"/>
                  </a:cubicBezTo>
                  <a:cubicBezTo>
                    <a:pt x="108041" y="245097"/>
                    <a:pt x="147006" y="284696"/>
                    <a:pt x="195620" y="28562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0" name="Google Shape;70;p2"/>
            <p:cNvSpPr/>
            <p:nvPr/>
          </p:nvSpPr>
          <p:spPr>
            <a:xfrm>
              <a:off x="4003452" y="3218021"/>
              <a:ext cx="393288" cy="393382"/>
            </a:xfrm>
            <a:custGeom>
              <a:avLst/>
              <a:gdLst/>
              <a:ahLst/>
              <a:cxnLst/>
              <a:rect l="l" t="t" r="r" b="b"/>
              <a:pathLst>
                <a:path w="393288" h="393382" extrusionOk="0">
                  <a:moveTo>
                    <a:pt x="393455" y="195803"/>
                  </a:moveTo>
                  <a:cubicBezTo>
                    <a:pt x="393823" y="304642"/>
                    <a:pt x="305890" y="393173"/>
                    <a:pt x="197050" y="393541"/>
                  </a:cubicBezTo>
                  <a:cubicBezTo>
                    <a:pt x="196764" y="393542"/>
                    <a:pt x="196478" y="393542"/>
                    <a:pt x="196192" y="393542"/>
                  </a:cubicBezTo>
                  <a:cubicBezTo>
                    <a:pt x="88450" y="392562"/>
                    <a:pt x="1304" y="305544"/>
                    <a:pt x="167" y="197803"/>
                  </a:cubicBezTo>
                  <a:cubicBezTo>
                    <a:pt x="167" y="88648"/>
                    <a:pt x="88655" y="160"/>
                    <a:pt x="197811" y="160"/>
                  </a:cubicBezTo>
                  <a:cubicBezTo>
                    <a:pt x="305602" y="784"/>
                    <a:pt x="392830" y="88012"/>
                    <a:pt x="393455" y="195803"/>
                  </a:cubicBezTo>
                  <a:close/>
                  <a:moveTo>
                    <a:pt x="285346" y="197994"/>
                  </a:moveTo>
                  <a:cubicBezTo>
                    <a:pt x="286560" y="149612"/>
                    <a:pt x="248323" y="109407"/>
                    <a:pt x="199941" y="108193"/>
                  </a:cubicBezTo>
                  <a:cubicBezTo>
                    <a:pt x="199580" y="108184"/>
                    <a:pt x="199220" y="108178"/>
                    <a:pt x="198859" y="108173"/>
                  </a:cubicBezTo>
                  <a:cubicBezTo>
                    <a:pt x="150126" y="106838"/>
                    <a:pt x="109494" y="145170"/>
                    <a:pt x="107990" y="193898"/>
                  </a:cubicBezTo>
                  <a:cubicBezTo>
                    <a:pt x="106202" y="242683"/>
                    <a:pt x="144299" y="283681"/>
                    <a:pt x="193084" y="285469"/>
                  </a:cubicBezTo>
                  <a:cubicBezTo>
                    <a:pt x="194215" y="285511"/>
                    <a:pt x="195346" y="285531"/>
                    <a:pt x="196477" y="285529"/>
                  </a:cubicBezTo>
                  <a:cubicBezTo>
                    <a:pt x="244869" y="286212"/>
                    <a:pt x="284653" y="247537"/>
                    <a:pt x="285337" y="199146"/>
                  </a:cubicBezTo>
                  <a:cubicBezTo>
                    <a:pt x="285342" y="198762"/>
                    <a:pt x="285345" y="198378"/>
                    <a:pt x="285346" y="19799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1" name="Google Shape;71;p2"/>
            <p:cNvSpPr/>
            <p:nvPr/>
          </p:nvSpPr>
          <p:spPr>
            <a:xfrm>
              <a:off x="5345906" y="3392043"/>
              <a:ext cx="783336" cy="102965"/>
            </a:xfrm>
            <a:custGeom>
              <a:avLst/>
              <a:gdLst/>
              <a:ahLst/>
              <a:cxnLst/>
              <a:rect l="l" t="t" r="r" b="b"/>
              <a:pathLst>
                <a:path w="783336" h="102965" extrusionOk="0">
                  <a:moveTo>
                    <a:pt x="167" y="103125"/>
                  </a:moveTo>
                  <a:lnTo>
                    <a:pt x="167" y="160"/>
                  </a:lnTo>
                  <a:lnTo>
                    <a:pt x="783503" y="160"/>
                  </a:lnTo>
                  <a:lnTo>
                    <a:pt x="783503" y="103125"/>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2" name="Google Shape;72;p2"/>
            <p:cNvSpPr/>
            <p:nvPr/>
          </p:nvSpPr>
          <p:spPr>
            <a:xfrm>
              <a:off x="5347049" y="2819590"/>
              <a:ext cx="782859" cy="101822"/>
            </a:xfrm>
            <a:custGeom>
              <a:avLst/>
              <a:gdLst/>
              <a:ahLst/>
              <a:cxnLst/>
              <a:rect l="l" t="t" r="r" b="b"/>
              <a:pathLst>
                <a:path w="782859" h="101822" extrusionOk="0">
                  <a:moveTo>
                    <a:pt x="783027" y="160"/>
                  </a:moveTo>
                  <a:lnTo>
                    <a:pt x="783027" y="101982"/>
                  </a:lnTo>
                  <a:lnTo>
                    <a:pt x="167" y="101982"/>
                  </a:lnTo>
                  <a:lnTo>
                    <a:pt x="167" y="16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 name="Google Shape;73;p2"/>
            <p:cNvSpPr/>
            <p:nvPr/>
          </p:nvSpPr>
          <p:spPr>
            <a:xfrm>
              <a:off x="5347049" y="2603754"/>
              <a:ext cx="782764" cy="102774"/>
            </a:xfrm>
            <a:custGeom>
              <a:avLst/>
              <a:gdLst/>
              <a:ahLst/>
              <a:cxnLst/>
              <a:rect l="l" t="t" r="r" b="b"/>
              <a:pathLst>
                <a:path w="782764" h="102774" extrusionOk="0">
                  <a:moveTo>
                    <a:pt x="782932" y="160"/>
                  </a:moveTo>
                  <a:lnTo>
                    <a:pt x="782932" y="102934"/>
                  </a:lnTo>
                  <a:lnTo>
                    <a:pt x="167" y="102934"/>
                  </a:lnTo>
                  <a:lnTo>
                    <a:pt x="167" y="16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 name="Google Shape;74;p2"/>
            <p:cNvSpPr/>
            <p:nvPr/>
          </p:nvSpPr>
          <p:spPr>
            <a:xfrm>
              <a:off x="5110733" y="1882140"/>
              <a:ext cx="496824" cy="101917"/>
            </a:xfrm>
            <a:custGeom>
              <a:avLst/>
              <a:gdLst/>
              <a:ahLst/>
              <a:cxnLst/>
              <a:rect l="l" t="t" r="r" b="b"/>
              <a:pathLst>
                <a:path w="496824" h="101917" extrusionOk="0">
                  <a:moveTo>
                    <a:pt x="496991" y="160"/>
                  </a:moveTo>
                  <a:lnTo>
                    <a:pt x="496991" y="102077"/>
                  </a:lnTo>
                  <a:lnTo>
                    <a:pt x="167" y="102077"/>
                  </a:lnTo>
                  <a:lnTo>
                    <a:pt x="167" y="16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5" name="Google Shape;75;p2"/>
            <p:cNvSpPr/>
            <p:nvPr/>
          </p:nvSpPr>
          <p:spPr>
            <a:xfrm>
              <a:off x="5346477" y="3033712"/>
              <a:ext cx="353949" cy="102584"/>
            </a:xfrm>
            <a:custGeom>
              <a:avLst/>
              <a:gdLst/>
              <a:ahLst/>
              <a:cxnLst/>
              <a:rect l="l" t="t" r="r" b="b"/>
              <a:pathLst>
                <a:path w="353949" h="102584" extrusionOk="0">
                  <a:moveTo>
                    <a:pt x="167" y="102744"/>
                  </a:moveTo>
                  <a:lnTo>
                    <a:pt x="167" y="160"/>
                  </a:lnTo>
                  <a:lnTo>
                    <a:pt x="354116" y="160"/>
                  </a:lnTo>
                  <a:lnTo>
                    <a:pt x="354116" y="102744"/>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 name="Google Shape;76;p2"/>
            <p:cNvSpPr/>
            <p:nvPr/>
          </p:nvSpPr>
          <p:spPr>
            <a:xfrm>
              <a:off x="5346668" y="3607403"/>
              <a:ext cx="353472" cy="102584"/>
            </a:xfrm>
            <a:custGeom>
              <a:avLst/>
              <a:gdLst/>
              <a:ahLst/>
              <a:cxnLst/>
              <a:rect l="l" t="t" r="r" b="b"/>
              <a:pathLst>
                <a:path w="353472" h="102584" extrusionOk="0">
                  <a:moveTo>
                    <a:pt x="353640" y="102744"/>
                  </a:moveTo>
                  <a:lnTo>
                    <a:pt x="167" y="102744"/>
                  </a:lnTo>
                  <a:lnTo>
                    <a:pt x="167" y="160"/>
                  </a:lnTo>
                  <a:lnTo>
                    <a:pt x="353640" y="16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7" name="Google Shape;77;p2"/>
            <p:cNvSpPr/>
            <p:nvPr/>
          </p:nvSpPr>
          <p:spPr>
            <a:xfrm>
              <a:off x="5046725" y="4012691"/>
              <a:ext cx="338042" cy="107537"/>
            </a:xfrm>
            <a:custGeom>
              <a:avLst/>
              <a:gdLst/>
              <a:ahLst/>
              <a:cxnLst/>
              <a:rect l="l" t="t" r="r" b="b"/>
              <a:pathLst>
                <a:path w="338042" h="107537" extrusionOk="0">
                  <a:moveTo>
                    <a:pt x="338210" y="105506"/>
                  </a:moveTo>
                  <a:cubicBezTo>
                    <a:pt x="330981" y="106609"/>
                    <a:pt x="323701" y="107340"/>
                    <a:pt x="316397" y="107697"/>
                  </a:cubicBezTo>
                  <a:lnTo>
                    <a:pt x="167" y="107697"/>
                  </a:lnTo>
                  <a:lnTo>
                    <a:pt x="167" y="2255"/>
                  </a:lnTo>
                  <a:cubicBezTo>
                    <a:pt x="8168" y="1493"/>
                    <a:pt x="15026" y="160"/>
                    <a:pt x="21884" y="160"/>
                  </a:cubicBezTo>
                  <a:lnTo>
                    <a:pt x="338210" y="16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 name="Google Shape;78;p2"/>
            <p:cNvSpPr/>
            <p:nvPr/>
          </p:nvSpPr>
          <p:spPr>
            <a:xfrm>
              <a:off x="3637406" y="2811208"/>
              <a:ext cx="102774" cy="102203"/>
            </a:xfrm>
            <a:custGeom>
              <a:avLst/>
              <a:gdLst/>
              <a:ahLst/>
              <a:cxnLst/>
              <a:rect l="l" t="t" r="r" b="b"/>
              <a:pathLst>
                <a:path w="102774" h="102203" extrusionOk="0">
                  <a:moveTo>
                    <a:pt x="167" y="102363"/>
                  </a:moveTo>
                  <a:lnTo>
                    <a:pt x="167" y="160"/>
                  </a:lnTo>
                  <a:lnTo>
                    <a:pt x="102942" y="160"/>
                  </a:lnTo>
                  <a:lnTo>
                    <a:pt x="102942" y="102363"/>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9" name="Google Shape;79;p2"/>
            <p:cNvSpPr/>
            <p:nvPr/>
          </p:nvSpPr>
          <p:spPr>
            <a:xfrm>
              <a:off x="4352829" y="3025997"/>
              <a:ext cx="102584" cy="103822"/>
            </a:xfrm>
            <a:custGeom>
              <a:avLst/>
              <a:gdLst/>
              <a:ahLst/>
              <a:cxnLst/>
              <a:rect l="l" t="t" r="r" b="b"/>
              <a:pathLst>
                <a:path w="102584" h="103822" extrusionOk="0">
                  <a:moveTo>
                    <a:pt x="102752" y="103982"/>
                  </a:moveTo>
                  <a:lnTo>
                    <a:pt x="167" y="103982"/>
                  </a:lnTo>
                  <a:lnTo>
                    <a:pt x="167" y="160"/>
                  </a:lnTo>
                  <a:lnTo>
                    <a:pt x="102752" y="16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 name="Google Shape;80;p2"/>
            <p:cNvSpPr/>
            <p:nvPr/>
          </p:nvSpPr>
          <p:spPr>
            <a:xfrm>
              <a:off x="5725858" y="1881758"/>
              <a:ext cx="103346" cy="102774"/>
            </a:xfrm>
            <a:custGeom>
              <a:avLst/>
              <a:gdLst/>
              <a:ahLst/>
              <a:cxnLst/>
              <a:rect l="l" t="t" r="r" b="b"/>
              <a:pathLst>
                <a:path w="103346" h="102774" extrusionOk="0">
                  <a:moveTo>
                    <a:pt x="103514" y="102934"/>
                  </a:moveTo>
                  <a:lnTo>
                    <a:pt x="167" y="102934"/>
                  </a:lnTo>
                  <a:lnTo>
                    <a:pt x="167" y="160"/>
                  </a:lnTo>
                  <a:lnTo>
                    <a:pt x="103514" y="16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1" name="Google Shape;81;p2"/>
            <p:cNvSpPr/>
            <p:nvPr/>
          </p:nvSpPr>
          <p:spPr>
            <a:xfrm>
              <a:off x="3809237" y="3556158"/>
              <a:ext cx="102870" cy="102870"/>
            </a:xfrm>
            <a:custGeom>
              <a:avLst/>
              <a:gdLst/>
              <a:ahLst/>
              <a:cxnLst/>
              <a:rect l="l" t="t" r="r" b="b"/>
              <a:pathLst>
                <a:path w="102870" h="102870" extrusionOk="0">
                  <a:moveTo>
                    <a:pt x="167" y="160"/>
                  </a:moveTo>
                  <a:lnTo>
                    <a:pt x="103037" y="160"/>
                  </a:lnTo>
                  <a:lnTo>
                    <a:pt x="103037" y="103030"/>
                  </a:lnTo>
                  <a:lnTo>
                    <a:pt x="167" y="10303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 name="Google Shape;82;p2"/>
            <p:cNvSpPr/>
            <p:nvPr/>
          </p:nvSpPr>
          <p:spPr>
            <a:xfrm>
              <a:off x="5497449" y="4014787"/>
              <a:ext cx="102108" cy="103250"/>
            </a:xfrm>
            <a:custGeom>
              <a:avLst/>
              <a:gdLst/>
              <a:ahLst/>
              <a:cxnLst/>
              <a:rect l="l" t="t" r="r" b="b"/>
              <a:pathLst>
                <a:path w="102108" h="103250" extrusionOk="0">
                  <a:moveTo>
                    <a:pt x="167" y="160"/>
                  </a:moveTo>
                  <a:lnTo>
                    <a:pt x="102275" y="160"/>
                  </a:lnTo>
                  <a:lnTo>
                    <a:pt x="102275" y="103410"/>
                  </a:lnTo>
                  <a:lnTo>
                    <a:pt x="167" y="10341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3" name="Google Shape;83;p2"/>
            <p:cNvSpPr/>
            <p:nvPr/>
          </p:nvSpPr>
          <p:spPr>
            <a:xfrm>
              <a:off x="5809176" y="3030952"/>
              <a:ext cx="105086" cy="105630"/>
            </a:xfrm>
            <a:custGeom>
              <a:avLst/>
              <a:gdLst/>
              <a:ahLst/>
              <a:cxnLst/>
              <a:rect l="l" t="t" r="r" b="b"/>
              <a:pathLst>
                <a:path w="105086" h="105630" extrusionOk="0">
                  <a:moveTo>
                    <a:pt x="105253" y="105790"/>
                  </a:moveTo>
                  <a:lnTo>
                    <a:pt x="478" y="105790"/>
                  </a:lnTo>
                  <a:cubicBezTo>
                    <a:pt x="478" y="75976"/>
                    <a:pt x="-665" y="46925"/>
                    <a:pt x="1431" y="18064"/>
                  </a:cubicBezTo>
                  <a:cubicBezTo>
                    <a:pt x="1907" y="11778"/>
                    <a:pt x="14004" y="1872"/>
                    <a:pt x="21338" y="1300"/>
                  </a:cubicBezTo>
                  <a:cubicBezTo>
                    <a:pt x="48199" y="-700"/>
                    <a:pt x="75250" y="538"/>
                    <a:pt x="104872" y="53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4" name="Google Shape;84;p2"/>
            <p:cNvSpPr/>
            <p:nvPr/>
          </p:nvSpPr>
          <p:spPr>
            <a:xfrm>
              <a:off x="5809505" y="3604087"/>
              <a:ext cx="105328" cy="105233"/>
            </a:xfrm>
            <a:custGeom>
              <a:avLst/>
              <a:gdLst/>
              <a:ahLst/>
              <a:cxnLst/>
              <a:rect l="l" t="t" r="r" b="b"/>
              <a:pathLst>
                <a:path w="105328" h="105233" extrusionOk="0">
                  <a:moveTo>
                    <a:pt x="531" y="105393"/>
                  </a:moveTo>
                  <a:cubicBezTo>
                    <a:pt x="531" y="75866"/>
                    <a:pt x="-708" y="48243"/>
                    <a:pt x="1388" y="19668"/>
                  </a:cubicBezTo>
                  <a:cubicBezTo>
                    <a:pt x="3907" y="10784"/>
                    <a:pt x="10874" y="3853"/>
                    <a:pt x="19771" y="1380"/>
                  </a:cubicBezTo>
                  <a:cubicBezTo>
                    <a:pt x="47584" y="-715"/>
                    <a:pt x="75683" y="523"/>
                    <a:pt x="105496" y="523"/>
                  </a:cubicBezTo>
                  <a:lnTo>
                    <a:pt x="105496" y="105298"/>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85" name="Google Shape;85;p2"/>
          <p:cNvGrpSpPr/>
          <p:nvPr/>
        </p:nvGrpSpPr>
        <p:grpSpPr>
          <a:xfrm>
            <a:off x="4885083" y="2684913"/>
            <a:ext cx="425293" cy="504000"/>
            <a:chOff x="3029231" y="1600200"/>
            <a:chExt cx="3086411" cy="3657600"/>
          </a:xfrm>
        </p:grpSpPr>
        <p:sp>
          <p:nvSpPr>
            <p:cNvPr id="86" name="Google Shape;86;p2"/>
            <p:cNvSpPr/>
            <p:nvPr/>
          </p:nvSpPr>
          <p:spPr>
            <a:xfrm>
              <a:off x="3029231" y="1600200"/>
              <a:ext cx="3086411" cy="3657600"/>
            </a:xfrm>
            <a:custGeom>
              <a:avLst/>
              <a:gdLst/>
              <a:ahLst/>
              <a:cxnLst/>
              <a:rect l="l" t="t" r="r" b="b"/>
              <a:pathLst>
                <a:path w="3086411" h="3657600" extrusionOk="0">
                  <a:moveTo>
                    <a:pt x="136349" y="160"/>
                  </a:moveTo>
                  <a:lnTo>
                    <a:pt x="2493787" y="160"/>
                  </a:lnTo>
                  <a:cubicBezTo>
                    <a:pt x="2604372" y="36450"/>
                    <a:pt x="2639329" y="119603"/>
                    <a:pt x="2627994" y="230379"/>
                  </a:cubicBezTo>
                  <a:cubicBezTo>
                    <a:pt x="2700194" y="224664"/>
                    <a:pt x="2762773" y="230950"/>
                    <a:pt x="2811922" y="282957"/>
                  </a:cubicBezTo>
                  <a:cubicBezTo>
                    <a:pt x="2861071" y="334963"/>
                    <a:pt x="2858690" y="399447"/>
                    <a:pt x="2857737" y="459550"/>
                  </a:cubicBezTo>
                  <a:cubicBezTo>
                    <a:pt x="2887646" y="459550"/>
                    <a:pt x="2914030" y="456502"/>
                    <a:pt x="2939557" y="460122"/>
                  </a:cubicBezTo>
                  <a:cubicBezTo>
                    <a:pt x="3030045" y="472695"/>
                    <a:pt x="3086337" y="542799"/>
                    <a:pt x="3086337" y="641097"/>
                  </a:cubicBezTo>
                  <a:cubicBezTo>
                    <a:pt x="3086337" y="1376935"/>
                    <a:pt x="3086337" y="2112741"/>
                    <a:pt x="3086337" y="2848516"/>
                  </a:cubicBezTo>
                  <a:cubicBezTo>
                    <a:pt x="3086337" y="3060447"/>
                    <a:pt x="3086813" y="3272378"/>
                    <a:pt x="3086337" y="3484309"/>
                  </a:cubicBezTo>
                  <a:cubicBezTo>
                    <a:pt x="3086337" y="3584227"/>
                    <a:pt x="3014519" y="3657283"/>
                    <a:pt x="2915935" y="3657379"/>
                  </a:cubicBezTo>
                  <a:cubicBezTo>
                    <a:pt x="2153935" y="3657887"/>
                    <a:pt x="1391935" y="3657887"/>
                    <a:pt x="629935" y="3657379"/>
                  </a:cubicBezTo>
                  <a:cubicBezTo>
                    <a:pt x="533161" y="3657379"/>
                    <a:pt x="462009" y="3585370"/>
                    <a:pt x="459152" y="3487929"/>
                  </a:cubicBezTo>
                  <a:cubicBezTo>
                    <a:pt x="458580" y="3468879"/>
                    <a:pt x="459152" y="3450686"/>
                    <a:pt x="459152" y="3428207"/>
                  </a:cubicBezTo>
                  <a:cubicBezTo>
                    <a:pt x="292178" y="3441161"/>
                    <a:pt x="219503" y="3360199"/>
                    <a:pt x="229218" y="3201131"/>
                  </a:cubicBezTo>
                  <a:cubicBezTo>
                    <a:pt x="218550" y="3200560"/>
                    <a:pt x="212645" y="3200083"/>
                    <a:pt x="206739" y="3199988"/>
                  </a:cubicBezTo>
                  <a:cubicBezTo>
                    <a:pt x="60149" y="3197797"/>
                    <a:pt x="1190" y="3138552"/>
                    <a:pt x="1190" y="2993200"/>
                  </a:cubicBezTo>
                  <a:cubicBezTo>
                    <a:pt x="1190" y="2064513"/>
                    <a:pt x="840" y="1135857"/>
                    <a:pt x="142" y="207233"/>
                  </a:cubicBezTo>
                  <a:cubicBezTo>
                    <a:pt x="-334" y="103506"/>
                    <a:pt x="36527" y="33497"/>
                    <a:pt x="136349" y="160"/>
                  </a:cubicBezTo>
                  <a:close/>
                  <a:moveTo>
                    <a:pt x="2979276" y="2062322"/>
                  </a:moveTo>
                  <a:lnTo>
                    <a:pt x="2979276" y="658718"/>
                  </a:lnTo>
                  <a:cubicBezTo>
                    <a:pt x="2979738" y="648018"/>
                    <a:pt x="2979579" y="637300"/>
                    <a:pt x="2978800" y="626619"/>
                  </a:cubicBezTo>
                  <a:cubicBezTo>
                    <a:pt x="2975752" y="600806"/>
                    <a:pt x="2960417" y="588519"/>
                    <a:pt x="2934795" y="591662"/>
                  </a:cubicBezTo>
                  <a:cubicBezTo>
                    <a:pt x="2922032" y="594394"/>
                    <a:pt x="2909652" y="598680"/>
                    <a:pt x="2897933" y="604425"/>
                  </a:cubicBezTo>
                  <a:lnTo>
                    <a:pt x="1213151" y="1297941"/>
                  </a:lnTo>
                  <a:cubicBezTo>
                    <a:pt x="1108376" y="1341089"/>
                    <a:pt x="1040748" y="1321658"/>
                    <a:pt x="975026" y="1229742"/>
                  </a:cubicBezTo>
                  <a:cubicBezTo>
                    <a:pt x="922352" y="1156209"/>
                    <a:pt x="870822" y="1081819"/>
                    <a:pt x="816339" y="1009619"/>
                  </a:cubicBezTo>
                  <a:cubicBezTo>
                    <a:pt x="775001" y="954660"/>
                    <a:pt x="701182" y="931895"/>
                    <a:pt x="644889" y="952469"/>
                  </a:cubicBezTo>
                  <a:cubicBezTo>
                    <a:pt x="591073" y="971519"/>
                    <a:pt x="566213" y="1016191"/>
                    <a:pt x="566213" y="1094106"/>
                  </a:cubicBezTo>
                  <a:lnTo>
                    <a:pt x="566213" y="3461735"/>
                  </a:lnTo>
                  <a:cubicBezTo>
                    <a:pt x="566213" y="3532696"/>
                    <a:pt x="584120" y="3550603"/>
                    <a:pt x="654605" y="3550603"/>
                  </a:cubicBezTo>
                  <a:lnTo>
                    <a:pt x="2890217" y="3550603"/>
                  </a:lnTo>
                  <a:cubicBezTo>
                    <a:pt x="2961465" y="3550603"/>
                    <a:pt x="2979276" y="3532982"/>
                    <a:pt x="2979276" y="3462592"/>
                  </a:cubicBezTo>
                  <a:close/>
                  <a:moveTo>
                    <a:pt x="229790" y="3092737"/>
                  </a:moveTo>
                  <a:lnTo>
                    <a:pt x="229790" y="3042349"/>
                  </a:lnTo>
                  <a:cubicBezTo>
                    <a:pt x="229790" y="2166049"/>
                    <a:pt x="229790" y="1289749"/>
                    <a:pt x="229790" y="413449"/>
                  </a:cubicBezTo>
                  <a:cubicBezTo>
                    <a:pt x="229790" y="298197"/>
                    <a:pt x="299132" y="228760"/>
                    <a:pt x="414289" y="228760"/>
                  </a:cubicBezTo>
                  <a:lnTo>
                    <a:pt x="2210895" y="228760"/>
                  </a:lnTo>
                  <a:cubicBezTo>
                    <a:pt x="2258520" y="228760"/>
                    <a:pt x="2284428" y="247810"/>
                    <a:pt x="2284428" y="282481"/>
                  </a:cubicBezTo>
                  <a:cubicBezTo>
                    <a:pt x="2284428" y="317152"/>
                    <a:pt x="2258710" y="335725"/>
                    <a:pt x="2210799" y="335916"/>
                  </a:cubicBezTo>
                  <a:lnTo>
                    <a:pt x="428576" y="335916"/>
                  </a:lnTo>
                  <a:cubicBezTo>
                    <a:pt x="353519" y="335916"/>
                    <a:pt x="336946" y="352585"/>
                    <a:pt x="336946" y="428689"/>
                  </a:cubicBezTo>
                  <a:cubicBezTo>
                    <a:pt x="336946" y="1362139"/>
                    <a:pt x="336946" y="2295589"/>
                    <a:pt x="336946" y="3229039"/>
                  </a:cubicBezTo>
                  <a:cubicBezTo>
                    <a:pt x="336357" y="3240947"/>
                    <a:pt x="336580" y="3252881"/>
                    <a:pt x="337613" y="3264758"/>
                  </a:cubicBezTo>
                  <a:cubicBezTo>
                    <a:pt x="342089" y="3296762"/>
                    <a:pt x="360663" y="3317050"/>
                    <a:pt x="393048" y="3320765"/>
                  </a:cubicBezTo>
                  <a:cubicBezTo>
                    <a:pt x="414907" y="3321968"/>
                    <a:pt x="436816" y="3321968"/>
                    <a:pt x="458675" y="3320765"/>
                  </a:cubicBezTo>
                  <a:lnTo>
                    <a:pt x="458675" y="3270949"/>
                  </a:lnTo>
                  <a:cubicBezTo>
                    <a:pt x="458675" y="2540001"/>
                    <a:pt x="458675" y="1809052"/>
                    <a:pt x="458675" y="1078104"/>
                  </a:cubicBezTo>
                  <a:cubicBezTo>
                    <a:pt x="458675" y="947230"/>
                    <a:pt x="536495" y="859029"/>
                    <a:pt x="661748" y="838360"/>
                  </a:cubicBezTo>
                  <a:cubicBezTo>
                    <a:pt x="958643" y="789687"/>
                    <a:pt x="1255156" y="739109"/>
                    <a:pt x="1551764" y="688817"/>
                  </a:cubicBezTo>
                  <a:cubicBezTo>
                    <a:pt x="1880123" y="633509"/>
                    <a:pt x="2208418" y="577660"/>
                    <a:pt x="2536650" y="521272"/>
                  </a:cubicBezTo>
                  <a:cubicBezTo>
                    <a:pt x="2607611" y="509176"/>
                    <a:pt x="2678572" y="496507"/>
                    <a:pt x="2750581" y="483934"/>
                  </a:cubicBezTo>
                  <a:cubicBezTo>
                    <a:pt x="2750581" y="457264"/>
                    <a:pt x="2750581" y="434785"/>
                    <a:pt x="2750581" y="412211"/>
                  </a:cubicBezTo>
                  <a:cubicBezTo>
                    <a:pt x="2749914" y="358300"/>
                    <a:pt x="2728292" y="336011"/>
                    <a:pt x="2674381" y="336011"/>
                  </a:cubicBezTo>
                  <a:cubicBezTo>
                    <a:pt x="2606563" y="336011"/>
                    <a:pt x="2538650" y="336011"/>
                    <a:pt x="2470832" y="336011"/>
                  </a:cubicBezTo>
                  <a:cubicBezTo>
                    <a:pt x="2430827" y="336011"/>
                    <a:pt x="2408253" y="316961"/>
                    <a:pt x="2407586" y="283909"/>
                  </a:cubicBezTo>
                  <a:cubicBezTo>
                    <a:pt x="2406919" y="250858"/>
                    <a:pt x="2430350" y="229807"/>
                    <a:pt x="2471975" y="229045"/>
                  </a:cubicBezTo>
                  <a:cubicBezTo>
                    <a:pt x="2487977" y="229045"/>
                    <a:pt x="2504074" y="229045"/>
                    <a:pt x="2519600" y="229045"/>
                  </a:cubicBezTo>
                  <a:cubicBezTo>
                    <a:pt x="2527505" y="123508"/>
                    <a:pt x="2512742" y="107316"/>
                    <a:pt x="2414063" y="107316"/>
                  </a:cubicBezTo>
                  <a:lnTo>
                    <a:pt x="199405" y="107316"/>
                  </a:lnTo>
                  <a:cubicBezTo>
                    <a:pt x="124253" y="107316"/>
                    <a:pt x="108060" y="123794"/>
                    <a:pt x="108060" y="200089"/>
                  </a:cubicBezTo>
                  <a:lnTo>
                    <a:pt x="108060" y="3000439"/>
                  </a:lnTo>
                  <a:cubicBezTo>
                    <a:pt x="108060" y="3009964"/>
                    <a:pt x="108060" y="3019489"/>
                    <a:pt x="108060" y="3029014"/>
                  </a:cubicBezTo>
                  <a:cubicBezTo>
                    <a:pt x="110346" y="3067114"/>
                    <a:pt x="132825" y="3090451"/>
                    <a:pt x="171211" y="3092737"/>
                  </a:cubicBezTo>
                  <a:cubicBezTo>
                    <a:pt x="189023" y="3093594"/>
                    <a:pt x="206739" y="3092737"/>
                    <a:pt x="229790" y="3092737"/>
                  </a:cubicBezTo>
                  <a:close/>
                  <a:moveTo>
                    <a:pt x="2542269" y="634525"/>
                  </a:moveTo>
                  <a:lnTo>
                    <a:pt x="2538936" y="629572"/>
                  </a:lnTo>
                  <a:lnTo>
                    <a:pt x="879871" y="912750"/>
                  </a:lnTo>
                  <a:lnTo>
                    <a:pt x="1060846" y="1165829"/>
                  </a:lnTo>
                  <a:cubicBezTo>
                    <a:pt x="1098946" y="1218883"/>
                    <a:pt x="1113519" y="1222979"/>
                    <a:pt x="1175146" y="1197833"/>
                  </a:cubicBezTo>
                  <a:lnTo>
                    <a:pt x="2196893" y="777304"/>
                  </a:lnTo>
                  <a:cubicBezTo>
                    <a:pt x="2312145" y="729870"/>
                    <a:pt x="2427271" y="682277"/>
                    <a:pt x="2542269" y="63452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7" name="Google Shape;87;p2"/>
            <p:cNvSpPr/>
            <p:nvPr/>
          </p:nvSpPr>
          <p:spPr>
            <a:xfrm>
              <a:off x="3829930" y="3031918"/>
              <a:ext cx="1024470" cy="1023458"/>
            </a:xfrm>
            <a:custGeom>
              <a:avLst/>
              <a:gdLst/>
              <a:ahLst/>
              <a:cxnLst/>
              <a:rect l="l" t="t" r="r" b="b"/>
              <a:pathLst>
                <a:path w="1024470" h="1023458" extrusionOk="0">
                  <a:moveTo>
                    <a:pt x="105651" y="458392"/>
                  </a:moveTo>
                  <a:cubicBezTo>
                    <a:pt x="236811" y="458392"/>
                    <a:pt x="355778" y="460106"/>
                    <a:pt x="474650" y="457535"/>
                  </a:cubicBezTo>
                  <a:cubicBezTo>
                    <a:pt x="515072" y="455072"/>
                    <a:pt x="554357" y="471461"/>
                    <a:pt x="581044" y="501921"/>
                  </a:cubicBezTo>
                  <a:cubicBezTo>
                    <a:pt x="654958" y="579550"/>
                    <a:pt x="731920" y="654321"/>
                    <a:pt x="807739" y="729759"/>
                  </a:cubicBezTo>
                  <a:cubicBezTo>
                    <a:pt x="816026" y="737951"/>
                    <a:pt x="824694" y="745666"/>
                    <a:pt x="835743" y="756048"/>
                  </a:cubicBezTo>
                  <a:cubicBezTo>
                    <a:pt x="913657" y="648320"/>
                    <a:pt x="937279" y="532306"/>
                    <a:pt x="903751" y="406576"/>
                  </a:cubicBezTo>
                  <a:cubicBezTo>
                    <a:pt x="835171" y="149401"/>
                    <a:pt x="540087" y="28719"/>
                    <a:pt x="309867" y="162450"/>
                  </a:cubicBezTo>
                  <a:cubicBezTo>
                    <a:pt x="303771" y="166070"/>
                    <a:pt x="297961" y="170356"/>
                    <a:pt x="291675" y="173690"/>
                  </a:cubicBezTo>
                  <a:cubicBezTo>
                    <a:pt x="259956" y="190835"/>
                    <a:pt x="230238" y="184262"/>
                    <a:pt x="214141" y="156640"/>
                  </a:cubicBezTo>
                  <a:cubicBezTo>
                    <a:pt x="198806" y="130541"/>
                    <a:pt x="206331" y="102062"/>
                    <a:pt x="235382" y="83012"/>
                  </a:cubicBezTo>
                  <a:cubicBezTo>
                    <a:pt x="320222" y="26500"/>
                    <a:pt x="420468" y="-2379"/>
                    <a:pt x="522370" y="335"/>
                  </a:cubicBezTo>
                  <a:cubicBezTo>
                    <a:pt x="777069" y="5478"/>
                    <a:pt x="994620" y="200360"/>
                    <a:pt x="1021290" y="444866"/>
                  </a:cubicBezTo>
                  <a:cubicBezTo>
                    <a:pt x="1049865" y="709852"/>
                    <a:pt x="891559" y="947024"/>
                    <a:pt x="637051" y="1006841"/>
                  </a:cubicBezTo>
                  <a:cubicBezTo>
                    <a:pt x="428073" y="1056371"/>
                    <a:pt x="248241" y="996078"/>
                    <a:pt x="114510" y="827962"/>
                  </a:cubicBezTo>
                  <a:cubicBezTo>
                    <a:pt x="-19221" y="659846"/>
                    <a:pt x="-32175" y="474965"/>
                    <a:pt x="57360" y="281322"/>
                  </a:cubicBezTo>
                  <a:cubicBezTo>
                    <a:pt x="68980" y="256176"/>
                    <a:pt x="84125" y="235697"/>
                    <a:pt x="115367" y="236650"/>
                  </a:cubicBezTo>
                  <a:cubicBezTo>
                    <a:pt x="155658" y="237888"/>
                    <a:pt x="175660" y="276274"/>
                    <a:pt x="159087" y="317708"/>
                  </a:cubicBezTo>
                  <a:cubicBezTo>
                    <a:pt x="141370" y="361713"/>
                    <a:pt x="125463" y="406004"/>
                    <a:pt x="105651" y="458392"/>
                  </a:cubicBezTo>
                  <a:close/>
                  <a:moveTo>
                    <a:pt x="518751" y="597743"/>
                  </a:moveTo>
                  <a:lnTo>
                    <a:pt x="277959" y="838249"/>
                  </a:lnTo>
                  <a:cubicBezTo>
                    <a:pt x="422548" y="954168"/>
                    <a:pt x="647529" y="931784"/>
                    <a:pt x="753351" y="832248"/>
                  </a:cubicBezTo>
                  <a:close/>
                  <a:moveTo>
                    <a:pt x="373875" y="568120"/>
                  </a:moveTo>
                  <a:lnTo>
                    <a:pt x="116034" y="568120"/>
                  </a:lnTo>
                  <a:cubicBezTo>
                    <a:pt x="120510" y="633461"/>
                    <a:pt x="154134" y="711662"/>
                    <a:pt x="191662" y="75023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8" name="Google Shape;88;p2"/>
            <p:cNvSpPr/>
            <p:nvPr/>
          </p:nvSpPr>
          <p:spPr>
            <a:xfrm>
              <a:off x="3890105" y="4692616"/>
              <a:ext cx="1823983" cy="107656"/>
            </a:xfrm>
            <a:custGeom>
              <a:avLst/>
              <a:gdLst/>
              <a:ahLst/>
              <a:cxnLst/>
              <a:rect l="l" t="t" r="r" b="b"/>
              <a:pathLst>
                <a:path w="1823983" h="107656" extrusionOk="0">
                  <a:moveTo>
                    <a:pt x="911204" y="415"/>
                  </a:moveTo>
                  <a:lnTo>
                    <a:pt x="1739879" y="415"/>
                  </a:lnTo>
                  <a:cubicBezTo>
                    <a:pt x="1751756" y="-79"/>
                    <a:pt x="1763652" y="144"/>
                    <a:pt x="1775502" y="1082"/>
                  </a:cubicBezTo>
                  <a:cubicBezTo>
                    <a:pt x="1803109" y="1848"/>
                    <a:pt x="1824868" y="24850"/>
                    <a:pt x="1824101" y="52457"/>
                  </a:cubicBezTo>
                  <a:cubicBezTo>
                    <a:pt x="1824096" y="52667"/>
                    <a:pt x="1824088" y="52878"/>
                    <a:pt x="1824080" y="53088"/>
                  </a:cubicBezTo>
                  <a:cubicBezTo>
                    <a:pt x="1824842" y="81663"/>
                    <a:pt x="1807792" y="99570"/>
                    <a:pt x="1780265" y="106047"/>
                  </a:cubicBezTo>
                  <a:cubicBezTo>
                    <a:pt x="1770831" y="107663"/>
                    <a:pt x="1761242" y="108174"/>
                    <a:pt x="1751690" y="107571"/>
                  </a:cubicBezTo>
                  <a:cubicBezTo>
                    <a:pt x="1192382" y="107571"/>
                    <a:pt x="633010" y="107571"/>
                    <a:pt x="73575" y="107571"/>
                  </a:cubicBezTo>
                  <a:cubicBezTo>
                    <a:pt x="60711" y="108132"/>
                    <a:pt x="47842" y="106588"/>
                    <a:pt x="35475" y="102999"/>
                  </a:cubicBezTo>
                  <a:cubicBezTo>
                    <a:pt x="11284" y="96220"/>
                    <a:pt x="-3696" y="72055"/>
                    <a:pt x="995" y="47373"/>
                  </a:cubicBezTo>
                  <a:cubicBezTo>
                    <a:pt x="2599" y="22611"/>
                    <a:pt x="22248" y="2840"/>
                    <a:pt x="47001" y="1082"/>
                  </a:cubicBezTo>
                  <a:cubicBezTo>
                    <a:pt x="58853" y="191"/>
                    <a:pt x="70746" y="-31"/>
                    <a:pt x="82624" y="41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9" name="Google Shape;89;p2"/>
            <p:cNvSpPr/>
            <p:nvPr/>
          </p:nvSpPr>
          <p:spPr>
            <a:xfrm>
              <a:off x="5035464" y="3030697"/>
              <a:ext cx="679390" cy="337162"/>
            </a:xfrm>
            <a:custGeom>
              <a:avLst/>
              <a:gdLst/>
              <a:ahLst/>
              <a:cxnLst/>
              <a:rect l="l" t="t" r="r" b="b"/>
              <a:pathLst>
                <a:path w="679390" h="337162" extrusionOk="0">
                  <a:moveTo>
                    <a:pt x="337249" y="335978"/>
                  </a:moveTo>
                  <a:cubicBezTo>
                    <a:pt x="275336" y="335978"/>
                    <a:pt x="213424" y="338741"/>
                    <a:pt x="151607" y="335216"/>
                  </a:cubicBezTo>
                  <a:cubicBezTo>
                    <a:pt x="73759" y="329722"/>
                    <a:pt x="10732" y="269811"/>
                    <a:pt x="1302" y="192341"/>
                  </a:cubicBezTo>
                  <a:cubicBezTo>
                    <a:pt x="-7937" y="107950"/>
                    <a:pt x="38449" y="33464"/>
                    <a:pt x="117126" y="9557"/>
                  </a:cubicBezTo>
                  <a:cubicBezTo>
                    <a:pt x="135364" y="4103"/>
                    <a:pt x="154288" y="1280"/>
                    <a:pt x="173323" y="1175"/>
                  </a:cubicBezTo>
                  <a:cubicBezTo>
                    <a:pt x="284004" y="508"/>
                    <a:pt x="394780" y="-730"/>
                    <a:pt x="505365" y="1175"/>
                  </a:cubicBezTo>
                  <a:cubicBezTo>
                    <a:pt x="632619" y="3556"/>
                    <a:pt x="713486" y="121380"/>
                    <a:pt x="665576" y="233489"/>
                  </a:cubicBezTo>
                  <a:cubicBezTo>
                    <a:pt x="637001" y="300164"/>
                    <a:pt x="584518" y="334835"/>
                    <a:pt x="512223" y="336645"/>
                  </a:cubicBezTo>
                  <a:cubicBezTo>
                    <a:pt x="453930" y="338169"/>
                    <a:pt x="395542" y="336645"/>
                    <a:pt x="337249" y="336645"/>
                  </a:cubicBezTo>
                  <a:close/>
                  <a:moveTo>
                    <a:pt x="338963" y="230060"/>
                  </a:moveTo>
                  <a:cubicBezTo>
                    <a:pt x="392494" y="230060"/>
                    <a:pt x="446024" y="230632"/>
                    <a:pt x="499555" y="230060"/>
                  </a:cubicBezTo>
                  <a:cubicBezTo>
                    <a:pt x="544798" y="229489"/>
                    <a:pt x="572421" y="205391"/>
                    <a:pt x="571945" y="168910"/>
                  </a:cubicBezTo>
                  <a:cubicBezTo>
                    <a:pt x="571468" y="132429"/>
                    <a:pt x="544418" y="108617"/>
                    <a:pt x="501841" y="107950"/>
                  </a:cubicBezTo>
                  <a:cubicBezTo>
                    <a:pt x="393891" y="107315"/>
                    <a:pt x="285655" y="107315"/>
                    <a:pt x="177134" y="107950"/>
                  </a:cubicBezTo>
                  <a:cubicBezTo>
                    <a:pt x="132937" y="107950"/>
                    <a:pt x="108172" y="131096"/>
                    <a:pt x="107506" y="167957"/>
                  </a:cubicBezTo>
                  <a:cubicBezTo>
                    <a:pt x="106839" y="204819"/>
                    <a:pt x="132271" y="229298"/>
                    <a:pt x="177991" y="229870"/>
                  </a:cubicBezTo>
                  <a:cubicBezTo>
                    <a:pt x="231902" y="230632"/>
                    <a:pt x="285433" y="230060"/>
                    <a:pt x="338963" y="2300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0" name="Google Shape;90;p2"/>
            <p:cNvSpPr/>
            <p:nvPr/>
          </p:nvSpPr>
          <p:spPr>
            <a:xfrm>
              <a:off x="4348423" y="4234709"/>
              <a:ext cx="1364405" cy="106847"/>
            </a:xfrm>
            <a:custGeom>
              <a:avLst/>
              <a:gdLst/>
              <a:ahLst/>
              <a:cxnLst/>
              <a:rect l="l" t="t" r="r" b="b"/>
              <a:pathLst>
                <a:path w="1364405" h="106847" extrusionOk="0">
                  <a:moveTo>
                    <a:pt x="685295" y="360"/>
                  </a:moveTo>
                  <a:lnTo>
                    <a:pt x="1285370" y="360"/>
                  </a:lnTo>
                  <a:cubicBezTo>
                    <a:pt x="1297257" y="-120"/>
                    <a:pt x="1309163" y="262"/>
                    <a:pt x="1320994" y="1503"/>
                  </a:cubicBezTo>
                  <a:cubicBezTo>
                    <a:pt x="1348426" y="5599"/>
                    <a:pt x="1367190" y="24554"/>
                    <a:pt x="1364237" y="49128"/>
                  </a:cubicBezTo>
                  <a:cubicBezTo>
                    <a:pt x="1362046" y="68178"/>
                    <a:pt x="1345187" y="87228"/>
                    <a:pt x="1330328" y="101325"/>
                  </a:cubicBezTo>
                  <a:cubicBezTo>
                    <a:pt x="1322803" y="108469"/>
                    <a:pt x="1305468" y="106850"/>
                    <a:pt x="1292228" y="106850"/>
                  </a:cubicBezTo>
                  <a:cubicBezTo>
                    <a:pt x="885130" y="106850"/>
                    <a:pt x="477999" y="106850"/>
                    <a:pt x="70837" y="106850"/>
                  </a:cubicBezTo>
                  <a:cubicBezTo>
                    <a:pt x="59218" y="107299"/>
                    <a:pt x="47597" y="106015"/>
                    <a:pt x="36357" y="103040"/>
                  </a:cubicBezTo>
                  <a:cubicBezTo>
                    <a:pt x="12057" y="96763"/>
                    <a:pt x="-3385" y="72917"/>
                    <a:pt x="829" y="48176"/>
                  </a:cubicBezTo>
                  <a:cubicBezTo>
                    <a:pt x="1554" y="23290"/>
                    <a:pt x="21045" y="3017"/>
                    <a:pt x="45882" y="1313"/>
                  </a:cubicBezTo>
                  <a:cubicBezTo>
                    <a:pt x="57726" y="263"/>
                    <a:pt x="69625" y="-23"/>
                    <a:pt x="81505" y="4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1" name="Google Shape;91;p2"/>
            <p:cNvSpPr/>
            <p:nvPr/>
          </p:nvSpPr>
          <p:spPr>
            <a:xfrm>
              <a:off x="4347377" y="4462687"/>
              <a:ext cx="1365781" cy="108140"/>
            </a:xfrm>
            <a:custGeom>
              <a:avLst/>
              <a:gdLst/>
              <a:ahLst/>
              <a:cxnLst/>
              <a:rect l="l" t="t" r="r" b="b"/>
              <a:pathLst>
                <a:path w="1365781" h="108140" extrusionOk="0">
                  <a:moveTo>
                    <a:pt x="682912" y="1459"/>
                  </a:moveTo>
                  <a:lnTo>
                    <a:pt x="1282987" y="1459"/>
                  </a:lnTo>
                  <a:cubicBezTo>
                    <a:pt x="1294897" y="1060"/>
                    <a:pt x="1306819" y="1283"/>
                    <a:pt x="1318706" y="2126"/>
                  </a:cubicBezTo>
                  <a:cubicBezTo>
                    <a:pt x="1347592" y="5091"/>
                    <a:pt x="1368605" y="30912"/>
                    <a:pt x="1365640" y="59798"/>
                  </a:cubicBezTo>
                  <a:cubicBezTo>
                    <a:pt x="1363480" y="80834"/>
                    <a:pt x="1348929" y="98528"/>
                    <a:pt x="1328707" y="104710"/>
                  </a:cubicBezTo>
                  <a:cubicBezTo>
                    <a:pt x="1318393" y="107415"/>
                    <a:pt x="1307740" y="108602"/>
                    <a:pt x="1297084" y="108234"/>
                  </a:cubicBezTo>
                  <a:cubicBezTo>
                    <a:pt x="887509" y="108234"/>
                    <a:pt x="477934" y="108234"/>
                    <a:pt x="68359" y="108234"/>
                  </a:cubicBezTo>
                  <a:cubicBezTo>
                    <a:pt x="55312" y="108617"/>
                    <a:pt x="42330" y="106248"/>
                    <a:pt x="30259" y="101281"/>
                  </a:cubicBezTo>
                  <a:cubicBezTo>
                    <a:pt x="7113" y="90803"/>
                    <a:pt x="-6031" y="69086"/>
                    <a:pt x="3017" y="46036"/>
                  </a:cubicBezTo>
                  <a:cubicBezTo>
                    <a:pt x="9875" y="28891"/>
                    <a:pt x="27973" y="14508"/>
                    <a:pt x="44070" y="3269"/>
                  </a:cubicBezTo>
                  <a:cubicBezTo>
                    <a:pt x="52262" y="-2351"/>
                    <a:pt x="67216" y="1364"/>
                    <a:pt x="79122" y="136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2" name="Google Shape;92;p2"/>
            <p:cNvSpPr/>
            <p:nvPr/>
          </p:nvSpPr>
          <p:spPr>
            <a:xfrm>
              <a:off x="3889343" y="4235194"/>
              <a:ext cx="335303" cy="335758"/>
            </a:xfrm>
            <a:custGeom>
              <a:avLst/>
              <a:gdLst/>
              <a:ahLst/>
              <a:cxnLst/>
              <a:rect l="l" t="t" r="r" b="b"/>
              <a:pathLst>
                <a:path w="335303" h="335758" extrusionOk="0">
                  <a:moveTo>
                    <a:pt x="169111" y="161"/>
                  </a:moveTo>
                  <a:cubicBezTo>
                    <a:pt x="260590" y="-220"/>
                    <a:pt x="335058" y="73630"/>
                    <a:pt x="335439" y="165110"/>
                  </a:cubicBezTo>
                  <a:cubicBezTo>
                    <a:pt x="335444" y="166261"/>
                    <a:pt x="335437" y="167412"/>
                    <a:pt x="335417" y="168563"/>
                  </a:cubicBezTo>
                  <a:cubicBezTo>
                    <a:pt x="335155" y="261253"/>
                    <a:pt x="259802" y="336180"/>
                    <a:pt x="167112" y="335918"/>
                  </a:cubicBezTo>
                  <a:cubicBezTo>
                    <a:pt x="167080" y="335918"/>
                    <a:pt x="167048" y="335918"/>
                    <a:pt x="167015" y="335918"/>
                  </a:cubicBezTo>
                  <a:cubicBezTo>
                    <a:pt x="74653" y="334008"/>
                    <a:pt x="634" y="258848"/>
                    <a:pt x="137" y="166468"/>
                  </a:cubicBezTo>
                  <a:cubicBezTo>
                    <a:pt x="1183" y="74014"/>
                    <a:pt x="76652" y="-263"/>
                    <a:pt x="169111" y="161"/>
                  </a:cubicBezTo>
                  <a:close/>
                  <a:moveTo>
                    <a:pt x="169111" y="107508"/>
                  </a:moveTo>
                  <a:cubicBezTo>
                    <a:pt x="135610" y="106768"/>
                    <a:pt x="107851" y="133326"/>
                    <a:pt x="107111" y="166827"/>
                  </a:cubicBezTo>
                  <a:cubicBezTo>
                    <a:pt x="107108" y="166961"/>
                    <a:pt x="107105" y="167095"/>
                    <a:pt x="107103" y="167230"/>
                  </a:cubicBezTo>
                  <a:cubicBezTo>
                    <a:pt x="107814" y="200830"/>
                    <a:pt x="134937" y="227869"/>
                    <a:pt x="168539" y="228475"/>
                  </a:cubicBezTo>
                  <a:cubicBezTo>
                    <a:pt x="200819" y="227777"/>
                    <a:pt x="226879" y="201885"/>
                    <a:pt x="227785" y="169611"/>
                  </a:cubicBezTo>
                  <a:cubicBezTo>
                    <a:pt x="229731" y="137317"/>
                    <a:pt x="205130" y="109560"/>
                    <a:pt x="172836" y="107614"/>
                  </a:cubicBezTo>
                  <a:cubicBezTo>
                    <a:pt x="171659" y="107543"/>
                    <a:pt x="170481" y="107508"/>
                    <a:pt x="169301" y="10750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3" name="Google Shape;93;p2"/>
            <p:cNvSpPr/>
            <p:nvPr/>
          </p:nvSpPr>
          <p:spPr>
            <a:xfrm>
              <a:off x="5035016" y="3948585"/>
              <a:ext cx="679421" cy="107254"/>
            </a:xfrm>
            <a:custGeom>
              <a:avLst/>
              <a:gdLst/>
              <a:ahLst/>
              <a:cxnLst/>
              <a:rect l="l" t="t" r="r" b="b"/>
              <a:pathLst>
                <a:path w="679421" h="107254" extrusionOk="0">
                  <a:moveTo>
                    <a:pt x="342650" y="353"/>
                  </a:moveTo>
                  <a:cubicBezTo>
                    <a:pt x="432947" y="353"/>
                    <a:pt x="523625" y="353"/>
                    <a:pt x="613446" y="353"/>
                  </a:cubicBezTo>
                  <a:cubicBezTo>
                    <a:pt x="654880" y="353"/>
                    <a:pt x="680121" y="21117"/>
                    <a:pt x="679549" y="53407"/>
                  </a:cubicBezTo>
                  <a:cubicBezTo>
                    <a:pt x="678978" y="85697"/>
                    <a:pt x="654022" y="107033"/>
                    <a:pt x="612874" y="107128"/>
                  </a:cubicBezTo>
                  <a:cubicBezTo>
                    <a:pt x="429867" y="107509"/>
                    <a:pt x="246924" y="107509"/>
                    <a:pt x="64044" y="107128"/>
                  </a:cubicBezTo>
                  <a:cubicBezTo>
                    <a:pt x="35469" y="107128"/>
                    <a:pt x="11942" y="98365"/>
                    <a:pt x="2893" y="69028"/>
                  </a:cubicBezTo>
                  <a:cubicBezTo>
                    <a:pt x="-8632" y="31690"/>
                    <a:pt x="16990" y="1115"/>
                    <a:pt x="61091" y="829"/>
                  </a:cubicBezTo>
                  <a:cubicBezTo>
                    <a:pt x="154912" y="-314"/>
                    <a:pt x="248829" y="353"/>
                    <a:pt x="342650" y="35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4" name="Google Shape;94;p2"/>
            <p:cNvSpPr/>
            <p:nvPr/>
          </p:nvSpPr>
          <p:spPr>
            <a:xfrm>
              <a:off x="5034914" y="3719512"/>
              <a:ext cx="679046" cy="107156"/>
            </a:xfrm>
            <a:custGeom>
              <a:avLst/>
              <a:gdLst/>
              <a:ahLst/>
              <a:cxnLst/>
              <a:rect l="l" t="t" r="r" b="b"/>
              <a:pathLst>
                <a:path w="679046" h="107156" extrusionOk="0">
                  <a:moveTo>
                    <a:pt x="340466" y="160"/>
                  </a:moveTo>
                  <a:cubicBezTo>
                    <a:pt x="430953" y="160"/>
                    <a:pt x="521441" y="160"/>
                    <a:pt x="611928" y="160"/>
                  </a:cubicBezTo>
                  <a:cubicBezTo>
                    <a:pt x="654124" y="160"/>
                    <a:pt x="678603" y="20067"/>
                    <a:pt x="679175" y="52452"/>
                  </a:cubicBezTo>
                  <a:cubicBezTo>
                    <a:pt x="679746" y="84837"/>
                    <a:pt x="654410" y="106839"/>
                    <a:pt x="613357" y="107030"/>
                  </a:cubicBezTo>
                  <a:cubicBezTo>
                    <a:pt x="431175" y="107411"/>
                    <a:pt x="248994" y="107411"/>
                    <a:pt x="66812" y="107030"/>
                  </a:cubicBezTo>
                  <a:cubicBezTo>
                    <a:pt x="23664" y="107030"/>
                    <a:pt x="995" y="87980"/>
                    <a:pt x="137" y="53880"/>
                  </a:cubicBezTo>
                  <a:cubicBezTo>
                    <a:pt x="137" y="18543"/>
                    <a:pt x="22331" y="350"/>
                    <a:pt x="68622" y="160"/>
                  </a:cubicBezTo>
                  <a:cubicBezTo>
                    <a:pt x="159491" y="160"/>
                    <a:pt x="250359" y="160"/>
                    <a:pt x="340466" y="1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5" name="Google Shape;95;p2"/>
            <p:cNvSpPr/>
            <p:nvPr/>
          </p:nvSpPr>
          <p:spPr>
            <a:xfrm>
              <a:off x="5034896" y="3490244"/>
              <a:ext cx="679060" cy="107497"/>
            </a:xfrm>
            <a:custGeom>
              <a:avLst/>
              <a:gdLst/>
              <a:ahLst/>
              <a:cxnLst/>
              <a:rect l="l" t="t" r="r" b="b"/>
              <a:pathLst>
                <a:path w="679060" h="107497" extrusionOk="0">
                  <a:moveTo>
                    <a:pt x="340484" y="827"/>
                  </a:moveTo>
                  <a:cubicBezTo>
                    <a:pt x="434496" y="827"/>
                    <a:pt x="528507" y="160"/>
                    <a:pt x="622614" y="827"/>
                  </a:cubicBezTo>
                  <a:cubicBezTo>
                    <a:pt x="656428" y="827"/>
                    <a:pt x="678812" y="23687"/>
                    <a:pt x="679193" y="52834"/>
                  </a:cubicBezTo>
                  <a:cubicBezTo>
                    <a:pt x="679574" y="81980"/>
                    <a:pt x="657381" y="103793"/>
                    <a:pt x="624043" y="106745"/>
                  </a:cubicBezTo>
                  <a:cubicBezTo>
                    <a:pt x="613375" y="107698"/>
                    <a:pt x="602612" y="107317"/>
                    <a:pt x="591944" y="107317"/>
                  </a:cubicBezTo>
                  <a:lnTo>
                    <a:pt x="206562" y="107317"/>
                  </a:lnTo>
                  <a:cubicBezTo>
                    <a:pt x="156556" y="107317"/>
                    <a:pt x="106550" y="108460"/>
                    <a:pt x="56544" y="106555"/>
                  </a:cubicBezTo>
                  <a:cubicBezTo>
                    <a:pt x="15110" y="105031"/>
                    <a:pt x="-8703" y="72455"/>
                    <a:pt x="3203" y="36641"/>
                  </a:cubicBezTo>
                  <a:cubicBezTo>
                    <a:pt x="12728" y="6828"/>
                    <a:pt x="37494" y="65"/>
                    <a:pt x="65783" y="160"/>
                  </a:cubicBezTo>
                  <a:cubicBezTo>
                    <a:pt x="157540" y="160"/>
                    <a:pt x="249234" y="160"/>
                    <a:pt x="340865" y="1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86"/>
        <p:cNvGrpSpPr/>
        <p:nvPr/>
      </p:nvGrpSpPr>
      <p:grpSpPr>
        <a:xfrm>
          <a:off x="0" y="0"/>
          <a:ext cx="0" cy="0"/>
          <a:chOff x="0" y="0"/>
          <a:chExt cx="0" cy="0"/>
        </a:xfrm>
      </p:grpSpPr>
      <p:sp>
        <p:nvSpPr>
          <p:cNvPr id="687" name="Google Shape;687;p33"/>
          <p:cNvSpPr txBox="1"/>
          <p:nvPr/>
        </p:nvSpPr>
        <p:spPr>
          <a:xfrm>
            <a:off x="431800" y="379681"/>
            <a:ext cx="5764605" cy="147732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Materiales y métodos: Colecta de muestras e información</a:t>
            </a:r>
            <a:endParaRPr/>
          </a:p>
        </p:txBody>
      </p:sp>
      <p:sp>
        <p:nvSpPr>
          <p:cNvPr id="688" name="Google Shape;688;p33"/>
          <p:cNvSpPr/>
          <p:nvPr/>
        </p:nvSpPr>
        <p:spPr>
          <a:xfrm>
            <a:off x="860417" y="3264848"/>
            <a:ext cx="3579303" cy="1373022"/>
          </a:xfrm>
          <a:prstGeom prst="roundRect">
            <a:avLst>
              <a:gd name="adj" fmla="val 10840"/>
            </a:avLst>
          </a:prstGeom>
          <a:solidFill>
            <a:srgbClr val="3D6C9D">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89" name="Google Shape;689;p33"/>
          <p:cNvSpPr txBox="1"/>
          <p:nvPr/>
        </p:nvSpPr>
        <p:spPr>
          <a:xfrm>
            <a:off x="1436512" y="3705138"/>
            <a:ext cx="2755118"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Describa la encuesta y la colecta de muestras</a:t>
            </a:r>
            <a:endParaRPr/>
          </a:p>
        </p:txBody>
      </p:sp>
      <p:sp>
        <p:nvSpPr>
          <p:cNvPr id="690" name="Google Shape;690;p33"/>
          <p:cNvSpPr/>
          <p:nvPr/>
        </p:nvSpPr>
        <p:spPr>
          <a:xfrm>
            <a:off x="429701" y="3156847"/>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1" name="Google Shape;691;p33"/>
          <p:cNvSpPr/>
          <p:nvPr/>
        </p:nvSpPr>
        <p:spPr>
          <a:xfrm>
            <a:off x="5096385" y="3264848"/>
            <a:ext cx="3579303" cy="1373022"/>
          </a:xfrm>
          <a:prstGeom prst="roundRect">
            <a:avLst>
              <a:gd name="adj" fmla="val 11740"/>
            </a:avLst>
          </a:prstGeom>
          <a:solidFill>
            <a:srgbClr val="3D6C9D">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92" name="Google Shape;692;p33"/>
          <p:cNvSpPr txBox="1"/>
          <p:nvPr/>
        </p:nvSpPr>
        <p:spPr>
          <a:xfrm>
            <a:off x="5672480" y="3705138"/>
            <a:ext cx="2755118"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Otros componentes de la investigación</a:t>
            </a:r>
            <a:endParaRPr/>
          </a:p>
        </p:txBody>
      </p:sp>
      <p:sp>
        <p:nvSpPr>
          <p:cNvPr id="693" name="Google Shape;693;p33"/>
          <p:cNvSpPr/>
          <p:nvPr/>
        </p:nvSpPr>
        <p:spPr>
          <a:xfrm>
            <a:off x="4665669" y="3156847"/>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694" name="Google Shape;694;p33"/>
          <p:cNvGrpSpPr/>
          <p:nvPr/>
        </p:nvGrpSpPr>
        <p:grpSpPr>
          <a:xfrm>
            <a:off x="669746" y="3336808"/>
            <a:ext cx="381795" cy="504013"/>
            <a:chOff x="3188270" y="1599914"/>
            <a:chExt cx="2770740" cy="3657695"/>
          </a:xfrm>
        </p:grpSpPr>
        <p:sp>
          <p:nvSpPr>
            <p:cNvPr id="695" name="Google Shape;695;p33"/>
            <p:cNvSpPr/>
            <p:nvPr/>
          </p:nvSpPr>
          <p:spPr>
            <a:xfrm>
              <a:off x="3188270" y="1599914"/>
              <a:ext cx="2770740" cy="3657695"/>
            </a:xfrm>
            <a:custGeom>
              <a:avLst/>
              <a:gdLst/>
              <a:ahLst/>
              <a:cxnLst/>
              <a:rect l="l" t="t" r="r" b="b"/>
              <a:pathLst>
                <a:path w="2770740" h="3657695" extrusionOk="0">
                  <a:moveTo>
                    <a:pt x="1962973" y="445"/>
                  </a:moveTo>
                  <a:cubicBezTo>
                    <a:pt x="1978671" y="7970"/>
                    <a:pt x="1995035" y="14447"/>
                    <a:pt x="2009972" y="23305"/>
                  </a:cubicBezTo>
                  <a:cubicBezTo>
                    <a:pt x="2066105" y="57024"/>
                    <a:pt x="2096931" y="106744"/>
                    <a:pt x="2098453" y="172752"/>
                  </a:cubicBezTo>
                  <a:cubicBezTo>
                    <a:pt x="2099500" y="221330"/>
                    <a:pt x="2098453" y="269907"/>
                    <a:pt x="2098453" y="323247"/>
                  </a:cubicBezTo>
                  <a:lnTo>
                    <a:pt x="2138983" y="323247"/>
                  </a:lnTo>
                  <a:cubicBezTo>
                    <a:pt x="2242497" y="323247"/>
                    <a:pt x="2345915" y="323247"/>
                    <a:pt x="2449333" y="323247"/>
                  </a:cubicBezTo>
                  <a:cubicBezTo>
                    <a:pt x="2523257" y="323247"/>
                    <a:pt x="2556747" y="356299"/>
                    <a:pt x="2556747" y="429642"/>
                  </a:cubicBezTo>
                  <a:cubicBezTo>
                    <a:pt x="2556747" y="1226122"/>
                    <a:pt x="2556335" y="2022603"/>
                    <a:pt x="2555510" y="2819083"/>
                  </a:cubicBezTo>
                  <a:cubicBezTo>
                    <a:pt x="2554216" y="2843373"/>
                    <a:pt x="2544374" y="2866420"/>
                    <a:pt x="2527729" y="2884139"/>
                  </a:cubicBezTo>
                  <a:cubicBezTo>
                    <a:pt x="2356475" y="3058066"/>
                    <a:pt x="2183605" y="3229992"/>
                    <a:pt x="2011685" y="3402966"/>
                  </a:cubicBezTo>
                  <a:cubicBezTo>
                    <a:pt x="1993857" y="3422256"/>
                    <a:pt x="1968566" y="3432884"/>
                    <a:pt x="1942327" y="3432112"/>
                  </a:cubicBezTo>
                  <a:cubicBezTo>
                    <a:pt x="1400087" y="3431541"/>
                    <a:pt x="857784" y="3431541"/>
                    <a:pt x="315418" y="3432112"/>
                  </a:cubicBezTo>
                  <a:cubicBezTo>
                    <a:pt x="244823" y="3432112"/>
                    <a:pt x="212666" y="3400013"/>
                    <a:pt x="212380" y="3329719"/>
                  </a:cubicBezTo>
                  <a:cubicBezTo>
                    <a:pt x="212000" y="3172556"/>
                    <a:pt x="212000" y="3015394"/>
                    <a:pt x="212380" y="2858231"/>
                  </a:cubicBezTo>
                  <a:cubicBezTo>
                    <a:pt x="212380" y="2806415"/>
                    <a:pt x="229886" y="2780888"/>
                    <a:pt x="264898" y="2780602"/>
                  </a:cubicBezTo>
                  <a:cubicBezTo>
                    <a:pt x="299910" y="2780317"/>
                    <a:pt x="319319" y="2806987"/>
                    <a:pt x="319319" y="2856802"/>
                  </a:cubicBezTo>
                  <a:cubicBezTo>
                    <a:pt x="319319" y="2998471"/>
                    <a:pt x="319319" y="3140139"/>
                    <a:pt x="319319" y="3281808"/>
                  </a:cubicBezTo>
                  <a:lnTo>
                    <a:pt x="319319" y="3322384"/>
                  </a:lnTo>
                  <a:lnTo>
                    <a:pt x="1906174" y="3322384"/>
                  </a:lnTo>
                  <a:cubicBezTo>
                    <a:pt x="1906174" y="3253709"/>
                    <a:pt x="1905603" y="3186272"/>
                    <a:pt x="1906174" y="3118740"/>
                  </a:cubicBezTo>
                  <a:cubicBezTo>
                    <a:pt x="1906174" y="3079592"/>
                    <a:pt x="1905032" y="3039682"/>
                    <a:pt x="1911501" y="3001392"/>
                  </a:cubicBezTo>
                  <a:cubicBezTo>
                    <a:pt x="1932123" y="2873902"/>
                    <a:pt x="2042043" y="2780194"/>
                    <a:pt x="2171046" y="2780126"/>
                  </a:cubicBezTo>
                  <a:cubicBezTo>
                    <a:pt x="2262381" y="2778888"/>
                    <a:pt x="2353716" y="2780126"/>
                    <a:pt x="2447525" y="2780126"/>
                  </a:cubicBezTo>
                  <a:lnTo>
                    <a:pt x="2447525" y="433166"/>
                  </a:lnTo>
                  <a:lnTo>
                    <a:pt x="2205582" y="433166"/>
                  </a:lnTo>
                  <a:cubicBezTo>
                    <a:pt x="2205582" y="496412"/>
                    <a:pt x="2205582" y="559944"/>
                    <a:pt x="2205582" y="623666"/>
                  </a:cubicBezTo>
                  <a:cubicBezTo>
                    <a:pt x="2205011" y="726060"/>
                    <a:pt x="2137651" y="793211"/>
                    <a:pt x="2034994" y="793211"/>
                  </a:cubicBezTo>
                  <a:cubicBezTo>
                    <a:pt x="1602103" y="793211"/>
                    <a:pt x="1169244" y="793211"/>
                    <a:pt x="736416" y="793211"/>
                  </a:cubicBezTo>
                  <a:cubicBezTo>
                    <a:pt x="631761" y="793211"/>
                    <a:pt x="565163" y="726536"/>
                    <a:pt x="564592" y="621761"/>
                  </a:cubicBezTo>
                  <a:cubicBezTo>
                    <a:pt x="564592" y="560134"/>
                    <a:pt x="564592" y="498508"/>
                    <a:pt x="564592" y="433833"/>
                  </a:cubicBezTo>
                  <a:lnTo>
                    <a:pt x="321792" y="433833"/>
                  </a:lnTo>
                  <a:cubicBezTo>
                    <a:pt x="321126" y="448025"/>
                    <a:pt x="319794" y="462408"/>
                    <a:pt x="319794" y="477743"/>
                  </a:cubicBezTo>
                  <a:cubicBezTo>
                    <a:pt x="319794" y="1180244"/>
                    <a:pt x="319794" y="1882681"/>
                    <a:pt x="319794" y="2585054"/>
                  </a:cubicBezTo>
                  <a:cubicBezTo>
                    <a:pt x="320443" y="2600482"/>
                    <a:pt x="319454" y="2615936"/>
                    <a:pt x="316845" y="2631155"/>
                  </a:cubicBezTo>
                  <a:cubicBezTo>
                    <a:pt x="313109" y="2657393"/>
                    <a:pt x="288950" y="2675714"/>
                    <a:pt x="262710" y="2672208"/>
                  </a:cubicBezTo>
                  <a:cubicBezTo>
                    <a:pt x="236115" y="2672422"/>
                    <a:pt x="214284" y="2651203"/>
                    <a:pt x="213712" y="2624583"/>
                  </a:cubicBezTo>
                  <a:cubicBezTo>
                    <a:pt x="212727" y="2612736"/>
                    <a:pt x="212410" y="2600842"/>
                    <a:pt x="212761" y="2588959"/>
                  </a:cubicBezTo>
                  <a:lnTo>
                    <a:pt x="212761" y="442405"/>
                  </a:lnTo>
                  <a:cubicBezTo>
                    <a:pt x="212761" y="351918"/>
                    <a:pt x="241303" y="323247"/>
                    <a:pt x="332448" y="323247"/>
                  </a:cubicBezTo>
                  <a:cubicBezTo>
                    <a:pt x="431077" y="323247"/>
                    <a:pt x="529770" y="323247"/>
                    <a:pt x="628526" y="323247"/>
                  </a:cubicBezTo>
                  <a:lnTo>
                    <a:pt x="669057" y="323247"/>
                  </a:lnTo>
                  <a:lnTo>
                    <a:pt x="669057" y="218472"/>
                  </a:lnTo>
                  <a:cubicBezTo>
                    <a:pt x="656878" y="217901"/>
                    <a:pt x="645366" y="216853"/>
                    <a:pt x="633759" y="216853"/>
                  </a:cubicBezTo>
                  <a:cubicBezTo>
                    <a:pt x="517243" y="216853"/>
                    <a:pt x="400696" y="216853"/>
                    <a:pt x="284116" y="216853"/>
                  </a:cubicBezTo>
                  <a:cubicBezTo>
                    <a:pt x="170518" y="216853"/>
                    <a:pt x="106679" y="280576"/>
                    <a:pt x="106679" y="393352"/>
                  </a:cubicBezTo>
                  <a:cubicBezTo>
                    <a:pt x="106679" y="1387444"/>
                    <a:pt x="106679" y="2381568"/>
                    <a:pt x="106679" y="3375724"/>
                  </a:cubicBezTo>
                  <a:cubicBezTo>
                    <a:pt x="106679" y="3486310"/>
                    <a:pt x="171279" y="3550413"/>
                    <a:pt x="282023" y="3550508"/>
                  </a:cubicBezTo>
                  <a:lnTo>
                    <a:pt x="2486818" y="3550508"/>
                  </a:lnTo>
                  <a:cubicBezTo>
                    <a:pt x="2599656" y="3550508"/>
                    <a:pt x="2663305" y="3486691"/>
                    <a:pt x="2663305" y="3373248"/>
                  </a:cubicBezTo>
                  <a:cubicBezTo>
                    <a:pt x="2663305" y="2380298"/>
                    <a:pt x="2663305" y="1387349"/>
                    <a:pt x="2663305" y="394399"/>
                  </a:cubicBezTo>
                  <a:cubicBezTo>
                    <a:pt x="2663305" y="281052"/>
                    <a:pt x="2599846" y="217425"/>
                    <a:pt x="2486818" y="216853"/>
                  </a:cubicBezTo>
                  <a:cubicBezTo>
                    <a:pt x="2415463" y="216853"/>
                    <a:pt x="2344107" y="216853"/>
                    <a:pt x="2272751" y="216853"/>
                  </a:cubicBezTo>
                  <a:cubicBezTo>
                    <a:pt x="2229843" y="216853"/>
                    <a:pt x="2206153" y="197803"/>
                    <a:pt x="2206153" y="164656"/>
                  </a:cubicBezTo>
                  <a:cubicBezTo>
                    <a:pt x="2206153" y="131509"/>
                    <a:pt x="2229557" y="110459"/>
                    <a:pt x="2271420" y="110078"/>
                  </a:cubicBezTo>
                  <a:cubicBezTo>
                    <a:pt x="2348769" y="109506"/>
                    <a:pt x="2426119" y="108173"/>
                    <a:pt x="2503373" y="110078"/>
                  </a:cubicBezTo>
                  <a:cubicBezTo>
                    <a:pt x="2660831" y="114650"/>
                    <a:pt x="2770529" y="227140"/>
                    <a:pt x="2770529" y="384970"/>
                  </a:cubicBezTo>
                  <a:cubicBezTo>
                    <a:pt x="2770973" y="1383888"/>
                    <a:pt x="2770973" y="2382775"/>
                    <a:pt x="2770529" y="3381630"/>
                  </a:cubicBezTo>
                  <a:cubicBezTo>
                    <a:pt x="2770529" y="3544126"/>
                    <a:pt x="2656360" y="3657379"/>
                    <a:pt x="2493574" y="3657855"/>
                  </a:cubicBezTo>
                  <a:cubicBezTo>
                    <a:pt x="1755090" y="3657855"/>
                    <a:pt x="1016574" y="3657855"/>
                    <a:pt x="278027" y="3657855"/>
                  </a:cubicBezTo>
                  <a:cubicBezTo>
                    <a:pt x="113624" y="3657855"/>
                    <a:pt x="121" y="3544507"/>
                    <a:pt x="121" y="3379344"/>
                  </a:cubicBezTo>
                  <a:cubicBezTo>
                    <a:pt x="121" y="2382838"/>
                    <a:pt x="121" y="1386333"/>
                    <a:pt x="121" y="389827"/>
                  </a:cubicBezTo>
                  <a:cubicBezTo>
                    <a:pt x="121" y="224188"/>
                    <a:pt x="111721" y="111697"/>
                    <a:pt x="277171" y="110173"/>
                  </a:cubicBezTo>
                  <a:cubicBezTo>
                    <a:pt x="400854" y="109030"/>
                    <a:pt x="524537" y="109411"/>
                    <a:pt x="648221" y="110173"/>
                  </a:cubicBezTo>
                  <a:cubicBezTo>
                    <a:pt x="671625" y="110173"/>
                    <a:pt x="687419" y="106363"/>
                    <a:pt x="699311" y="83027"/>
                  </a:cubicBezTo>
                  <a:cubicBezTo>
                    <a:pt x="723192" y="36640"/>
                    <a:pt x="768098" y="16352"/>
                    <a:pt x="814622" y="160"/>
                  </a:cubicBezTo>
                  <a:close/>
                  <a:moveTo>
                    <a:pt x="1387370" y="107601"/>
                  </a:moveTo>
                  <a:lnTo>
                    <a:pt x="864095" y="107601"/>
                  </a:lnTo>
                  <a:cubicBezTo>
                    <a:pt x="801397" y="107601"/>
                    <a:pt x="778469" y="130747"/>
                    <a:pt x="778469" y="194089"/>
                  </a:cubicBezTo>
                  <a:cubicBezTo>
                    <a:pt x="778469" y="250000"/>
                    <a:pt x="778469" y="305912"/>
                    <a:pt x="778469" y="361824"/>
                  </a:cubicBezTo>
                  <a:cubicBezTo>
                    <a:pt x="778469" y="413449"/>
                    <a:pt x="803015" y="438024"/>
                    <a:pt x="854581" y="439072"/>
                  </a:cubicBezTo>
                  <a:cubicBezTo>
                    <a:pt x="898536" y="440024"/>
                    <a:pt x="942491" y="439072"/>
                    <a:pt x="986447" y="439072"/>
                  </a:cubicBezTo>
                  <a:cubicBezTo>
                    <a:pt x="1291785" y="439072"/>
                    <a:pt x="1597093" y="439072"/>
                    <a:pt x="1902368" y="439072"/>
                  </a:cubicBezTo>
                  <a:cubicBezTo>
                    <a:pt x="1970203" y="439072"/>
                    <a:pt x="1991325" y="417259"/>
                    <a:pt x="1991420" y="348965"/>
                  </a:cubicBezTo>
                  <a:cubicBezTo>
                    <a:pt x="1991420" y="297847"/>
                    <a:pt x="1991420" y="246730"/>
                    <a:pt x="1991420" y="195613"/>
                  </a:cubicBezTo>
                  <a:cubicBezTo>
                    <a:pt x="1991420" y="129890"/>
                    <a:pt x="1969157" y="107506"/>
                    <a:pt x="1904080" y="107411"/>
                  </a:cubicBezTo>
                  <a:close/>
                  <a:moveTo>
                    <a:pt x="689131" y="450502"/>
                  </a:moveTo>
                  <a:lnTo>
                    <a:pt x="679617" y="451930"/>
                  </a:lnTo>
                  <a:cubicBezTo>
                    <a:pt x="675624" y="464817"/>
                    <a:pt x="672853" y="478052"/>
                    <a:pt x="671340" y="491459"/>
                  </a:cubicBezTo>
                  <a:cubicBezTo>
                    <a:pt x="670198" y="535465"/>
                    <a:pt x="670388" y="579565"/>
                    <a:pt x="671340" y="623571"/>
                  </a:cubicBezTo>
                  <a:cubicBezTo>
                    <a:pt x="672291" y="667576"/>
                    <a:pt x="691224" y="685293"/>
                    <a:pt x="735560" y="685864"/>
                  </a:cubicBezTo>
                  <a:cubicBezTo>
                    <a:pt x="770096" y="686341"/>
                    <a:pt x="804537" y="685864"/>
                    <a:pt x="838978" y="685864"/>
                  </a:cubicBezTo>
                  <a:lnTo>
                    <a:pt x="2019772" y="685864"/>
                  </a:lnTo>
                  <a:cubicBezTo>
                    <a:pt x="2084182" y="685864"/>
                    <a:pt x="2098453" y="671291"/>
                    <a:pt x="2098549" y="605664"/>
                  </a:cubicBezTo>
                  <a:cubicBezTo>
                    <a:pt x="2098549" y="567564"/>
                    <a:pt x="2099405" y="529464"/>
                    <a:pt x="2098549" y="491364"/>
                  </a:cubicBezTo>
                  <a:cubicBezTo>
                    <a:pt x="2097978" y="477743"/>
                    <a:pt x="2091984" y="464313"/>
                    <a:pt x="2086085" y="441262"/>
                  </a:cubicBezTo>
                  <a:cubicBezTo>
                    <a:pt x="2038515" y="526987"/>
                    <a:pt x="1970489" y="547466"/>
                    <a:pt x="1888382" y="547085"/>
                  </a:cubicBezTo>
                  <a:cubicBezTo>
                    <a:pt x="1553106" y="545371"/>
                    <a:pt x="1217861" y="545371"/>
                    <a:pt x="882648" y="547085"/>
                  </a:cubicBezTo>
                  <a:cubicBezTo>
                    <a:pt x="799875" y="548133"/>
                    <a:pt x="732040" y="527178"/>
                    <a:pt x="689322" y="450502"/>
                  </a:cubicBezTo>
                  <a:close/>
                  <a:moveTo>
                    <a:pt x="2013492" y="3229706"/>
                  </a:moveTo>
                  <a:cubicBezTo>
                    <a:pt x="2126710" y="3116644"/>
                    <a:pt x="2242972" y="3000439"/>
                    <a:pt x="2356000" y="2887473"/>
                  </a:cubicBezTo>
                  <a:cubicBezTo>
                    <a:pt x="2296156" y="2887473"/>
                    <a:pt x="2228606" y="2884806"/>
                    <a:pt x="2161341" y="2888140"/>
                  </a:cubicBezTo>
                  <a:cubicBezTo>
                    <a:pt x="2080512" y="2892586"/>
                    <a:pt x="2016466" y="2958112"/>
                    <a:pt x="2013778" y="3039111"/>
                  </a:cubicBezTo>
                  <a:cubicBezTo>
                    <a:pt x="2011590" y="3105500"/>
                    <a:pt x="2013492" y="3171985"/>
                    <a:pt x="2013492" y="322970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96" name="Google Shape;696;p33"/>
            <p:cNvSpPr/>
            <p:nvPr/>
          </p:nvSpPr>
          <p:spPr>
            <a:xfrm>
              <a:off x="3759401" y="4077914"/>
              <a:ext cx="621786" cy="623196"/>
            </a:xfrm>
            <a:custGeom>
              <a:avLst/>
              <a:gdLst/>
              <a:ahLst/>
              <a:cxnLst/>
              <a:rect l="l" t="t" r="r" b="b"/>
              <a:pathLst>
                <a:path w="621786" h="623196" extrusionOk="0">
                  <a:moveTo>
                    <a:pt x="107059" y="107149"/>
                  </a:moveTo>
                  <a:lnTo>
                    <a:pt x="107059" y="372706"/>
                  </a:lnTo>
                  <a:cubicBezTo>
                    <a:pt x="107059" y="410806"/>
                    <a:pt x="107630" y="448906"/>
                    <a:pt x="107059" y="487006"/>
                  </a:cubicBezTo>
                  <a:cubicBezTo>
                    <a:pt x="107059" y="506056"/>
                    <a:pt x="111531" y="515581"/>
                    <a:pt x="132747" y="515581"/>
                  </a:cubicBezTo>
                  <a:cubicBezTo>
                    <a:pt x="251547" y="514946"/>
                    <a:pt x="370409" y="514946"/>
                    <a:pt x="489335" y="515581"/>
                  </a:cubicBezTo>
                  <a:cubicBezTo>
                    <a:pt x="510837" y="515581"/>
                    <a:pt x="515119" y="505198"/>
                    <a:pt x="514643" y="487006"/>
                  </a:cubicBezTo>
                  <a:cubicBezTo>
                    <a:pt x="513882" y="450144"/>
                    <a:pt x="513977" y="413282"/>
                    <a:pt x="514643" y="376420"/>
                  </a:cubicBezTo>
                  <a:cubicBezTo>
                    <a:pt x="515309" y="338320"/>
                    <a:pt x="536906" y="314889"/>
                    <a:pt x="569539" y="315841"/>
                  </a:cubicBezTo>
                  <a:cubicBezTo>
                    <a:pt x="600650" y="316699"/>
                    <a:pt x="620725" y="339178"/>
                    <a:pt x="621296" y="375944"/>
                  </a:cubicBezTo>
                  <a:cubicBezTo>
                    <a:pt x="621962" y="418711"/>
                    <a:pt x="622247" y="461669"/>
                    <a:pt x="621296" y="504436"/>
                  </a:cubicBezTo>
                  <a:cubicBezTo>
                    <a:pt x="619678" y="570159"/>
                    <a:pt x="572869" y="620737"/>
                    <a:pt x="507127" y="621784"/>
                  </a:cubicBezTo>
                  <a:cubicBezTo>
                    <a:pt x="376403" y="623880"/>
                    <a:pt x="245680" y="623880"/>
                    <a:pt x="114956" y="621784"/>
                  </a:cubicBezTo>
                  <a:cubicBezTo>
                    <a:pt x="48357" y="620641"/>
                    <a:pt x="1643" y="569778"/>
                    <a:pt x="787" y="503865"/>
                  </a:cubicBezTo>
                  <a:cubicBezTo>
                    <a:pt x="-101" y="375341"/>
                    <a:pt x="-101" y="246849"/>
                    <a:pt x="787" y="118388"/>
                  </a:cubicBezTo>
                  <a:cubicBezTo>
                    <a:pt x="787" y="50094"/>
                    <a:pt x="49499" y="2278"/>
                    <a:pt x="118000" y="850"/>
                  </a:cubicBezTo>
                  <a:cubicBezTo>
                    <a:pt x="172611" y="-293"/>
                    <a:pt x="227317" y="183"/>
                    <a:pt x="281928" y="850"/>
                  </a:cubicBezTo>
                  <a:cubicBezTo>
                    <a:pt x="322839" y="850"/>
                    <a:pt x="344245" y="19900"/>
                    <a:pt x="344721" y="52856"/>
                  </a:cubicBezTo>
                  <a:cubicBezTo>
                    <a:pt x="345197" y="85813"/>
                    <a:pt x="322078" y="107244"/>
                    <a:pt x="280216" y="107720"/>
                  </a:cubicBezTo>
                  <a:cubicBezTo>
                    <a:pt x="224083" y="107625"/>
                    <a:pt x="168425" y="107149"/>
                    <a:pt x="107059" y="10714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97" name="Google Shape;697;p33"/>
            <p:cNvSpPr/>
            <p:nvPr/>
          </p:nvSpPr>
          <p:spPr>
            <a:xfrm>
              <a:off x="3759496" y="3348511"/>
              <a:ext cx="621793" cy="622841"/>
            </a:xfrm>
            <a:custGeom>
              <a:avLst/>
              <a:gdLst/>
              <a:ahLst/>
              <a:cxnLst/>
              <a:rect l="l" t="t" r="r" b="b"/>
              <a:pathLst>
                <a:path w="621793" h="622841" extrusionOk="0">
                  <a:moveTo>
                    <a:pt x="106964" y="107318"/>
                  </a:moveTo>
                  <a:cubicBezTo>
                    <a:pt x="106964" y="239525"/>
                    <a:pt x="106964" y="364493"/>
                    <a:pt x="106964" y="489175"/>
                  </a:cubicBezTo>
                  <a:cubicBezTo>
                    <a:pt x="106964" y="510225"/>
                    <a:pt x="116478" y="515369"/>
                    <a:pt x="134840" y="515274"/>
                  </a:cubicBezTo>
                  <a:cubicBezTo>
                    <a:pt x="252498" y="514893"/>
                    <a:pt x="370124" y="514893"/>
                    <a:pt x="487718" y="515274"/>
                  </a:cubicBezTo>
                  <a:cubicBezTo>
                    <a:pt x="507602" y="515274"/>
                    <a:pt x="515214" y="508130"/>
                    <a:pt x="514643" y="487937"/>
                  </a:cubicBezTo>
                  <a:cubicBezTo>
                    <a:pt x="513596" y="451075"/>
                    <a:pt x="513977" y="414213"/>
                    <a:pt x="514643" y="377352"/>
                  </a:cubicBezTo>
                  <a:cubicBezTo>
                    <a:pt x="515214" y="338299"/>
                    <a:pt x="535574" y="315534"/>
                    <a:pt x="568302" y="315630"/>
                  </a:cubicBezTo>
                  <a:cubicBezTo>
                    <a:pt x="601031" y="315725"/>
                    <a:pt x="620915" y="338585"/>
                    <a:pt x="621486" y="377828"/>
                  </a:cubicBezTo>
                  <a:cubicBezTo>
                    <a:pt x="622057" y="417071"/>
                    <a:pt x="622057" y="458695"/>
                    <a:pt x="621486" y="499176"/>
                  </a:cubicBezTo>
                  <a:cubicBezTo>
                    <a:pt x="620440" y="569281"/>
                    <a:pt x="573916" y="620525"/>
                    <a:pt x="504368" y="621573"/>
                  </a:cubicBezTo>
                  <a:cubicBezTo>
                    <a:pt x="374913" y="623478"/>
                    <a:pt x="245394" y="623478"/>
                    <a:pt x="115812" y="621573"/>
                  </a:cubicBezTo>
                  <a:cubicBezTo>
                    <a:pt x="47691" y="620430"/>
                    <a:pt x="977" y="569661"/>
                    <a:pt x="692" y="501462"/>
                  </a:cubicBezTo>
                  <a:cubicBezTo>
                    <a:pt x="-69" y="374462"/>
                    <a:pt x="-69" y="247177"/>
                    <a:pt x="692" y="119605"/>
                  </a:cubicBezTo>
                  <a:cubicBezTo>
                    <a:pt x="692" y="49311"/>
                    <a:pt x="49309" y="1781"/>
                    <a:pt x="119998" y="733"/>
                  </a:cubicBezTo>
                  <a:cubicBezTo>
                    <a:pt x="174609" y="-124"/>
                    <a:pt x="229220" y="66"/>
                    <a:pt x="283926" y="733"/>
                  </a:cubicBezTo>
                  <a:cubicBezTo>
                    <a:pt x="322744" y="1209"/>
                    <a:pt x="343294" y="18831"/>
                    <a:pt x="344626" y="51025"/>
                  </a:cubicBezTo>
                  <a:cubicBezTo>
                    <a:pt x="345958" y="83220"/>
                    <a:pt x="323980" y="106461"/>
                    <a:pt x="285163" y="107318"/>
                  </a:cubicBezTo>
                  <a:cubicBezTo>
                    <a:pt x="226937" y="108270"/>
                    <a:pt x="169186" y="107318"/>
                    <a:pt x="106964" y="10731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98" name="Google Shape;698;p33"/>
            <p:cNvSpPr/>
            <p:nvPr/>
          </p:nvSpPr>
          <p:spPr>
            <a:xfrm>
              <a:off x="3759068" y="2617784"/>
              <a:ext cx="622594" cy="624478"/>
            </a:xfrm>
            <a:custGeom>
              <a:avLst/>
              <a:gdLst/>
              <a:ahLst/>
              <a:cxnLst/>
              <a:rect l="l" t="t" r="r" b="b"/>
              <a:pathLst>
                <a:path w="622594" h="624478" extrusionOk="0">
                  <a:moveTo>
                    <a:pt x="107487" y="513719"/>
                  </a:moveTo>
                  <a:cubicBezTo>
                    <a:pt x="122139" y="514862"/>
                    <a:pt x="133556" y="516576"/>
                    <a:pt x="145544" y="516576"/>
                  </a:cubicBezTo>
                  <a:cubicBezTo>
                    <a:pt x="256097" y="516576"/>
                    <a:pt x="366556" y="515910"/>
                    <a:pt x="477015" y="517243"/>
                  </a:cubicBezTo>
                  <a:cubicBezTo>
                    <a:pt x="506033" y="517243"/>
                    <a:pt x="517735" y="509718"/>
                    <a:pt x="515547" y="479143"/>
                  </a:cubicBezTo>
                  <a:cubicBezTo>
                    <a:pt x="513073" y="444853"/>
                    <a:pt x="514405" y="410182"/>
                    <a:pt x="515547" y="375702"/>
                  </a:cubicBezTo>
                  <a:cubicBezTo>
                    <a:pt x="516308" y="339221"/>
                    <a:pt x="536858" y="317218"/>
                    <a:pt x="568445" y="317028"/>
                  </a:cubicBezTo>
                  <a:cubicBezTo>
                    <a:pt x="600032" y="316837"/>
                    <a:pt x="621439" y="338745"/>
                    <a:pt x="622105" y="374940"/>
                  </a:cubicBezTo>
                  <a:cubicBezTo>
                    <a:pt x="623056" y="416564"/>
                    <a:pt x="622770" y="458188"/>
                    <a:pt x="622105" y="499812"/>
                  </a:cubicBezTo>
                  <a:cubicBezTo>
                    <a:pt x="620487" y="569345"/>
                    <a:pt x="577198" y="620589"/>
                    <a:pt x="508411" y="622304"/>
                  </a:cubicBezTo>
                  <a:cubicBezTo>
                    <a:pt x="376673" y="625415"/>
                    <a:pt x="244807" y="625415"/>
                    <a:pt x="112815" y="622304"/>
                  </a:cubicBezTo>
                  <a:cubicBezTo>
                    <a:pt x="44028" y="620589"/>
                    <a:pt x="834" y="569440"/>
                    <a:pt x="549" y="499717"/>
                  </a:cubicBezTo>
                  <a:cubicBezTo>
                    <a:pt x="-22" y="374876"/>
                    <a:pt x="-22" y="250003"/>
                    <a:pt x="549" y="125099"/>
                  </a:cubicBezTo>
                  <a:cubicBezTo>
                    <a:pt x="549" y="51471"/>
                    <a:pt x="46122" y="3941"/>
                    <a:pt x="119380" y="1274"/>
                  </a:cubicBezTo>
                  <a:cubicBezTo>
                    <a:pt x="175133" y="-441"/>
                    <a:pt x="230980" y="36"/>
                    <a:pt x="286828" y="1274"/>
                  </a:cubicBezTo>
                  <a:cubicBezTo>
                    <a:pt x="324884" y="2131"/>
                    <a:pt x="344959" y="22419"/>
                    <a:pt x="344578" y="54900"/>
                  </a:cubicBezTo>
                  <a:cubicBezTo>
                    <a:pt x="344198" y="87380"/>
                    <a:pt x="323457" y="106716"/>
                    <a:pt x="285686" y="107573"/>
                  </a:cubicBezTo>
                  <a:cubicBezTo>
                    <a:pt x="235832" y="108811"/>
                    <a:pt x="185788" y="106811"/>
                    <a:pt x="136030" y="109002"/>
                  </a:cubicBezTo>
                  <a:cubicBezTo>
                    <a:pt x="126516" y="109002"/>
                    <a:pt x="108819" y="122146"/>
                    <a:pt x="108724" y="129290"/>
                  </a:cubicBezTo>
                  <a:cubicBezTo>
                    <a:pt x="107012" y="256544"/>
                    <a:pt x="107487" y="383607"/>
                    <a:pt x="107487" y="51371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99" name="Google Shape;699;p33"/>
            <p:cNvSpPr/>
            <p:nvPr/>
          </p:nvSpPr>
          <p:spPr>
            <a:xfrm>
              <a:off x="4516526" y="4077721"/>
              <a:ext cx="870165" cy="107151"/>
            </a:xfrm>
            <a:custGeom>
              <a:avLst/>
              <a:gdLst/>
              <a:ahLst/>
              <a:cxnLst/>
              <a:rect l="l" t="t" r="r" b="b"/>
              <a:pathLst>
                <a:path w="870165" h="107151" extrusionOk="0">
                  <a:moveTo>
                    <a:pt x="437490" y="281"/>
                  </a:moveTo>
                  <a:cubicBezTo>
                    <a:pt x="562220" y="281"/>
                    <a:pt x="686950" y="281"/>
                    <a:pt x="811679" y="281"/>
                  </a:cubicBezTo>
                  <a:cubicBezTo>
                    <a:pt x="847928" y="281"/>
                    <a:pt x="870381" y="21998"/>
                    <a:pt x="870286" y="53145"/>
                  </a:cubicBezTo>
                  <a:cubicBezTo>
                    <a:pt x="870191" y="84292"/>
                    <a:pt x="847928" y="104866"/>
                    <a:pt x="811584" y="107057"/>
                  </a:cubicBezTo>
                  <a:cubicBezTo>
                    <a:pt x="802070" y="107628"/>
                    <a:pt x="792556" y="107057"/>
                    <a:pt x="783042" y="107057"/>
                  </a:cubicBezTo>
                  <a:lnTo>
                    <a:pt x="148642" y="107057"/>
                  </a:lnTo>
                  <a:cubicBezTo>
                    <a:pt x="121337" y="107057"/>
                    <a:pt x="94032" y="107057"/>
                    <a:pt x="66726" y="107057"/>
                  </a:cubicBezTo>
                  <a:cubicBezTo>
                    <a:pt x="25720" y="106390"/>
                    <a:pt x="603" y="85530"/>
                    <a:pt x="127" y="53050"/>
                  </a:cubicBezTo>
                  <a:cubicBezTo>
                    <a:pt x="-348" y="20570"/>
                    <a:pt x="24864" y="281"/>
                    <a:pt x="66726" y="186"/>
                  </a:cubicBezTo>
                  <a:cubicBezTo>
                    <a:pt x="190409" y="91"/>
                    <a:pt x="313997" y="281"/>
                    <a:pt x="437490" y="28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00" name="Google Shape;700;p33"/>
            <p:cNvSpPr/>
            <p:nvPr/>
          </p:nvSpPr>
          <p:spPr>
            <a:xfrm>
              <a:off x="4517459" y="3348562"/>
              <a:ext cx="869779" cy="107497"/>
            </a:xfrm>
            <a:custGeom>
              <a:avLst/>
              <a:gdLst/>
              <a:ahLst/>
              <a:cxnLst/>
              <a:rect l="l" t="t" r="r" b="b"/>
              <a:pathLst>
                <a:path w="869779" h="107497" extrusionOk="0">
                  <a:moveTo>
                    <a:pt x="434083" y="107362"/>
                  </a:moveTo>
                  <a:cubicBezTo>
                    <a:pt x="316489" y="107362"/>
                    <a:pt x="198895" y="107362"/>
                    <a:pt x="81301" y="107362"/>
                  </a:cubicBezTo>
                  <a:cubicBezTo>
                    <a:pt x="67143" y="107697"/>
                    <a:pt x="52996" y="106354"/>
                    <a:pt x="39153" y="103361"/>
                  </a:cubicBezTo>
                  <a:cubicBezTo>
                    <a:pt x="14475" y="98641"/>
                    <a:pt x="-2403" y="75681"/>
                    <a:pt x="431" y="50688"/>
                  </a:cubicBezTo>
                  <a:cubicBezTo>
                    <a:pt x="146" y="24228"/>
                    <a:pt x="20838" y="2292"/>
                    <a:pt x="47240" y="1063"/>
                  </a:cubicBezTo>
                  <a:cubicBezTo>
                    <a:pt x="56730" y="232"/>
                    <a:pt x="66262" y="-23"/>
                    <a:pt x="75783" y="301"/>
                  </a:cubicBezTo>
                  <a:cubicBezTo>
                    <a:pt x="315728" y="301"/>
                    <a:pt x="555673" y="301"/>
                    <a:pt x="795619" y="301"/>
                  </a:cubicBezTo>
                  <a:cubicBezTo>
                    <a:pt x="805143" y="-56"/>
                    <a:pt x="814681" y="263"/>
                    <a:pt x="824161" y="1253"/>
                  </a:cubicBezTo>
                  <a:cubicBezTo>
                    <a:pt x="849230" y="3071"/>
                    <a:pt x="868782" y="23719"/>
                    <a:pt x="869258" y="48878"/>
                  </a:cubicBezTo>
                  <a:cubicBezTo>
                    <a:pt x="873360" y="73722"/>
                    <a:pt x="857435" y="97470"/>
                    <a:pt x="832914" y="103076"/>
                  </a:cubicBezTo>
                  <a:cubicBezTo>
                    <a:pt x="819151" y="106579"/>
                    <a:pt x="804957" y="108086"/>
                    <a:pt x="790767" y="107552"/>
                  </a:cubicBezTo>
                  <a:cubicBezTo>
                    <a:pt x="671650" y="107552"/>
                    <a:pt x="552914" y="107362"/>
                    <a:pt x="434083" y="1073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01" name="Google Shape;701;p33"/>
            <p:cNvSpPr/>
            <p:nvPr/>
          </p:nvSpPr>
          <p:spPr>
            <a:xfrm>
              <a:off x="4516987" y="2618411"/>
              <a:ext cx="869612" cy="107290"/>
            </a:xfrm>
            <a:custGeom>
              <a:avLst/>
              <a:gdLst/>
              <a:ahLst/>
              <a:cxnLst/>
              <a:rect l="l" t="t" r="r" b="b"/>
              <a:pathLst>
                <a:path w="869612" h="107290" extrusionOk="0">
                  <a:moveTo>
                    <a:pt x="438266" y="361"/>
                  </a:moveTo>
                  <a:lnTo>
                    <a:pt x="787528" y="361"/>
                  </a:lnTo>
                  <a:cubicBezTo>
                    <a:pt x="800564" y="-121"/>
                    <a:pt x="813617" y="548"/>
                    <a:pt x="826536" y="2361"/>
                  </a:cubicBezTo>
                  <a:cubicBezTo>
                    <a:pt x="851430" y="5078"/>
                    <a:pt x="870087" y="26448"/>
                    <a:pt x="869445" y="51510"/>
                  </a:cubicBezTo>
                  <a:cubicBezTo>
                    <a:pt x="872303" y="77815"/>
                    <a:pt x="853607" y="101572"/>
                    <a:pt x="827392" y="104945"/>
                  </a:cubicBezTo>
                  <a:cubicBezTo>
                    <a:pt x="815711" y="106982"/>
                    <a:pt x="803848" y="107780"/>
                    <a:pt x="792000" y="107326"/>
                  </a:cubicBezTo>
                  <a:cubicBezTo>
                    <a:pt x="554465" y="107326"/>
                    <a:pt x="316930" y="107326"/>
                    <a:pt x="79395" y="107326"/>
                  </a:cubicBezTo>
                  <a:lnTo>
                    <a:pt x="65123" y="107326"/>
                  </a:lnTo>
                  <a:cubicBezTo>
                    <a:pt x="24308" y="105898"/>
                    <a:pt x="-714" y="84752"/>
                    <a:pt x="142" y="52367"/>
                  </a:cubicBezTo>
                  <a:cubicBezTo>
                    <a:pt x="998" y="19982"/>
                    <a:pt x="24498" y="742"/>
                    <a:pt x="64172" y="456"/>
                  </a:cubicBezTo>
                  <a:cubicBezTo>
                    <a:pt x="149799" y="-211"/>
                    <a:pt x="235426" y="456"/>
                    <a:pt x="321052" y="45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02" name="Google Shape;702;p33"/>
            <p:cNvSpPr/>
            <p:nvPr/>
          </p:nvSpPr>
          <p:spPr>
            <a:xfrm>
              <a:off x="4517524" y="2832942"/>
              <a:ext cx="869187" cy="107301"/>
            </a:xfrm>
            <a:custGeom>
              <a:avLst/>
              <a:gdLst/>
              <a:ahLst/>
              <a:cxnLst/>
              <a:rect l="l" t="t" r="r" b="b"/>
              <a:pathLst>
                <a:path w="869187" h="107301" extrusionOk="0">
                  <a:moveTo>
                    <a:pt x="434208" y="107299"/>
                  </a:moveTo>
                  <a:lnTo>
                    <a:pt x="81426" y="107299"/>
                  </a:lnTo>
                  <a:cubicBezTo>
                    <a:pt x="69572" y="107767"/>
                    <a:pt x="57700" y="107225"/>
                    <a:pt x="45938" y="105679"/>
                  </a:cubicBezTo>
                  <a:cubicBezTo>
                    <a:pt x="15874" y="100536"/>
                    <a:pt x="-966" y="81200"/>
                    <a:pt x="175" y="51387"/>
                  </a:cubicBezTo>
                  <a:cubicBezTo>
                    <a:pt x="-215" y="24889"/>
                    <a:pt x="20450" y="2852"/>
                    <a:pt x="46890" y="1571"/>
                  </a:cubicBezTo>
                  <a:cubicBezTo>
                    <a:pt x="58713" y="409"/>
                    <a:pt x="70595" y="-36"/>
                    <a:pt x="82472" y="238"/>
                  </a:cubicBezTo>
                  <a:lnTo>
                    <a:pt x="787942" y="238"/>
                  </a:lnTo>
                  <a:cubicBezTo>
                    <a:pt x="844456" y="238"/>
                    <a:pt x="868431" y="15763"/>
                    <a:pt x="869288" y="52339"/>
                  </a:cubicBezTo>
                  <a:cubicBezTo>
                    <a:pt x="870144" y="88915"/>
                    <a:pt x="844456" y="107299"/>
                    <a:pt x="786895" y="10729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03" name="Google Shape;703;p33"/>
            <p:cNvSpPr/>
            <p:nvPr/>
          </p:nvSpPr>
          <p:spPr>
            <a:xfrm>
              <a:off x="3930100" y="2662930"/>
              <a:ext cx="472088" cy="328803"/>
            </a:xfrm>
            <a:custGeom>
              <a:avLst/>
              <a:gdLst/>
              <a:ahLst/>
              <a:cxnLst/>
              <a:rect l="l" t="t" r="r" b="b"/>
              <a:pathLst>
                <a:path w="472088" h="328803" extrusionOk="0">
                  <a:moveTo>
                    <a:pt x="165650" y="230733"/>
                  </a:moveTo>
                  <a:cubicBezTo>
                    <a:pt x="185344" y="211683"/>
                    <a:pt x="195714" y="202730"/>
                    <a:pt x="205514" y="192633"/>
                  </a:cubicBezTo>
                  <a:cubicBezTo>
                    <a:pt x="262599" y="135483"/>
                    <a:pt x="319683" y="77476"/>
                    <a:pt x="376768" y="20612"/>
                  </a:cubicBezTo>
                  <a:cubicBezTo>
                    <a:pt x="402741" y="-5106"/>
                    <a:pt x="433852" y="-6249"/>
                    <a:pt x="455735" y="15373"/>
                  </a:cubicBezTo>
                  <a:cubicBezTo>
                    <a:pt x="477617" y="36995"/>
                    <a:pt x="478568" y="68713"/>
                    <a:pt x="453356" y="94526"/>
                  </a:cubicBezTo>
                  <a:cubicBezTo>
                    <a:pt x="387519" y="162058"/>
                    <a:pt x="322062" y="229209"/>
                    <a:pt x="254321" y="294741"/>
                  </a:cubicBezTo>
                  <a:cubicBezTo>
                    <a:pt x="207893" y="340080"/>
                    <a:pt x="141294" y="340080"/>
                    <a:pt x="93723" y="296456"/>
                  </a:cubicBezTo>
                  <a:cubicBezTo>
                    <a:pt x="67274" y="272548"/>
                    <a:pt x="42252" y="246926"/>
                    <a:pt x="17611" y="220827"/>
                  </a:cubicBezTo>
                  <a:cubicBezTo>
                    <a:pt x="-5413" y="196253"/>
                    <a:pt x="-5318" y="165487"/>
                    <a:pt x="15613" y="144627"/>
                  </a:cubicBezTo>
                  <a:cubicBezTo>
                    <a:pt x="35477" y="123903"/>
                    <a:pt x="68360" y="123224"/>
                    <a:pt x="89061" y="143110"/>
                  </a:cubicBezTo>
                  <a:cubicBezTo>
                    <a:pt x="89983" y="143995"/>
                    <a:pt x="90872" y="144915"/>
                    <a:pt x="91725" y="145866"/>
                  </a:cubicBezTo>
                  <a:cubicBezTo>
                    <a:pt x="117509" y="171488"/>
                    <a:pt x="139962" y="200730"/>
                    <a:pt x="165650" y="23073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04" name="Google Shape;704;p33"/>
            <p:cNvSpPr/>
            <p:nvPr/>
          </p:nvSpPr>
          <p:spPr>
            <a:xfrm>
              <a:off x="3930148" y="4125623"/>
              <a:ext cx="473512" cy="324528"/>
            </a:xfrm>
            <a:custGeom>
              <a:avLst/>
              <a:gdLst/>
              <a:ahLst/>
              <a:cxnLst/>
              <a:rect l="l" t="t" r="r" b="b"/>
              <a:pathLst>
                <a:path w="473512" h="324528" extrusionOk="0">
                  <a:moveTo>
                    <a:pt x="168266" y="224509"/>
                  </a:moveTo>
                  <a:cubicBezTo>
                    <a:pt x="240288" y="152595"/>
                    <a:pt x="304698" y="87920"/>
                    <a:pt x="369679" y="23817"/>
                  </a:cubicBezTo>
                  <a:cubicBezTo>
                    <a:pt x="379193" y="14292"/>
                    <a:pt x="392703" y="-662"/>
                    <a:pt x="403359" y="195"/>
                  </a:cubicBezTo>
                  <a:cubicBezTo>
                    <a:pt x="423624" y="1719"/>
                    <a:pt x="448266" y="7720"/>
                    <a:pt x="461681" y="21245"/>
                  </a:cubicBezTo>
                  <a:cubicBezTo>
                    <a:pt x="481470" y="41248"/>
                    <a:pt x="474810" y="68108"/>
                    <a:pt x="455401" y="88396"/>
                  </a:cubicBezTo>
                  <a:cubicBezTo>
                    <a:pt x="422483" y="122591"/>
                    <a:pt x="388612" y="156024"/>
                    <a:pt x="355218" y="189647"/>
                  </a:cubicBezTo>
                  <a:cubicBezTo>
                    <a:pt x="321823" y="223270"/>
                    <a:pt x="290617" y="256322"/>
                    <a:pt x="257223" y="288040"/>
                  </a:cubicBezTo>
                  <a:cubicBezTo>
                    <a:pt x="206132" y="336999"/>
                    <a:pt x="139724" y="336808"/>
                    <a:pt x="88538" y="288040"/>
                  </a:cubicBezTo>
                  <a:cubicBezTo>
                    <a:pt x="64467" y="265180"/>
                    <a:pt x="40968" y="241749"/>
                    <a:pt x="18134" y="217460"/>
                  </a:cubicBezTo>
                  <a:cubicBezTo>
                    <a:pt x="-4700" y="193171"/>
                    <a:pt x="-5842" y="162787"/>
                    <a:pt x="14804" y="141260"/>
                  </a:cubicBezTo>
                  <a:cubicBezTo>
                    <a:pt x="35449" y="119734"/>
                    <a:pt x="68273" y="117924"/>
                    <a:pt x="93580" y="142975"/>
                  </a:cubicBezTo>
                  <a:cubicBezTo>
                    <a:pt x="118888" y="168025"/>
                    <a:pt x="141246" y="194981"/>
                    <a:pt x="168266" y="22450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05" name="Google Shape;705;p33"/>
            <p:cNvSpPr/>
            <p:nvPr/>
          </p:nvSpPr>
          <p:spPr>
            <a:xfrm>
              <a:off x="3929819" y="3392672"/>
              <a:ext cx="472165" cy="327556"/>
            </a:xfrm>
            <a:custGeom>
              <a:avLst/>
              <a:gdLst/>
              <a:ahLst/>
              <a:cxnLst/>
              <a:rect l="l" t="t" r="r" b="b"/>
              <a:pathLst>
                <a:path w="472165" h="327556" extrusionOk="0">
                  <a:moveTo>
                    <a:pt x="175636" y="220891"/>
                  </a:moveTo>
                  <a:lnTo>
                    <a:pt x="352693" y="44488"/>
                  </a:lnTo>
                  <a:cubicBezTo>
                    <a:pt x="362207" y="34963"/>
                    <a:pt x="370674" y="25438"/>
                    <a:pt x="380379" y="16866"/>
                  </a:cubicBezTo>
                  <a:cubicBezTo>
                    <a:pt x="405401" y="-5232"/>
                    <a:pt x="435561" y="-5328"/>
                    <a:pt x="456492" y="16104"/>
                  </a:cubicBezTo>
                  <a:cubicBezTo>
                    <a:pt x="477423" y="37535"/>
                    <a:pt x="478184" y="67539"/>
                    <a:pt x="454969" y="92304"/>
                  </a:cubicBezTo>
                  <a:cubicBezTo>
                    <a:pt x="427569" y="121831"/>
                    <a:pt x="398360" y="149454"/>
                    <a:pt x="369913" y="178029"/>
                  </a:cubicBezTo>
                  <a:cubicBezTo>
                    <a:pt x="333094" y="215081"/>
                    <a:pt x="296845" y="252609"/>
                    <a:pt x="259455" y="289090"/>
                  </a:cubicBezTo>
                  <a:cubicBezTo>
                    <a:pt x="206176" y="341001"/>
                    <a:pt x="139387" y="340430"/>
                    <a:pt x="85537" y="288328"/>
                  </a:cubicBezTo>
                  <a:cubicBezTo>
                    <a:pt x="63369" y="266897"/>
                    <a:pt x="41487" y="245180"/>
                    <a:pt x="20175" y="222796"/>
                  </a:cubicBezTo>
                  <a:cubicBezTo>
                    <a:pt x="-4847" y="196412"/>
                    <a:pt x="-6369" y="165646"/>
                    <a:pt x="15133" y="143643"/>
                  </a:cubicBezTo>
                  <a:cubicBezTo>
                    <a:pt x="36635" y="121641"/>
                    <a:pt x="68983" y="122212"/>
                    <a:pt x="96669" y="148501"/>
                  </a:cubicBezTo>
                  <a:cubicBezTo>
                    <a:pt x="119788" y="170504"/>
                    <a:pt x="142336" y="193269"/>
                    <a:pt x="165360" y="215176"/>
                  </a:cubicBezTo>
                  <a:cubicBezTo>
                    <a:pt x="167168" y="217748"/>
                    <a:pt x="170117" y="218224"/>
                    <a:pt x="175636" y="22089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06" name="Google Shape;706;p33"/>
            <p:cNvSpPr/>
            <p:nvPr/>
          </p:nvSpPr>
          <p:spPr>
            <a:xfrm>
              <a:off x="4516706" y="4292052"/>
              <a:ext cx="548694" cy="107306"/>
            </a:xfrm>
            <a:custGeom>
              <a:avLst/>
              <a:gdLst/>
              <a:ahLst/>
              <a:cxnLst/>
              <a:rect l="l" t="t" r="r" b="b"/>
              <a:pathLst>
                <a:path w="548694" h="107306" extrusionOk="0">
                  <a:moveTo>
                    <a:pt x="275666" y="262"/>
                  </a:moveTo>
                  <a:cubicBezTo>
                    <a:pt x="344453" y="262"/>
                    <a:pt x="413335" y="262"/>
                    <a:pt x="482217" y="262"/>
                  </a:cubicBezTo>
                  <a:cubicBezTo>
                    <a:pt x="525221" y="262"/>
                    <a:pt x="548815" y="18836"/>
                    <a:pt x="548815" y="52174"/>
                  </a:cubicBezTo>
                  <a:cubicBezTo>
                    <a:pt x="548815" y="85511"/>
                    <a:pt x="525601" y="107038"/>
                    <a:pt x="484215" y="107133"/>
                  </a:cubicBezTo>
                  <a:cubicBezTo>
                    <a:pt x="344104" y="107577"/>
                    <a:pt x="203993" y="107577"/>
                    <a:pt x="63882" y="107133"/>
                  </a:cubicBezTo>
                  <a:cubicBezTo>
                    <a:pt x="25160" y="107133"/>
                    <a:pt x="899" y="85797"/>
                    <a:pt x="138" y="54364"/>
                  </a:cubicBezTo>
                  <a:cubicBezTo>
                    <a:pt x="-623" y="22932"/>
                    <a:pt x="24209" y="548"/>
                    <a:pt x="65309" y="358"/>
                  </a:cubicBezTo>
                  <a:cubicBezTo>
                    <a:pt x="135523" y="-23"/>
                    <a:pt x="205547" y="262"/>
                    <a:pt x="275666" y="2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07" name="Google Shape;707;p33"/>
            <p:cNvSpPr/>
            <p:nvPr/>
          </p:nvSpPr>
          <p:spPr>
            <a:xfrm>
              <a:off x="4516531" y="3562836"/>
              <a:ext cx="549061" cy="107336"/>
            </a:xfrm>
            <a:custGeom>
              <a:avLst/>
              <a:gdLst/>
              <a:ahLst/>
              <a:cxnLst/>
              <a:rect l="l" t="t" r="r" b="b"/>
              <a:pathLst>
                <a:path w="549061" h="107336" extrusionOk="0">
                  <a:moveTo>
                    <a:pt x="273652" y="244"/>
                  </a:moveTo>
                  <a:cubicBezTo>
                    <a:pt x="343676" y="244"/>
                    <a:pt x="413795" y="244"/>
                    <a:pt x="483818" y="244"/>
                  </a:cubicBezTo>
                  <a:cubicBezTo>
                    <a:pt x="526441" y="244"/>
                    <a:pt x="549466" y="19294"/>
                    <a:pt x="549180" y="53394"/>
                  </a:cubicBezTo>
                  <a:cubicBezTo>
                    <a:pt x="548895" y="87493"/>
                    <a:pt x="525395" y="106924"/>
                    <a:pt x="482581" y="107115"/>
                  </a:cubicBezTo>
                  <a:cubicBezTo>
                    <a:pt x="343676" y="107623"/>
                    <a:pt x="204802" y="107623"/>
                    <a:pt x="65959" y="107115"/>
                  </a:cubicBezTo>
                  <a:cubicBezTo>
                    <a:pt x="24763" y="107115"/>
                    <a:pt x="-68" y="85112"/>
                    <a:pt x="122" y="52632"/>
                  </a:cubicBezTo>
                  <a:cubicBezTo>
                    <a:pt x="312" y="20151"/>
                    <a:pt x="24859" y="435"/>
                    <a:pt x="66721" y="244"/>
                  </a:cubicBezTo>
                  <a:cubicBezTo>
                    <a:pt x="135983" y="54"/>
                    <a:pt x="204865" y="244"/>
                    <a:pt x="273652" y="2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708" name="Google Shape;708;p33"/>
          <p:cNvGrpSpPr/>
          <p:nvPr/>
        </p:nvGrpSpPr>
        <p:grpSpPr>
          <a:xfrm>
            <a:off x="4827725" y="3318847"/>
            <a:ext cx="540014" cy="539947"/>
            <a:chOff x="2743580" y="1600200"/>
            <a:chExt cx="3657695" cy="3657241"/>
          </a:xfrm>
        </p:grpSpPr>
        <p:sp>
          <p:nvSpPr>
            <p:cNvPr id="709" name="Google Shape;709;p33"/>
            <p:cNvSpPr/>
            <p:nvPr/>
          </p:nvSpPr>
          <p:spPr>
            <a:xfrm>
              <a:off x="2743580" y="1600200"/>
              <a:ext cx="3657695" cy="3657241"/>
            </a:xfrm>
            <a:custGeom>
              <a:avLst/>
              <a:gdLst/>
              <a:ahLst/>
              <a:cxnLst/>
              <a:rect l="l" t="t" r="r" b="b"/>
              <a:pathLst>
                <a:path w="3657695" h="3657241" extrusionOk="0">
                  <a:moveTo>
                    <a:pt x="2671549" y="160"/>
                  </a:moveTo>
                  <a:cubicBezTo>
                    <a:pt x="2722508" y="25782"/>
                    <a:pt x="2736128" y="68073"/>
                    <a:pt x="2736033" y="123127"/>
                  </a:cubicBezTo>
                  <a:cubicBezTo>
                    <a:pt x="2734827" y="728917"/>
                    <a:pt x="2734541" y="1334739"/>
                    <a:pt x="2735176" y="1940593"/>
                  </a:cubicBezTo>
                  <a:lnTo>
                    <a:pt x="2735176" y="1984789"/>
                  </a:lnTo>
                  <a:cubicBezTo>
                    <a:pt x="2825490" y="1997104"/>
                    <a:pt x="2912710" y="2026178"/>
                    <a:pt x="2992351" y="2070514"/>
                  </a:cubicBezTo>
                  <a:cubicBezTo>
                    <a:pt x="3135052" y="2150185"/>
                    <a:pt x="3245026" y="2277700"/>
                    <a:pt x="3302866" y="2430559"/>
                  </a:cubicBezTo>
                  <a:cubicBezTo>
                    <a:pt x="3318296" y="2470278"/>
                    <a:pt x="3309629" y="2500091"/>
                    <a:pt x="3279911" y="2512569"/>
                  </a:cubicBezTo>
                  <a:cubicBezTo>
                    <a:pt x="3247811" y="2525999"/>
                    <a:pt x="3220570" y="2510664"/>
                    <a:pt x="3203711" y="2469611"/>
                  </a:cubicBezTo>
                  <a:cubicBezTo>
                    <a:pt x="3103317" y="2229676"/>
                    <a:pt x="2896625" y="2088611"/>
                    <a:pt x="2644784" y="2086897"/>
                  </a:cubicBezTo>
                  <a:cubicBezTo>
                    <a:pt x="2302646" y="2085182"/>
                    <a:pt x="2021182" y="2402746"/>
                    <a:pt x="2062520" y="2744122"/>
                  </a:cubicBezTo>
                  <a:cubicBezTo>
                    <a:pt x="2095572" y="3016632"/>
                    <a:pt x="2286644" y="3219133"/>
                    <a:pt x="2556582" y="3267997"/>
                  </a:cubicBezTo>
                  <a:cubicBezTo>
                    <a:pt x="2877479" y="3325909"/>
                    <a:pt x="3199806" y="3087022"/>
                    <a:pt x="3237239" y="2763172"/>
                  </a:cubicBezTo>
                  <a:cubicBezTo>
                    <a:pt x="3239429" y="2744122"/>
                    <a:pt x="3241049" y="2725072"/>
                    <a:pt x="3242954" y="2706022"/>
                  </a:cubicBezTo>
                  <a:cubicBezTo>
                    <a:pt x="3246192" y="2672875"/>
                    <a:pt x="3268195" y="2650872"/>
                    <a:pt x="3297437" y="2651729"/>
                  </a:cubicBezTo>
                  <a:cubicBezTo>
                    <a:pt x="3326678" y="2652586"/>
                    <a:pt x="3351062" y="2677447"/>
                    <a:pt x="3349443" y="2712308"/>
                  </a:cubicBezTo>
                  <a:cubicBezTo>
                    <a:pt x="3346027" y="2794447"/>
                    <a:pt x="3327963" y="2875315"/>
                    <a:pt x="3296103" y="2951100"/>
                  </a:cubicBezTo>
                  <a:cubicBezTo>
                    <a:pt x="3286578" y="2973007"/>
                    <a:pt x="3276482" y="2994343"/>
                    <a:pt x="3265147" y="3019299"/>
                  </a:cubicBezTo>
                  <a:cubicBezTo>
                    <a:pt x="3274672" y="3027967"/>
                    <a:pt x="3284197" y="3037587"/>
                    <a:pt x="3294770" y="3046826"/>
                  </a:cubicBezTo>
                  <a:cubicBezTo>
                    <a:pt x="3380495" y="3123026"/>
                    <a:pt x="3464219" y="3200179"/>
                    <a:pt x="3551183" y="3274188"/>
                  </a:cubicBezTo>
                  <a:cubicBezTo>
                    <a:pt x="3601379" y="3316955"/>
                    <a:pt x="3642718" y="3363628"/>
                    <a:pt x="3657863" y="3429350"/>
                  </a:cubicBezTo>
                  <a:lnTo>
                    <a:pt x="3657863" y="3500597"/>
                  </a:lnTo>
                  <a:cubicBezTo>
                    <a:pt x="3656243" y="3502216"/>
                    <a:pt x="3653576" y="3503740"/>
                    <a:pt x="3653195" y="3505645"/>
                  </a:cubicBezTo>
                  <a:cubicBezTo>
                    <a:pt x="3627764" y="3643758"/>
                    <a:pt x="3442407" y="3718148"/>
                    <a:pt x="3311153" y="3594799"/>
                  </a:cubicBezTo>
                  <a:cubicBezTo>
                    <a:pt x="3212378" y="3501931"/>
                    <a:pt x="3109032" y="3413824"/>
                    <a:pt x="3008924" y="3322480"/>
                  </a:cubicBezTo>
                  <a:cubicBezTo>
                    <a:pt x="2989398" y="3304573"/>
                    <a:pt x="2975492" y="3302191"/>
                    <a:pt x="2950917" y="3314098"/>
                  </a:cubicBezTo>
                  <a:cubicBezTo>
                    <a:pt x="2688047" y="3441316"/>
                    <a:pt x="2373533" y="3389030"/>
                    <a:pt x="2165962" y="3183605"/>
                  </a:cubicBezTo>
                  <a:cubicBezTo>
                    <a:pt x="2128719" y="3146267"/>
                    <a:pt x="2093286" y="3130551"/>
                    <a:pt x="2042137" y="3134456"/>
                  </a:cubicBezTo>
                  <a:cubicBezTo>
                    <a:pt x="1990988" y="3138361"/>
                    <a:pt x="1938695" y="3135409"/>
                    <a:pt x="1885451" y="3135409"/>
                  </a:cubicBezTo>
                  <a:lnTo>
                    <a:pt x="1885451" y="3301525"/>
                  </a:lnTo>
                  <a:cubicBezTo>
                    <a:pt x="1885451" y="3387250"/>
                    <a:pt x="1855352" y="3417253"/>
                    <a:pt x="1769436" y="3417253"/>
                  </a:cubicBezTo>
                  <a:cubicBezTo>
                    <a:pt x="1218637" y="3417253"/>
                    <a:pt x="667806" y="3417507"/>
                    <a:pt x="116944" y="3418015"/>
                  </a:cubicBezTo>
                  <a:cubicBezTo>
                    <a:pt x="61794" y="3418015"/>
                    <a:pt x="22551" y="3401823"/>
                    <a:pt x="167" y="3350578"/>
                  </a:cubicBezTo>
                  <a:lnTo>
                    <a:pt x="167" y="628810"/>
                  </a:lnTo>
                  <a:cubicBezTo>
                    <a:pt x="26552" y="579089"/>
                    <a:pt x="68462" y="562135"/>
                    <a:pt x="123516" y="565183"/>
                  </a:cubicBezTo>
                  <a:cubicBezTo>
                    <a:pt x="175237" y="568135"/>
                    <a:pt x="227243" y="565849"/>
                    <a:pt x="282298" y="565849"/>
                  </a:cubicBezTo>
                  <a:cubicBezTo>
                    <a:pt x="282298" y="507842"/>
                    <a:pt x="282298" y="454597"/>
                    <a:pt x="282298" y="401353"/>
                  </a:cubicBezTo>
                  <a:cubicBezTo>
                    <a:pt x="282298" y="312294"/>
                    <a:pt x="310873" y="283719"/>
                    <a:pt x="399360" y="283528"/>
                  </a:cubicBezTo>
                  <a:lnTo>
                    <a:pt x="564143" y="283528"/>
                  </a:lnTo>
                  <a:cubicBezTo>
                    <a:pt x="564143" y="225235"/>
                    <a:pt x="566619" y="171705"/>
                    <a:pt x="563476" y="118555"/>
                  </a:cubicBezTo>
                  <a:cubicBezTo>
                    <a:pt x="560142" y="63786"/>
                    <a:pt x="579097" y="24353"/>
                    <a:pt x="628532" y="160"/>
                  </a:cubicBezTo>
                  <a:close/>
                  <a:moveTo>
                    <a:pt x="673585" y="109126"/>
                  </a:moveTo>
                  <a:lnTo>
                    <a:pt x="673585" y="2743645"/>
                  </a:lnTo>
                  <a:cubicBezTo>
                    <a:pt x="768835" y="2743645"/>
                    <a:pt x="861227" y="2745074"/>
                    <a:pt x="953810" y="2743645"/>
                  </a:cubicBezTo>
                  <a:cubicBezTo>
                    <a:pt x="1078969" y="2741264"/>
                    <a:pt x="1191935" y="2647157"/>
                    <a:pt x="1213176" y="2523523"/>
                  </a:cubicBezTo>
                  <a:cubicBezTo>
                    <a:pt x="1222701" y="2467801"/>
                    <a:pt x="1218986" y="2409794"/>
                    <a:pt x="1221082" y="2352835"/>
                  </a:cubicBezTo>
                  <a:cubicBezTo>
                    <a:pt x="1222606" y="2312734"/>
                    <a:pt x="1240132" y="2292922"/>
                    <a:pt x="1280042" y="2292732"/>
                  </a:cubicBezTo>
                  <a:cubicBezTo>
                    <a:pt x="1390722" y="2291970"/>
                    <a:pt x="1501403" y="2292160"/>
                    <a:pt x="1612083" y="2292732"/>
                  </a:cubicBezTo>
                  <a:cubicBezTo>
                    <a:pt x="1650183" y="2292732"/>
                    <a:pt x="1671329" y="2312353"/>
                    <a:pt x="1672091" y="2344072"/>
                  </a:cubicBezTo>
                  <a:cubicBezTo>
                    <a:pt x="1672948" y="2376647"/>
                    <a:pt x="1650659" y="2398459"/>
                    <a:pt x="1611893" y="2398840"/>
                  </a:cubicBezTo>
                  <a:cubicBezTo>
                    <a:pt x="1530930" y="2399698"/>
                    <a:pt x="1449968" y="2398840"/>
                    <a:pt x="1369100" y="2398840"/>
                  </a:cubicBezTo>
                  <a:lnTo>
                    <a:pt x="1327095" y="2398840"/>
                  </a:lnTo>
                  <a:cubicBezTo>
                    <a:pt x="1337477" y="2530666"/>
                    <a:pt x="1305188" y="2644871"/>
                    <a:pt x="1211938" y="2741740"/>
                  </a:cubicBezTo>
                  <a:lnTo>
                    <a:pt x="1947839" y="2741740"/>
                  </a:lnTo>
                  <a:cubicBezTo>
                    <a:pt x="1951840" y="2683352"/>
                    <a:pt x="1951554" y="2626107"/>
                    <a:pt x="1960698" y="2570290"/>
                  </a:cubicBezTo>
                  <a:cubicBezTo>
                    <a:pt x="1969842" y="2514474"/>
                    <a:pt x="1988702" y="2457991"/>
                    <a:pt x="2004132" y="2398840"/>
                  </a:cubicBezTo>
                  <a:cubicBezTo>
                    <a:pt x="1957650" y="2398840"/>
                    <a:pt x="1910406" y="2398840"/>
                    <a:pt x="1863257" y="2398840"/>
                  </a:cubicBezTo>
                  <a:cubicBezTo>
                    <a:pt x="1821252" y="2398269"/>
                    <a:pt x="1798392" y="2377885"/>
                    <a:pt x="1799154" y="2343405"/>
                  </a:cubicBezTo>
                  <a:cubicBezTo>
                    <a:pt x="1799916" y="2310448"/>
                    <a:pt x="1821728" y="2292256"/>
                    <a:pt x="1862686" y="2291970"/>
                  </a:cubicBezTo>
                  <a:cubicBezTo>
                    <a:pt x="1920979" y="2291970"/>
                    <a:pt x="1979367" y="2290732"/>
                    <a:pt x="2037660" y="2291970"/>
                  </a:cubicBezTo>
                  <a:cubicBezTo>
                    <a:pt x="2057713" y="2293719"/>
                    <a:pt x="2077010" y="2283886"/>
                    <a:pt x="2087381" y="2266633"/>
                  </a:cubicBezTo>
                  <a:cubicBezTo>
                    <a:pt x="2169200" y="2154429"/>
                    <a:pt x="2275404" y="2071847"/>
                    <a:pt x="2407040" y="2025937"/>
                  </a:cubicBezTo>
                  <a:cubicBezTo>
                    <a:pt x="2477048" y="2001648"/>
                    <a:pt x="2551343" y="1989551"/>
                    <a:pt x="2626115" y="1971358"/>
                  </a:cubicBezTo>
                  <a:lnTo>
                    <a:pt x="2626115" y="109126"/>
                  </a:lnTo>
                  <a:close/>
                  <a:moveTo>
                    <a:pt x="1776580" y="3135409"/>
                  </a:moveTo>
                  <a:lnTo>
                    <a:pt x="398598" y="3135409"/>
                  </a:lnTo>
                  <a:cubicBezTo>
                    <a:pt x="312873" y="3135409"/>
                    <a:pt x="282012" y="3105024"/>
                    <a:pt x="282012" y="3019585"/>
                  </a:cubicBezTo>
                  <a:cubicBezTo>
                    <a:pt x="282012" y="2786222"/>
                    <a:pt x="282012" y="2552891"/>
                    <a:pt x="282012" y="2319592"/>
                  </a:cubicBezTo>
                  <a:cubicBezTo>
                    <a:pt x="281558" y="2307699"/>
                    <a:pt x="282356" y="2295791"/>
                    <a:pt x="284393" y="2284064"/>
                  </a:cubicBezTo>
                  <a:cubicBezTo>
                    <a:pt x="287703" y="2259110"/>
                    <a:pt x="309862" y="2241042"/>
                    <a:pt x="334971" y="2242821"/>
                  </a:cubicBezTo>
                  <a:cubicBezTo>
                    <a:pt x="360011" y="2240568"/>
                    <a:pt x="382490" y="2258167"/>
                    <a:pt x="386311" y="2283016"/>
                  </a:cubicBezTo>
                  <a:cubicBezTo>
                    <a:pt x="388762" y="2297068"/>
                    <a:pt x="389688" y="2311343"/>
                    <a:pt x="389073" y="2325593"/>
                  </a:cubicBezTo>
                  <a:cubicBezTo>
                    <a:pt x="389073" y="2544668"/>
                    <a:pt x="389073" y="2763743"/>
                    <a:pt x="389073" y="2982818"/>
                  </a:cubicBezTo>
                  <a:lnTo>
                    <a:pt x="389073" y="3025395"/>
                  </a:lnTo>
                  <a:lnTo>
                    <a:pt x="2036422" y="3025395"/>
                  </a:lnTo>
                  <a:cubicBezTo>
                    <a:pt x="2017372" y="2977770"/>
                    <a:pt x="1996893" y="2933288"/>
                    <a:pt x="1983177" y="2886901"/>
                  </a:cubicBezTo>
                  <a:cubicBezTo>
                    <a:pt x="1974795" y="2858993"/>
                    <a:pt x="1964127" y="2850421"/>
                    <a:pt x="1934600" y="2850516"/>
                  </a:cubicBezTo>
                  <a:cubicBezTo>
                    <a:pt x="1505975" y="2851595"/>
                    <a:pt x="1077350" y="2851849"/>
                    <a:pt x="648725" y="2851278"/>
                  </a:cubicBezTo>
                  <a:cubicBezTo>
                    <a:pt x="575763" y="2851278"/>
                    <a:pt x="563952" y="2839467"/>
                    <a:pt x="563952" y="2766505"/>
                  </a:cubicBezTo>
                  <a:lnTo>
                    <a:pt x="563952" y="393256"/>
                  </a:lnTo>
                  <a:lnTo>
                    <a:pt x="389073" y="393256"/>
                  </a:lnTo>
                  <a:lnTo>
                    <a:pt x="389073" y="445168"/>
                  </a:lnTo>
                  <a:cubicBezTo>
                    <a:pt x="389073" y="973742"/>
                    <a:pt x="389073" y="1502316"/>
                    <a:pt x="389073" y="2030890"/>
                  </a:cubicBezTo>
                  <a:cubicBezTo>
                    <a:pt x="389785" y="2047514"/>
                    <a:pt x="388860" y="2064167"/>
                    <a:pt x="386311" y="2080610"/>
                  </a:cubicBezTo>
                  <a:cubicBezTo>
                    <a:pt x="382770" y="2105452"/>
                    <a:pt x="360562" y="2123284"/>
                    <a:pt x="335543" y="2121377"/>
                  </a:cubicBezTo>
                  <a:cubicBezTo>
                    <a:pt x="310398" y="2123209"/>
                    <a:pt x="288181" y="2105127"/>
                    <a:pt x="284870" y="2080134"/>
                  </a:cubicBezTo>
                  <a:cubicBezTo>
                    <a:pt x="282532" y="2064853"/>
                    <a:pt x="281671" y="2049383"/>
                    <a:pt x="282298" y="2033938"/>
                  </a:cubicBezTo>
                  <a:cubicBezTo>
                    <a:pt x="282298" y="1596994"/>
                    <a:pt x="282298" y="1160051"/>
                    <a:pt x="282298" y="723107"/>
                  </a:cubicBezTo>
                  <a:lnTo>
                    <a:pt x="282298" y="675482"/>
                  </a:lnTo>
                  <a:lnTo>
                    <a:pt x="109133" y="675482"/>
                  </a:lnTo>
                  <a:lnTo>
                    <a:pt x="109133" y="3307049"/>
                  </a:lnTo>
                  <a:lnTo>
                    <a:pt x="1776580" y="3307049"/>
                  </a:lnTo>
                  <a:close/>
                  <a:moveTo>
                    <a:pt x="3083696" y="3247137"/>
                  </a:moveTo>
                  <a:cubicBezTo>
                    <a:pt x="3185232" y="3337624"/>
                    <a:pt x="3292293" y="3435160"/>
                    <a:pt x="3401831" y="3529744"/>
                  </a:cubicBezTo>
                  <a:cubicBezTo>
                    <a:pt x="3439088" y="3561745"/>
                    <a:pt x="3495120" y="3557972"/>
                    <a:pt x="3527751" y="3521266"/>
                  </a:cubicBezTo>
                  <a:cubicBezTo>
                    <a:pt x="3560041" y="3485452"/>
                    <a:pt x="3557469" y="3430207"/>
                    <a:pt x="3520607" y="3392203"/>
                  </a:cubicBezTo>
                  <a:cubicBezTo>
                    <a:pt x="3505748" y="3376867"/>
                    <a:pt x="3489080" y="3363628"/>
                    <a:pt x="3472982" y="3349054"/>
                  </a:cubicBezTo>
                  <a:lnTo>
                    <a:pt x="3212093" y="311693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10" name="Google Shape;710;p33"/>
            <p:cNvSpPr/>
            <p:nvPr/>
          </p:nvSpPr>
          <p:spPr>
            <a:xfrm>
              <a:off x="4936800" y="3822851"/>
              <a:ext cx="907764" cy="915836"/>
            </a:xfrm>
            <a:custGeom>
              <a:avLst/>
              <a:gdLst/>
              <a:ahLst/>
              <a:cxnLst/>
              <a:rect l="l" t="t" r="r" b="b"/>
              <a:pathLst>
                <a:path w="907764" h="915836" extrusionOk="0">
                  <a:moveTo>
                    <a:pt x="455278" y="915996"/>
                  </a:moveTo>
                  <a:cubicBezTo>
                    <a:pt x="200675" y="914662"/>
                    <a:pt x="-1160" y="708255"/>
                    <a:pt x="174" y="450414"/>
                  </a:cubicBezTo>
                  <a:cubicBezTo>
                    <a:pt x="1412" y="206478"/>
                    <a:pt x="212200" y="-1262"/>
                    <a:pt x="457374" y="167"/>
                  </a:cubicBezTo>
                  <a:cubicBezTo>
                    <a:pt x="710266" y="4257"/>
                    <a:pt x="911960" y="212582"/>
                    <a:pt x="907870" y="465475"/>
                  </a:cubicBezTo>
                  <a:cubicBezTo>
                    <a:pt x="903863" y="713268"/>
                    <a:pt x="703466" y="912916"/>
                    <a:pt x="455659" y="915996"/>
                  </a:cubicBezTo>
                  <a:close/>
                  <a:moveTo>
                    <a:pt x="457088" y="808554"/>
                  </a:moveTo>
                  <a:cubicBezTo>
                    <a:pt x="650727" y="808080"/>
                    <a:pt x="807320" y="650721"/>
                    <a:pt x="806846" y="457081"/>
                  </a:cubicBezTo>
                  <a:cubicBezTo>
                    <a:pt x="806372" y="263442"/>
                    <a:pt x="649013" y="106850"/>
                    <a:pt x="455373" y="107323"/>
                  </a:cubicBezTo>
                  <a:cubicBezTo>
                    <a:pt x="267445" y="107323"/>
                    <a:pt x="107711" y="267248"/>
                    <a:pt x="107425" y="455652"/>
                  </a:cubicBezTo>
                  <a:cubicBezTo>
                    <a:pt x="105846" y="649180"/>
                    <a:pt x="261452" y="807345"/>
                    <a:pt x="454980" y="808924"/>
                  </a:cubicBezTo>
                  <a:cubicBezTo>
                    <a:pt x="455619" y="808929"/>
                    <a:pt x="456258" y="808933"/>
                    <a:pt x="456898" y="80893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11" name="Google Shape;711;p33"/>
            <p:cNvSpPr/>
            <p:nvPr/>
          </p:nvSpPr>
          <p:spPr>
            <a:xfrm>
              <a:off x="4500852" y="1926907"/>
              <a:ext cx="744707" cy="746045"/>
            </a:xfrm>
            <a:custGeom>
              <a:avLst/>
              <a:gdLst/>
              <a:ahLst/>
              <a:cxnLst/>
              <a:rect l="l" t="t" r="r" b="b"/>
              <a:pathLst>
                <a:path w="744707" h="746045" extrusionOk="0">
                  <a:moveTo>
                    <a:pt x="107700" y="637287"/>
                  </a:moveTo>
                  <a:lnTo>
                    <a:pt x="635004" y="637287"/>
                  </a:lnTo>
                  <a:lnTo>
                    <a:pt x="635004" y="110269"/>
                  </a:lnTo>
                  <a:lnTo>
                    <a:pt x="107700" y="110269"/>
                  </a:lnTo>
                  <a:cubicBezTo>
                    <a:pt x="107700" y="144654"/>
                    <a:pt x="107700" y="178753"/>
                    <a:pt x="107700" y="212853"/>
                  </a:cubicBezTo>
                  <a:cubicBezTo>
                    <a:pt x="107700" y="253048"/>
                    <a:pt x="88650" y="275527"/>
                    <a:pt x="55789" y="276099"/>
                  </a:cubicBezTo>
                  <a:cubicBezTo>
                    <a:pt x="22928" y="276670"/>
                    <a:pt x="1687" y="253525"/>
                    <a:pt x="925" y="215044"/>
                  </a:cubicBezTo>
                  <a:cubicBezTo>
                    <a:pt x="163" y="174658"/>
                    <a:pt x="-218" y="134081"/>
                    <a:pt x="925" y="93695"/>
                  </a:cubicBezTo>
                  <a:cubicBezTo>
                    <a:pt x="2544" y="37402"/>
                    <a:pt x="36929" y="1207"/>
                    <a:pt x="92555" y="921"/>
                  </a:cubicBezTo>
                  <a:cubicBezTo>
                    <a:pt x="279436" y="-94"/>
                    <a:pt x="466348" y="-94"/>
                    <a:pt x="653292" y="921"/>
                  </a:cubicBezTo>
                  <a:cubicBezTo>
                    <a:pt x="709775" y="921"/>
                    <a:pt x="744065" y="36355"/>
                    <a:pt x="744256" y="93409"/>
                  </a:cubicBezTo>
                  <a:cubicBezTo>
                    <a:pt x="745081" y="280290"/>
                    <a:pt x="745081" y="467170"/>
                    <a:pt x="744256" y="654051"/>
                  </a:cubicBezTo>
                  <a:cubicBezTo>
                    <a:pt x="744256" y="710534"/>
                    <a:pt x="708537" y="745491"/>
                    <a:pt x="652244" y="745681"/>
                  </a:cubicBezTo>
                  <a:cubicBezTo>
                    <a:pt x="466570" y="746380"/>
                    <a:pt x="280896" y="746380"/>
                    <a:pt x="95222" y="745681"/>
                  </a:cubicBezTo>
                  <a:cubicBezTo>
                    <a:pt x="39120" y="745681"/>
                    <a:pt x="2830" y="710629"/>
                    <a:pt x="1211" y="655194"/>
                  </a:cubicBezTo>
                  <a:cubicBezTo>
                    <a:pt x="-409" y="599758"/>
                    <a:pt x="68" y="543275"/>
                    <a:pt x="1211" y="487363"/>
                  </a:cubicBezTo>
                  <a:cubicBezTo>
                    <a:pt x="1782" y="451073"/>
                    <a:pt x="23404" y="428880"/>
                    <a:pt x="54836" y="428880"/>
                  </a:cubicBezTo>
                  <a:cubicBezTo>
                    <a:pt x="86269" y="428880"/>
                    <a:pt x="107224" y="450502"/>
                    <a:pt x="107795" y="487268"/>
                  </a:cubicBezTo>
                  <a:cubicBezTo>
                    <a:pt x="108272" y="535465"/>
                    <a:pt x="107700" y="584423"/>
                    <a:pt x="107700" y="63728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12" name="Google Shape;712;p33"/>
            <p:cNvSpPr/>
            <p:nvPr/>
          </p:nvSpPr>
          <p:spPr>
            <a:xfrm>
              <a:off x="3541112" y="3524670"/>
              <a:ext cx="1203474" cy="107687"/>
            </a:xfrm>
            <a:custGeom>
              <a:avLst/>
              <a:gdLst/>
              <a:ahLst/>
              <a:cxnLst/>
              <a:rect l="l" t="t" r="r" b="b"/>
              <a:pathLst>
                <a:path w="1203474" h="107687" extrusionOk="0">
                  <a:moveTo>
                    <a:pt x="598715" y="107658"/>
                  </a:moveTo>
                  <a:lnTo>
                    <a:pt x="80936" y="107658"/>
                  </a:lnTo>
                  <a:cubicBezTo>
                    <a:pt x="66682" y="108197"/>
                    <a:pt x="52412" y="107239"/>
                    <a:pt x="38359" y="104800"/>
                  </a:cubicBezTo>
                  <a:cubicBezTo>
                    <a:pt x="13213" y="99085"/>
                    <a:pt x="-3932" y="79940"/>
                    <a:pt x="1021" y="56032"/>
                  </a:cubicBezTo>
                  <a:cubicBezTo>
                    <a:pt x="5021" y="36982"/>
                    <a:pt x="21023" y="18408"/>
                    <a:pt x="36549" y="5359"/>
                  </a:cubicBezTo>
                  <a:cubicBezTo>
                    <a:pt x="45407" y="-2166"/>
                    <a:pt x="63886" y="692"/>
                    <a:pt x="78078" y="692"/>
                  </a:cubicBezTo>
                  <a:cubicBezTo>
                    <a:pt x="426820" y="692"/>
                    <a:pt x="775499" y="692"/>
                    <a:pt x="1124114" y="692"/>
                  </a:cubicBezTo>
                  <a:cubicBezTo>
                    <a:pt x="1137193" y="175"/>
                    <a:pt x="1150290" y="1101"/>
                    <a:pt x="1163166" y="3454"/>
                  </a:cubicBezTo>
                  <a:cubicBezTo>
                    <a:pt x="1188014" y="7229"/>
                    <a:pt x="1205652" y="29662"/>
                    <a:pt x="1203457" y="54699"/>
                  </a:cubicBezTo>
                  <a:cubicBezTo>
                    <a:pt x="1205245" y="79744"/>
                    <a:pt x="1187282" y="101875"/>
                    <a:pt x="1162404" y="105276"/>
                  </a:cubicBezTo>
                  <a:cubicBezTo>
                    <a:pt x="1148323" y="107453"/>
                    <a:pt x="1134063" y="108250"/>
                    <a:pt x="1119827" y="10765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13" name="Google Shape;713;p33"/>
            <p:cNvSpPr/>
            <p:nvPr/>
          </p:nvSpPr>
          <p:spPr>
            <a:xfrm>
              <a:off x="3540562" y="3225851"/>
              <a:ext cx="974574" cy="107353"/>
            </a:xfrm>
            <a:custGeom>
              <a:avLst/>
              <a:gdLst/>
              <a:ahLst/>
              <a:cxnLst/>
              <a:rect l="l" t="t" r="r" b="b"/>
              <a:pathLst>
                <a:path w="974574" h="107353" extrusionOk="0">
                  <a:moveTo>
                    <a:pt x="488871" y="107296"/>
                  </a:moveTo>
                  <a:cubicBezTo>
                    <a:pt x="353298" y="107296"/>
                    <a:pt x="217789" y="107296"/>
                    <a:pt x="82344" y="107296"/>
                  </a:cubicBezTo>
                  <a:cubicBezTo>
                    <a:pt x="68107" y="107800"/>
                    <a:pt x="53858" y="106714"/>
                    <a:pt x="39862" y="104057"/>
                  </a:cubicBezTo>
                  <a:cubicBezTo>
                    <a:pt x="15079" y="99871"/>
                    <a:pt x="-2185" y="77145"/>
                    <a:pt x="429" y="52146"/>
                  </a:cubicBezTo>
                  <a:cubicBezTo>
                    <a:pt x="-959" y="27091"/>
                    <a:pt x="17333" y="5258"/>
                    <a:pt x="42243" y="2235"/>
                  </a:cubicBezTo>
                  <a:cubicBezTo>
                    <a:pt x="55180" y="456"/>
                    <a:pt x="68248" y="-181"/>
                    <a:pt x="81296" y="330"/>
                  </a:cubicBezTo>
                  <a:lnTo>
                    <a:pt x="894350" y="330"/>
                  </a:lnTo>
                  <a:cubicBezTo>
                    <a:pt x="901494" y="330"/>
                    <a:pt x="908637" y="330"/>
                    <a:pt x="915686" y="330"/>
                  </a:cubicBezTo>
                  <a:cubicBezTo>
                    <a:pt x="953786" y="2140"/>
                    <a:pt x="974550" y="20904"/>
                    <a:pt x="974741" y="52813"/>
                  </a:cubicBezTo>
                  <a:cubicBezTo>
                    <a:pt x="974931" y="84722"/>
                    <a:pt x="954072" y="106058"/>
                    <a:pt x="916734" y="106724"/>
                  </a:cubicBezTo>
                  <a:cubicBezTo>
                    <a:pt x="841867" y="108058"/>
                    <a:pt x="767001" y="107296"/>
                    <a:pt x="692134" y="10729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14" name="Google Shape;714;p33"/>
            <p:cNvSpPr/>
            <p:nvPr/>
          </p:nvSpPr>
          <p:spPr>
            <a:xfrm>
              <a:off x="3971382" y="2931961"/>
              <a:ext cx="842520" cy="107333"/>
            </a:xfrm>
            <a:custGeom>
              <a:avLst/>
              <a:gdLst/>
              <a:ahLst/>
              <a:cxnLst/>
              <a:rect l="l" t="t" r="r" b="b"/>
              <a:pathLst>
                <a:path w="842520" h="107333" extrusionOk="0">
                  <a:moveTo>
                    <a:pt x="422191" y="279"/>
                  </a:moveTo>
                  <a:lnTo>
                    <a:pt x="761376" y="279"/>
                  </a:lnTo>
                  <a:cubicBezTo>
                    <a:pt x="773249" y="-121"/>
                    <a:pt x="785134" y="484"/>
                    <a:pt x="796904" y="2089"/>
                  </a:cubicBezTo>
                  <a:cubicBezTo>
                    <a:pt x="827003" y="7232"/>
                    <a:pt x="843862" y="26378"/>
                    <a:pt x="842624" y="56381"/>
                  </a:cubicBezTo>
                  <a:cubicBezTo>
                    <a:pt x="843065" y="82899"/>
                    <a:pt x="822349" y="104965"/>
                    <a:pt x="795856" y="106197"/>
                  </a:cubicBezTo>
                  <a:cubicBezTo>
                    <a:pt x="785191" y="107247"/>
                    <a:pt x="774470" y="107628"/>
                    <a:pt x="763757" y="107340"/>
                  </a:cubicBezTo>
                  <a:lnTo>
                    <a:pt x="77957" y="107340"/>
                  </a:lnTo>
                  <a:cubicBezTo>
                    <a:pt x="66078" y="107825"/>
                    <a:pt x="54179" y="107155"/>
                    <a:pt x="42429" y="105340"/>
                  </a:cubicBezTo>
                  <a:cubicBezTo>
                    <a:pt x="17547" y="102143"/>
                    <a:pt x="-723" y="80394"/>
                    <a:pt x="424" y="55334"/>
                  </a:cubicBezTo>
                  <a:cubicBezTo>
                    <a:pt x="-2174" y="30241"/>
                    <a:pt x="15244" y="7476"/>
                    <a:pt x="40143" y="3422"/>
                  </a:cubicBezTo>
                  <a:cubicBezTo>
                    <a:pt x="53032" y="905"/>
                    <a:pt x="66168" y="-117"/>
                    <a:pt x="79291" y="374"/>
                  </a:cubicBezTo>
                  <a:cubicBezTo>
                    <a:pt x="193591" y="184"/>
                    <a:pt x="307891" y="152"/>
                    <a:pt x="422191" y="27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15" name="Google Shape;715;p33"/>
            <p:cNvSpPr/>
            <p:nvPr/>
          </p:nvSpPr>
          <p:spPr>
            <a:xfrm>
              <a:off x="3540527" y="2479071"/>
              <a:ext cx="836822" cy="107395"/>
            </a:xfrm>
            <a:custGeom>
              <a:avLst/>
              <a:gdLst/>
              <a:ahLst/>
              <a:cxnLst/>
              <a:rect l="l" t="t" r="r" b="b"/>
              <a:pathLst>
                <a:path w="836822" h="107395" extrusionOk="0">
                  <a:moveTo>
                    <a:pt x="413372" y="107125"/>
                  </a:moveTo>
                  <a:cubicBezTo>
                    <a:pt x="297992" y="107125"/>
                    <a:pt x="182676" y="107125"/>
                    <a:pt x="67424" y="107125"/>
                  </a:cubicBezTo>
                  <a:cubicBezTo>
                    <a:pt x="24371" y="107125"/>
                    <a:pt x="749" y="88933"/>
                    <a:pt x="177" y="55595"/>
                  </a:cubicBezTo>
                  <a:cubicBezTo>
                    <a:pt x="-394" y="22257"/>
                    <a:pt x="23704" y="160"/>
                    <a:pt x="67614" y="160"/>
                  </a:cubicBezTo>
                  <a:cubicBezTo>
                    <a:pt x="301739" y="160"/>
                    <a:pt x="535895" y="160"/>
                    <a:pt x="770083" y="160"/>
                  </a:cubicBezTo>
                  <a:cubicBezTo>
                    <a:pt x="821327" y="445"/>
                    <a:pt x="853046" y="40450"/>
                    <a:pt x="828566" y="77122"/>
                  </a:cubicBezTo>
                  <a:cubicBezTo>
                    <a:pt x="813775" y="94317"/>
                    <a:pt x="792550" y="104654"/>
                    <a:pt x="769892" y="105697"/>
                  </a:cubicBezTo>
                  <a:cubicBezTo>
                    <a:pt x="651116" y="108745"/>
                    <a:pt x="532148" y="107125"/>
                    <a:pt x="413372" y="10712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16" name="Google Shape;716;p33"/>
            <p:cNvSpPr/>
            <p:nvPr/>
          </p:nvSpPr>
          <p:spPr>
            <a:xfrm>
              <a:off x="3540732" y="2013595"/>
              <a:ext cx="835816" cy="107146"/>
            </a:xfrm>
            <a:custGeom>
              <a:avLst/>
              <a:gdLst/>
              <a:ahLst/>
              <a:cxnLst/>
              <a:rect l="l" t="t" r="r" b="b"/>
              <a:pathLst>
                <a:path w="835816" h="107146" extrusionOk="0">
                  <a:moveTo>
                    <a:pt x="416977" y="245"/>
                  </a:moveTo>
                  <a:cubicBezTo>
                    <a:pt x="533436" y="245"/>
                    <a:pt x="649895" y="245"/>
                    <a:pt x="766354" y="245"/>
                  </a:cubicBezTo>
                  <a:cubicBezTo>
                    <a:pt x="811408" y="245"/>
                    <a:pt x="836173" y="19295"/>
                    <a:pt x="835982" y="53489"/>
                  </a:cubicBezTo>
                  <a:cubicBezTo>
                    <a:pt x="835792" y="87684"/>
                    <a:pt x="810074" y="107210"/>
                    <a:pt x="765973" y="107306"/>
                  </a:cubicBezTo>
                  <a:cubicBezTo>
                    <a:pt x="533119" y="107306"/>
                    <a:pt x="300169" y="107306"/>
                    <a:pt x="67124" y="107306"/>
                  </a:cubicBezTo>
                  <a:cubicBezTo>
                    <a:pt x="25976" y="107306"/>
                    <a:pt x="3211" y="89970"/>
                    <a:pt x="449" y="58442"/>
                  </a:cubicBezTo>
                  <a:cubicBezTo>
                    <a:pt x="-2694" y="24152"/>
                    <a:pt x="20642" y="625"/>
                    <a:pt x="60552" y="435"/>
                  </a:cubicBezTo>
                  <a:cubicBezTo>
                    <a:pt x="179233" y="-41"/>
                    <a:pt x="298105" y="245"/>
                    <a:pt x="416977" y="24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17" name="Google Shape;717;p33"/>
            <p:cNvSpPr/>
            <p:nvPr/>
          </p:nvSpPr>
          <p:spPr>
            <a:xfrm>
              <a:off x="3541269" y="2246063"/>
              <a:ext cx="834851" cy="107564"/>
            </a:xfrm>
            <a:custGeom>
              <a:avLst/>
              <a:gdLst/>
              <a:ahLst/>
              <a:cxnLst/>
              <a:rect l="l" t="t" r="r" b="b"/>
              <a:pathLst>
                <a:path w="834851" h="107564" extrusionOk="0">
                  <a:moveTo>
                    <a:pt x="412915" y="107533"/>
                  </a:moveTo>
                  <a:cubicBezTo>
                    <a:pt x="302235" y="107533"/>
                    <a:pt x="191523" y="107533"/>
                    <a:pt x="80779" y="107533"/>
                  </a:cubicBezTo>
                  <a:cubicBezTo>
                    <a:pt x="66520" y="108179"/>
                    <a:pt x="52235" y="107188"/>
                    <a:pt x="38202" y="104580"/>
                  </a:cubicBezTo>
                  <a:cubicBezTo>
                    <a:pt x="13056" y="98770"/>
                    <a:pt x="-3994" y="79624"/>
                    <a:pt x="1054" y="55717"/>
                  </a:cubicBezTo>
                  <a:cubicBezTo>
                    <a:pt x="5150" y="36667"/>
                    <a:pt x="21438" y="18664"/>
                    <a:pt x="36678" y="4948"/>
                  </a:cubicBezTo>
                  <a:cubicBezTo>
                    <a:pt x="44488" y="-2005"/>
                    <a:pt x="61824" y="662"/>
                    <a:pt x="74778" y="662"/>
                  </a:cubicBezTo>
                  <a:cubicBezTo>
                    <a:pt x="303378" y="662"/>
                    <a:pt x="531978" y="662"/>
                    <a:pt x="760578" y="662"/>
                  </a:cubicBezTo>
                  <a:cubicBezTo>
                    <a:pt x="771258" y="256"/>
                    <a:pt x="781951" y="958"/>
                    <a:pt x="792487" y="2758"/>
                  </a:cubicBezTo>
                  <a:cubicBezTo>
                    <a:pt x="818688" y="6319"/>
                    <a:pt x="837376" y="29973"/>
                    <a:pt x="834778" y="56288"/>
                  </a:cubicBezTo>
                  <a:cubicBezTo>
                    <a:pt x="835357" y="81465"/>
                    <a:pt x="816491" y="102861"/>
                    <a:pt x="791439" y="105437"/>
                  </a:cubicBezTo>
                  <a:cubicBezTo>
                    <a:pt x="778460" y="107105"/>
                    <a:pt x="765372" y="107774"/>
                    <a:pt x="752291" y="10743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18" name="Google Shape;718;p33"/>
            <p:cNvSpPr/>
            <p:nvPr/>
          </p:nvSpPr>
          <p:spPr>
            <a:xfrm>
              <a:off x="4642448" y="3225715"/>
              <a:ext cx="607113" cy="107198"/>
            </a:xfrm>
            <a:custGeom>
              <a:avLst/>
              <a:gdLst/>
              <a:ahLst/>
              <a:cxnLst/>
              <a:rect l="l" t="t" r="r" b="b"/>
              <a:pathLst>
                <a:path w="607113" h="107198" extrusionOk="0">
                  <a:moveTo>
                    <a:pt x="303575" y="371"/>
                  </a:moveTo>
                  <a:cubicBezTo>
                    <a:pt x="382061" y="371"/>
                    <a:pt x="460643" y="371"/>
                    <a:pt x="539224" y="371"/>
                  </a:cubicBezTo>
                  <a:cubicBezTo>
                    <a:pt x="581705" y="371"/>
                    <a:pt x="605899" y="19421"/>
                    <a:pt x="607232" y="51901"/>
                  </a:cubicBezTo>
                  <a:cubicBezTo>
                    <a:pt x="608566" y="84382"/>
                    <a:pt x="582467" y="107051"/>
                    <a:pt x="538557" y="107146"/>
                  </a:cubicBezTo>
                  <a:cubicBezTo>
                    <a:pt x="381490" y="107623"/>
                    <a:pt x="224232" y="107146"/>
                    <a:pt x="67260" y="107146"/>
                  </a:cubicBezTo>
                  <a:lnTo>
                    <a:pt x="60116" y="107146"/>
                  </a:lnTo>
                  <a:cubicBezTo>
                    <a:pt x="20492" y="104575"/>
                    <a:pt x="-844" y="84667"/>
                    <a:pt x="204" y="51235"/>
                  </a:cubicBezTo>
                  <a:cubicBezTo>
                    <a:pt x="1347" y="19231"/>
                    <a:pt x="21921" y="752"/>
                    <a:pt x="60783" y="371"/>
                  </a:cubicBezTo>
                  <a:cubicBezTo>
                    <a:pt x="141650" y="-105"/>
                    <a:pt x="222327" y="371"/>
                    <a:pt x="303575" y="37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22"/>
        <p:cNvGrpSpPr/>
        <p:nvPr/>
      </p:nvGrpSpPr>
      <p:grpSpPr>
        <a:xfrm>
          <a:off x="0" y="0"/>
          <a:ext cx="0" cy="0"/>
          <a:chOff x="0" y="0"/>
          <a:chExt cx="0" cy="0"/>
        </a:xfrm>
      </p:grpSpPr>
      <p:sp>
        <p:nvSpPr>
          <p:cNvPr id="723" name="Google Shape;723;p34"/>
          <p:cNvSpPr txBox="1"/>
          <p:nvPr/>
        </p:nvSpPr>
        <p:spPr>
          <a:xfrm>
            <a:off x="431800" y="379681"/>
            <a:ext cx="5764605"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Materiales y metodos: Pruebas usadas</a:t>
            </a:r>
            <a:endParaRPr/>
          </a:p>
        </p:txBody>
      </p:sp>
      <p:sp>
        <p:nvSpPr>
          <p:cNvPr id="724" name="Google Shape;724;p34"/>
          <p:cNvSpPr/>
          <p:nvPr/>
        </p:nvSpPr>
        <p:spPr>
          <a:xfrm>
            <a:off x="860417" y="2474902"/>
            <a:ext cx="3579303" cy="3333660"/>
          </a:xfrm>
          <a:prstGeom prst="roundRect">
            <a:avLst>
              <a:gd name="adj" fmla="val 6021"/>
            </a:avLst>
          </a:prstGeom>
          <a:solidFill>
            <a:srgbClr val="3D6C9D">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25" name="Google Shape;725;p34"/>
          <p:cNvSpPr txBox="1"/>
          <p:nvPr/>
        </p:nvSpPr>
        <p:spPr>
          <a:xfrm>
            <a:off x="1436512" y="2742194"/>
            <a:ext cx="2715358" cy="270843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Para cada componente del estudio:</a:t>
            </a:r>
            <a:endParaRPr/>
          </a:p>
          <a:p>
            <a:pPr marL="0" marR="0" lvl="0" indent="0" algn="l"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“Todos los manipuladores de alimentos del restaurantes fueron entrevistados y examinados por lesiones cutáneas y se obtuvieron cultivos (faríngeos, nasales y de manos)”</a:t>
            </a:r>
            <a:endParaRPr/>
          </a:p>
        </p:txBody>
      </p:sp>
      <p:sp>
        <p:nvSpPr>
          <p:cNvPr id="726" name="Google Shape;726;p34"/>
          <p:cNvSpPr/>
          <p:nvPr/>
        </p:nvSpPr>
        <p:spPr>
          <a:xfrm>
            <a:off x="429701" y="2366901"/>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7" name="Google Shape;727;p34"/>
          <p:cNvSpPr/>
          <p:nvPr/>
        </p:nvSpPr>
        <p:spPr>
          <a:xfrm>
            <a:off x="5096385" y="2474902"/>
            <a:ext cx="3579303" cy="3333660"/>
          </a:xfrm>
          <a:prstGeom prst="roundRect">
            <a:avLst>
              <a:gd name="adj" fmla="val 6180"/>
            </a:avLst>
          </a:prstGeom>
          <a:solidFill>
            <a:srgbClr val="3D6C9D">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28" name="Google Shape;728;p34"/>
          <p:cNvSpPr txBox="1"/>
          <p:nvPr/>
        </p:nvSpPr>
        <p:spPr>
          <a:xfrm>
            <a:off x="5672480" y="2742194"/>
            <a:ext cx="2755118"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Organizar en componentes o secciones (usando subtítulos) ayudará a reportar los resultados</a:t>
            </a:r>
            <a:endParaRPr/>
          </a:p>
        </p:txBody>
      </p:sp>
      <p:sp>
        <p:nvSpPr>
          <p:cNvPr id="729" name="Google Shape;729;p34"/>
          <p:cNvSpPr/>
          <p:nvPr/>
        </p:nvSpPr>
        <p:spPr>
          <a:xfrm>
            <a:off x="4665669" y="2366901"/>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730" name="Google Shape;730;p34"/>
          <p:cNvGrpSpPr/>
          <p:nvPr/>
        </p:nvGrpSpPr>
        <p:grpSpPr>
          <a:xfrm>
            <a:off x="4845643" y="2581013"/>
            <a:ext cx="504105" cy="435583"/>
            <a:chOff x="2743009" y="1847755"/>
            <a:chExt cx="3658362" cy="3161086"/>
          </a:xfrm>
        </p:grpSpPr>
        <p:sp>
          <p:nvSpPr>
            <p:cNvPr id="731" name="Google Shape;731;p34"/>
            <p:cNvSpPr/>
            <p:nvPr/>
          </p:nvSpPr>
          <p:spPr>
            <a:xfrm>
              <a:off x="3292316" y="4036199"/>
              <a:ext cx="3109055" cy="972642"/>
            </a:xfrm>
            <a:custGeom>
              <a:avLst/>
              <a:gdLst/>
              <a:ahLst/>
              <a:cxnLst/>
              <a:rect l="l" t="t" r="r" b="b"/>
              <a:pathLst>
                <a:path w="3109055" h="972642" extrusionOk="0">
                  <a:moveTo>
                    <a:pt x="3108651" y="766278"/>
                  </a:moveTo>
                  <a:cubicBezTo>
                    <a:pt x="3101793" y="786315"/>
                    <a:pt x="3096650" y="807112"/>
                    <a:pt x="3087887" y="826200"/>
                  </a:cubicBezTo>
                  <a:cubicBezTo>
                    <a:pt x="3045596" y="917365"/>
                    <a:pt x="2973587" y="965512"/>
                    <a:pt x="2873003" y="972539"/>
                  </a:cubicBezTo>
                  <a:cubicBezTo>
                    <a:pt x="2865859" y="973014"/>
                    <a:pt x="2858715" y="972539"/>
                    <a:pt x="2851571" y="972539"/>
                  </a:cubicBezTo>
                  <a:cubicBezTo>
                    <a:pt x="1986257" y="972539"/>
                    <a:pt x="1120911" y="972539"/>
                    <a:pt x="255533" y="972539"/>
                  </a:cubicBezTo>
                  <a:cubicBezTo>
                    <a:pt x="127612" y="972539"/>
                    <a:pt x="30171" y="896568"/>
                    <a:pt x="5120" y="777673"/>
                  </a:cubicBezTo>
                  <a:cubicBezTo>
                    <a:pt x="1369" y="756650"/>
                    <a:pt x="-196" y="735296"/>
                    <a:pt x="453" y="713952"/>
                  </a:cubicBezTo>
                  <a:cubicBezTo>
                    <a:pt x="72" y="563213"/>
                    <a:pt x="72" y="412505"/>
                    <a:pt x="453" y="261829"/>
                  </a:cubicBezTo>
                  <a:cubicBezTo>
                    <a:pt x="453" y="100390"/>
                    <a:pt x="100656" y="203"/>
                    <a:pt x="263438" y="108"/>
                  </a:cubicBezTo>
                  <a:cubicBezTo>
                    <a:pt x="815888" y="108"/>
                    <a:pt x="1368338" y="108"/>
                    <a:pt x="1920788" y="108"/>
                  </a:cubicBezTo>
                  <a:lnTo>
                    <a:pt x="2809852" y="108"/>
                  </a:lnTo>
                  <a:cubicBezTo>
                    <a:pt x="2987017" y="108"/>
                    <a:pt x="3047405" y="41133"/>
                    <a:pt x="3109223" y="203521"/>
                  </a:cubicBezTo>
                  <a:close/>
                  <a:moveTo>
                    <a:pt x="1558934" y="122137"/>
                  </a:moveTo>
                  <a:cubicBezTo>
                    <a:pt x="1127134" y="122137"/>
                    <a:pt x="695143" y="122137"/>
                    <a:pt x="262962" y="122137"/>
                  </a:cubicBezTo>
                  <a:cubicBezTo>
                    <a:pt x="167712" y="122137"/>
                    <a:pt x="122087" y="167815"/>
                    <a:pt x="122087" y="261164"/>
                  </a:cubicBezTo>
                  <a:cubicBezTo>
                    <a:pt x="122087" y="411777"/>
                    <a:pt x="122087" y="562453"/>
                    <a:pt x="122087" y="713193"/>
                  </a:cubicBezTo>
                  <a:cubicBezTo>
                    <a:pt x="122087" y="804073"/>
                    <a:pt x="169712" y="851365"/>
                    <a:pt x="260581" y="851365"/>
                  </a:cubicBezTo>
                  <a:lnTo>
                    <a:pt x="2849000" y="851365"/>
                  </a:lnTo>
                  <a:cubicBezTo>
                    <a:pt x="2937487" y="851365"/>
                    <a:pt x="2986731" y="802839"/>
                    <a:pt x="2986922" y="715472"/>
                  </a:cubicBezTo>
                  <a:cubicBezTo>
                    <a:pt x="2986922" y="562390"/>
                    <a:pt x="2986922" y="409340"/>
                    <a:pt x="2986922" y="256321"/>
                  </a:cubicBezTo>
                  <a:cubicBezTo>
                    <a:pt x="2987212" y="243288"/>
                    <a:pt x="2986062" y="230263"/>
                    <a:pt x="2983493" y="217481"/>
                  </a:cubicBezTo>
                  <a:cubicBezTo>
                    <a:pt x="2968919" y="154045"/>
                    <a:pt x="2922342" y="122517"/>
                    <a:pt x="2844237" y="12251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2" name="Google Shape;732;p34"/>
            <p:cNvSpPr/>
            <p:nvPr/>
          </p:nvSpPr>
          <p:spPr>
            <a:xfrm>
              <a:off x="3292030" y="2941987"/>
              <a:ext cx="3109055" cy="972468"/>
            </a:xfrm>
            <a:custGeom>
              <a:avLst/>
              <a:gdLst/>
              <a:ahLst/>
              <a:cxnLst/>
              <a:rect l="l" t="t" r="r" b="b"/>
              <a:pathLst>
                <a:path w="3109055" h="972468" extrusionOk="0">
                  <a:moveTo>
                    <a:pt x="3108937" y="770778"/>
                  </a:moveTo>
                  <a:cubicBezTo>
                    <a:pt x="3104555" y="782839"/>
                    <a:pt x="3099983" y="794804"/>
                    <a:pt x="3095888" y="806959"/>
                  </a:cubicBezTo>
                  <a:cubicBezTo>
                    <a:pt x="3064972" y="901033"/>
                    <a:pt x="2979209" y="966464"/>
                    <a:pt x="2880051" y="971627"/>
                  </a:cubicBezTo>
                  <a:cubicBezTo>
                    <a:pt x="2867002" y="972387"/>
                    <a:pt x="2853857" y="972577"/>
                    <a:pt x="2840808" y="972577"/>
                  </a:cubicBezTo>
                  <a:cubicBezTo>
                    <a:pt x="1982542" y="972577"/>
                    <a:pt x="1124244" y="972577"/>
                    <a:pt x="265915" y="972577"/>
                  </a:cubicBezTo>
                  <a:cubicBezTo>
                    <a:pt x="213813" y="972577"/>
                    <a:pt x="163712" y="966404"/>
                    <a:pt x="118849" y="938010"/>
                  </a:cubicBezTo>
                  <a:cubicBezTo>
                    <a:pt x="42649" y="890528"/>
                    <a:pt x="1406" y="821489"/>
                    <a:pt x="834" y="731273"/>
                  </a:cubicBezTo>
                  <a:cubicBezTo>
                    <a:pt x="-55" y="569834"/>
                    <a:pt x="-55" y="408396"/>
                    <a:pt x="834" y="246957"/>
                  </a:cubicBezTo>
                  <a:cubicBezTo>
                    <a:pt x="1691" y="104131"/>
                    <a:pt x="105704" y="1570"/>
                    <a:pt x="250103" y="1570"/>
                  </a:cubicBezTo>
                  <a:cubicBezTo>
                    <a:pt x="653646" y="1064"/>
                    <a:pt x="1057188" y="1064"/>
                    <a:pt x="1460731" y="1570"/>
                  </a:cubicBezTo>
                  <a:cubicBezTo>
                    <a:pt x="1908406" y="1570"/>
                    <a:pt x="2356081" y="4134"/>
                    <a:pt x="2803756" y="146"/>
                  </a:cubicBezTo>
                  <a:cubicBezTo>
                    <a:pt x="2944250" y="-1184"/>
                    <a:pt x="3056454" y="32433"/>
                    <a:pt x="3109223" y="201564"/>
                  </a:cubicBezTo>
                  <a:close/>
                  <a:moveTo>
                    <a:pt x="1553123" y="850928"/>
                  </a:moveTo>
                  <a:cubicBezTo>
                    <a:pt x="1984923" y="850928"/>
                    <a:pt x="2416914" y="850928"/>
                    <a:pt x="2849095" y="850928"/>
                  </a:cubicBezTo>
                  <a:cubicBezTo>
                    <a:pt x="2940440" y="850928"/>
                    <a:pt x="2987112" y="803446"/>
                    <a:pt x="2987207" y="712470"/>
                  </a:cubicBezTo>
                  <a:cubicBezTo>
                    <a:pt x="2987207" y="561794"/>
                    <a:pt x="2987207" y="411086"/>
                    <a:pt x="2987207" y="260347"/>
                  </a:cubicBezTo>
                  <a:cubicBezTo>
                    <a:pt x="2987207" y="169751"/>
                    <a:pt x="2939582" y="122554"/>
                    <a:pt x="2848142" y="122554"/>
                  </a:cubicBezTo>
                  <a:cubicBezTo>
                    <a:pt x="1985368" y="122554"/>
                    <a:pt x="1122593" y="122554"/>
                    <a:pt x="259819" y="122554"/>
                  </a:cubicBezTo>
                  <a:cubicBezTo>
                    <a:pt x="168760" y="122554"/>
                    <a:pt x="122468" y="169466"/>
                    <a:pt x="122373" y="261297"/>
                  </a:cubicBezTo>
                  <a:cubicBezTo>
                    <a:pt x="122373" y="408364"/>
                    <a:pt x="122373" y="555495"/>
                    <a:pt x="122373" y="702689"/>
                  </a:cubicBezTo>
                  <a:cubicBezTo>
                    <a:pt x="122373" y="808954"/>
                    <a:pt x="164569" y="850928"/>
                    <a:pt x="271535" y="85102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3" name="Google Shape;733;p34"/>
            <p:cNvSpPr/>
            <p:nvPr/>
          </p:nvSpPr>
          <p:spPr>
            <a:xfrm>
              <a:off x="3292316" y="1847755"/>
              <a:ext cx="3108674" cy="973633"/>
            </a:xfrm>
            <a:custGeom>
              <a:avLst/>
              <a:gdLst/>
              <a:ahLst/>
              <a:cxnLst/>
              <a:rect l="l" t="t" r="r" b="b"/>
              <a:pathLst>
                <a:path w="3108674" h="973633" extrusionOk="0">
                  <a:moveTo>
                    <a:pt x="3108651" y="768177"/>
                  </a:moveTo>
                  <a:cubicBezTo>
                    <a:pt x="3101864" y="790802"/>
                    <a:pt x="3093722" y="813000"/>
                    <a:pt x="3084267" y="834652"/>
                  </a:cubicBezTo>
                  <a:cubicBezTo>
                    <a:pt x="3040547" y="921734"/>
                    <a:pt x="2968157" y="966842"/>
                    <a:pt x="2871479" y="973489"/>
                  </a:cubicBezTo>
                  <a:cubicBezTo>
                    <a:pt x="2863097" y="974059"/>
                    <a:pt x="2854810" y="973489"/>
                    <a:pt x="2846428" y="973489"/>
                  </a:cubicBezTo>
                  <a:lnTo>
                    <a:pt x="261343" y="973489"/>
                  </a:lnTo>
                  <a:cubicBezTo>
                    <a:pt x="127993" y="973489"/>
                    <a:pt x="29695" y="897518"/>
                    <a:pt x="4739" y="776724"/>
                  </a:cubicBezTo>
                  <a:cubicBezTo>
                    <a:pt x="1304" y="756847"/>
                    <a:pt x="-132" y="736678"/>
                    <a:pt x="453" y="716517"/>
                  </a:cubicBezTo>
                  <a:cubicBezTo>
                    <a:pt x="72" y="563435"/>
                    <a:pt x="72" y="410384"/>
                    <a:pt x="453" y="257366"/>
                  </a:cubicBezTo>
                  <a:cubicBezTo>
                    <a:pt x="453" y="102954"/>
                    <a:pt x="102942" y="203"/>
                    <a:pt x="257628" y="108"/>
                  </a:cubicBezTo>
                  <a:cubicBezTo>
                    <a:pt x="1121673" y="108"/>
                    <a:pt x="1985749" y="108"/>
                    <a:pt x="2849857" y="108"/>
                  </a:cubicBezTo>
                  <a:cubicBezTo>
                    <a:pt x="2980349" y="108"/>
                    <a:pt x="3068932" y="68293"/>
                    <a:pt x="3102936" y="192410"/>
                  </a:cubicBezTo>
                  <a:cubicBezTo>
                    <a:pt x="3104551" y="196837"/>
                    <a:pt x="3106526" y="201125"/>
                    <a:pt x="3108842" y="205231"/>
                  </a:cubicBezTo>
                  <a:close/>
                  <a:moveTo>
                    <a:pt x="1554457" y="121852"/>
                  </a:moveTo>
                  <a:lnTo>
                    <a:pt x="269153" y="121852"/>
                  </a:lnTo>
                  <a:cubicBezTo>
                    <a:pt x="166093" y="121852"/>
                    <a:pt x="122087" y="166200"/>
                    <a:pt x="121992" y="269616"/>
                  </a:cubicBezTo>
                  <a:cubicBezTo>
                    <a:pt x="121992" y="417950"/>
                    <a:pt x="121992" y="566284"/>
                    <a:pt x="121992" y="714617"/>
                  </a:cubicBezTo>
                  <a:cubicBezTo>
                    <a:pt x="121992" y="803314"/>
                    <a:pt x="169617" y="852220"/>
                    <a:pt x="257818" y="852220"/>
                  </a:cubicBezTo>
                  <a:cubicBezTo>
                    <a:pt x="1121863" y="852220"/>
                    <a:pt x="1985876" y="852220"/>
                    <a:pt x="2849857" y="852220"/>
                  </a:cubicBezTo>
                  <a:cubicBezTo>
                    <a:pt x="2937392" y="852220"/>
                    <a:pt x="2986636" y="802554"/>
                    <a:pt x="2986826" y="715092"/>
                  </a:cubicBezTo>
                  <a:cubicBezTo>
                    <a:pt x="2986826" y="570367"/>
                    <a:pt x="2986826" y="425610"/>
                    <a:pt x="2986826" y="280822"/>
                  </a:cubicBezTo>
                  <a:cubicBezTo>
                    <a:pt x="2986826" y="162877"/>
                    <a:pt x="2946155" y="121852"/>
                    <a:pt x="2828997" y="12185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4" name="Google Shape;734;p34"/>
            <p:cNvSpPr/>
            <p:nvPr/>
          </p:nvSpPr>
          <p:spPr>
            <a:xfrm>
              <a:off x="2743009" y="3124746"/>
              <a:ext cx="426624" cy="609305"/>
            </a:xfrm>
            <a:custGeom>
              <a:avLst/>
              <a:gdLst/>
              <a:ahLst/>
              <a:cxnLst/>
              <a:rect l="l" t="t" r="r" b="b"/>
              <a:pathLst>
                <a:path w="426624" h="609305" extrusionOk="0">
                  <a:moveTo>
                    <a:pt x="358" y="146437"/>
                  </a:moveTo>
                  <a:cubicBezTo>
                    <a:pt x="4930" y="135801"/>
                    <a:pt x="9883" y="125165"/>
                    <a:pt x="13978" y="114434"/>
                  </a:cubicBezTo>
                  <a:cubicBezTo>
                    <a:pt x="47749" y="30627"/>
                    <a:pt x="137995" y="-15875"/>
                    <a:pt x="226100" y="5131"/>
                  </a:cubicBezTo>
                  <a:cubicBezTo>
                    <a:pt x="311929" y="24929"/>
                    <a:pt x="370650" y="103915"/>
                    <a:pt x="364689" y="191545"/>
                  </a:cubicBezTo>
                  <a:cubicBezTo>
                    <a:pt x="357145" y="290376"/>
                    <a:pt x="317790" y="384136"/>
                    <a:pt x="252485" y="458869"/>
                  </a:cubicBezTo>
                  <a:cubicBezTo>
                    <a:pt x="247151" y="465231"/>
                    <a:pt x="241817" y="471499"/>
                    <a:pt x="236673" y="477861"/>
                  </a:cubicBezTo>
                  <a:cubicBezTo>
                    <a:pt x="236006" y="478621"/>
                    <a:pt x="236102" y="480046"/>
                    <a:pt x="234673" y="487358"/>
                  </a:cubicBezTo>
                  <a:cubicBezTo>
                    <a:pt x="274011" y="487358"/>
                    <a:pt x="312302" y="487358"/>
                    <a:pt x="350592" y="487358"/>
                  </a:cubicBezTo>
                  <a:cubicBezTo>
                    <a:pt x="398217" y="487358"/>
                    <a:pt x="426792" y="510149"/>
                    <a:pt x="426792" y="547470"/>
                  </a:cubicBezTo>
                  <a:cubicBezTo>
                    <a:pt x="426792" y="584791"/>
                    <a:pt x="398217" y="608532"/>
                    <a:pt x="350592" y="608722"/>
                  </a:cubicBezTo>
                  <a:cubicBezTo>
                    <a:pt x="261533" y="608722"/>
                    <a:pt x="172379" y="607582"/>
                    <a:pt x="83321" y="609387"/>
                  </a:cubicBezTo>
                  <a:cubicBezTo>
                    <a:pt x="46364" y="610051"/>
                    <a:pt x="18932" y="598656"/>
                    <a:pt x="167" y="566938"/>
                  </a:cubicBezTo>
                  <a:lnTo>
                    <a:pt x="167" y="524204"/>
                  </a:lnTo>
                  <a:cubicBezTo>
                    <a:pt x="17789" y="509010"/>
                    <a:pt x="36743" y="495145"/>
                    <a:pt x="52840" y="478526"/>
                  </a:cubicBezTo>
                  <a:cubicBezTo>
                    <a:pt x="101990" y="427341"/>
                    <a:pt x="155139" y="379099"/>
                    <a:pt x="196001" y="322121"/>
                  </a:cubicBezTo>
                  <a:cubicBezTo>
                    <a:pt x="222005" y="285559"/>
                    <a:pt x="232768" y="235893"/>
                    <a:pt x="242102" y="190406"/>
                  </a:cubicBezTo>
                  <a:cubicBezTo>
                    <a:pt x="249722" y="153275"/>
                    <a:pt x="224386" y="126685"/>
                    <a:pt x="190477" y="122981"/>
                  </a:cubicBezTo>
                  <a:cubicBezTo>
                    <a:pt x="154568" y="119088"/>
                    <a:pt x="128850" y="140265"/>
                    <a:pt x="122278" y="179485"/>
                  </a:cubicBezTo>
                  <a:cubicBezTo>
                    <a:pt x="113324" y="232475"/>
                    <a:pt x="72748" y="258115"/>
                    <a:pt x="32552" y="234564"/>
                  </a:cubicBezTo>
                  <a:cubicBezTo>
                    <a:pt x="19979" y="227252"/>
                    <a:pt x="11026" y="213767"/>
                    <a:pt x="358" y="20313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5" name="Google Shape;735;p34"/>
            <p:cNvSpPr/>
            <p:nvPr/>
          </p:nvSpPr>
          <p:spPr>
            <a:xfrm>
              <a:off x="2743200" y="4217874"/>
              <a:ext cx="365680" cy="610182"/>
            </a:xfrm>
            <a:custGeom>
              <a:avLst/>
              <a:gdLst/>
              <a:ahLst/>
              <a:cxnLst/>
              <a:rect l="l" t="t" r="r" b="b"/>
              <a:pathLst>
                <a:path w="365680" h="610182" extrusionOk="0">
                  <a:moveTo>
                    <a:pt x="167" y="43308"/>
                  </a:moveTo>
                  <a:cubicBezTo>
                    <a:pt x="18265" y="10831"/>
                    <a:pt x="45602" y="-1990"/>
                    <a:pt x="82844" y="384"/>
                  </a:cubicBezTo>
                  <a:cubicBezTo>
                    <a:pt x="118373" y="2569"/>
                    <a:pt x="154282" y="-375"/>
                    <a:pt x="189905" y="1429"/>
                  </a:cubicBezTo>
                  <a:cubicBezTo>
                    <a:pt x="290632" y="5041"/>
                    <a:pt x="369350" y="89378"/>
                    <a:pt x="365728" y="189802"/>
                  </a:cubicBezTo>
                  <a:cubicBezTo>
                    <a:pt x="364529" y="223029"/>
                    <a:pt x="354221" y="255295"/>
                    <a:pt x="335924" y="283092"/>
                  </a:cubicBezTo>
                  <a:cubicBezTo>
                    <a:pt x="331542" y="290120"/>
                    <a:pt x="326399" y="296767"/>
                    <a:pt x="320874" y="305029"/>
                  </a:cubicBezTo>
                  <a:cubicBezTo>
                    <a:pt x="358974" y="355835"/>
                    <a:pt x="376309" y="411768"/>
                    <a:pt x="358974" y="474919"/>
                  </a:cubicBezTo>
                  <a:cubicBezTo>
                    <a:pt x="339710" y="549789"/>
                    <a:pt x="273812" y="603442"/>
                    <a:pt x="196382" y="607299"/>
                  </a:cubicBezTo>
                  <a:cubicBezTo>
                    <a:pt x="152531" y="611289"/>
                    <a:pt x="108407" y="611289"/>
                    <a:pt x="64556" y="607299"/>
                  </a:cubicBezTo>
                  <a:cubicBezTo>
                    <a:pt x="42077" y="604450"/>
                    <a:pt x="21789" y="583843"/>
                    <a:pt x="548" y="571213"/>
                  </a:cubicBezTo>
                  <a:lnTo>
                    <a:pt x="548" y="528479"/>
                  </a:lnTo>
                  <a:cubicBezTo>
                    <a:pt x="20646" y="495622"/>
                    <a:pt x="50459" y="484606"/>
                    <a:pt x="88083" y="487170"/>
                  </a:cubicBezTo>
                  <a:cubicBezTo>
                    <a:pt x="116658" y="489069"/>
                    <a:pt x="145233" y="487930"/>
                    <a:pt x="173808" y="487170"/>
                  </a:cubicBezTo>
                  <a:cubicBezTo>
                    <a:pt x="216194" y="486410"/>
                    <a:pt x="240483" y="466468"/>
                    <a:pt x="243626" y="431901"/>
                  </a:cubicBezTo>
                  <a:cubicBezTo>
                    <a:pt x="246770" y="397334"/>
                    <a:pt x="224576" y="373118"/>
                    <a:pt x="183524" y="365426"/>
                  </a:cubicBezTo>
                  <a:cubicBezTo>
                    <a:pt x="142471" y="357734"/>
                    <a:pt x="121992" y="336367"/>
                    <a:pt x="122659" y="303984"/>
                  </a:cubicBezTo>
                  <a:cubicBezTo>
                    <a:pt x="123325" y="271602"/>
                    <a:pt x="145804" y="250520"/>
                    <a:pt x="185810" y="243777"/>
                  </a:cubicBezTo>
                  <a:cubicBezTo>
                    <a:pt x="225815" y="237035"/>
                    <a:pt x="245531" y="214338"/>
                    <a:pt x="243722" y="180151"/>
                  </a:cubicBezTo>
                  <a:cubicBezTo>
                    <a:pt x="241912" y="145964"/>
                    <a:pt x="216766" y="123933"/>
                    <a:pt x="178761" y="123173"/>
                  </a:cubicBezTo>
                  <a:cubicBezTo>
                    <a:pt x="146662" y="122128"/>
                    <a:pt x="114372" y="121179"/>
                    <a:pt x="82463" y="123173"/>
                  </a:cubicBezTo>
                  <a:cubicBezTo>
                    <a:pt x="45030" y="125642"/>
                    <a:pt x="17503" y="113677"/>
                    <a:pt x="644" y="7948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6" name="Google Shape;736;p34"/>
            <p:cNvSpPr/>
            <p:nvPr/>
          </p:nvSpPr>
          <p:spPr>
            <a:xfrm>
              <a:off x="2743200" y="2035755"/>
              <a:ext cx="365095" cy="602384"/>
            </a:xfrm>
            <a:custGeom>
              <a:avLst/>
              <a:gdLst/>
              <a:ahLst/>
              <a:cxnLst/>
              <a:rect l="l" t="t" r="r" b="b"/>
              <a:pathLst>
                <a:path w="365095" h="602384" extrusionOk="0">
                  <a:moveTo>
                    <a:pt x="167" y="159961"/>
                  </a:moveTo>
                  <a:cubicBezTo>
                    <a:pt x="48554" y="109630"/>
                    <a:pt x="95417" y="57305"/>
                    <a:pt x="146566" y="10203"/>
                  </a:cubicBezTo>
                  <a:cubicBezTo>
                    <a:pt x="159235" y="-1383"/>
                    <a:pt x="189239" y="-1858"/>
                    <a:pt x="208574" y="3080"/>
                  </a:cubicBezTo>
                  <a:cubicBezTo>
                    <a:pt x="235340" y="10013"/>
                    <a:pt x="243817" y="35273"/>
                    <a:pt x="243722" y="62718"/>
                  </a:cubicBezTo>
                  <a:cubicBezTo>
                    <a:pt x="243722" y="187310"/>
                    <a:pt x="243722" y="311903"/>
                    <a:pt x="243722" y="436496"/>
                  </a:cubicBezTo>
                  <a:lnTo>
                    <a:pt x="243722" y="481034"/>
                  </a:lnTo>
                  <a:cubicBezTo>
                    <a:pt x="263915" y="481034"/>
                    <a:pt x="282393" y="480369"/>
                    <a:pt x="300872" y="481034"/>
                  </a:cubicBezTo>
                  <a:cubicBezTo>
                    <a:pt x="340400" y="482838"/>
                    <a:pt x="365546" y="507339"/>
                    <a:pt x="365261" y="542571"/>
                  </a:cubicBezTo>
                  <a:cubicBezTo>
                    <a:pt x="364975" y="577802"/>
                    <a:pt x="340495" y="601638"/>
                    <a:pt x="299538" y="602018"/>
                  </a:cubicBezTo>
                  <a:cubicBezTo>
                    <a:pt x="222195" y="602683"/>
                    <a:pt x="144852" y="601543"/>
                    <a:pt x="67509" y="602493"/>
                  </a:cubicBezTo>
                  <a:cubicBezTo>
                    <a:pt x="34172" y="602493"/>
                    <a:pt x="14645" y="585494"/>
                    <a:pt x="358" y="558619"/>
                  </a:cubicBezTo>
                  <a:lnTo>
                    <a:pt x="358" y="523198"/>
                  </a:lnTo>
                  <a:cubicBezTo>
                    <a:pt x="25885" y="471348"/>
                    <a:pt x="76558" y="482648"/>
                    <a:pt x="119897" y="479989"/>
                  </a:cubicBezTo>
                  <a:lnTo>
                    <a:pt x="119897" y="211716"/>
                  </a:lnTo>
                  <a:cubicBezTo>
                    <a:pt x="59032" y="249702"/>
                    <a:pt x="39124" y="246758"/>
                    <a:pt x="358" y="19557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7" name="Google Shape;737;p34"/>
            <p:cNvSpPr/>
            <p:nvPr/>
          </p:nvSpPr>
          <p:spPr>
            <a:xfrm>
              <a:off x="4267786" y="4583030"/>
              <a:ext cx="1156966" cy="121638"/>
            </a:xfrm>
            <a:custGeom>
              <a:avLst/>
              <a:gdLst/>
              <a:ahLst/>
              <a:cxnLst/>
              <a:rect l="l" t="t" r="r" b="b"/>
              <a:pathLst>
                <a:path w="1156966" h="121638" extrusionOk="0">
                  <a:moveTo>
                    <a:pt x="577653" y="121539"/>
                  </a:moveTo>
                  <a:lnTo>
                    <a:pt x="88544" y="121539"/>
                  </a:lnTo>
                  <a:cubicBezTo>
                    <a:pt x="75533" y="122099"/>
                    <a:pt x="62498" y="121527"/>
                    <a:pt x="49587" y="119830"/>
                  </a:cubicBezTo>
                  <a:cubicBezTo>
                    <a:pt x="22337" y="116425"/>
                    <a:pt x="1638" y="93733"/>
                    <a:pt x="819" y="66365"/>
                  </a:cubicBezTo>
                  <a:cubicBezTo>
                    <a:pt x="-3207" y="40561"/>
                    <a:pt x="11756" y="15552"/>
                    <a:pt x="36442" y="6823"/>
                  </a:cubicBezTo>
                  <a:cubicBezTo>
                    <a:pt x="51037" y="1932"/>
                    <a:pt x="66392" y="-319"/>
                    <a:pt x="81781" y="175"/>
                  </a:cubicBezTo>
                  <a:cubicBezTo>
                    <a:pt x="413823" y="175"/>
                    <a:pt x="745864" y="175"/>
                    <a:pt x="1077906" y="175"/>
                  </a:cubicBezTo>
                  <a:cubicBezTo>
                    <a:pt x="1089733" y="-123"/>
                    <a:pt x="1101549" y="1122"/>
                    <a:pt x="1113053" y="3879"/>
                  </a:cubicBezTo>
                  <a:cubicBezTo>
                    <a:pt x="1142262" y="10724"/>
                    <a:pt x="1161189" y="38924"/>
                    <a:pt x="1156392" y="68454"/>
                  </a:cubicBezTo>
                  <a:cubicBezTo>
                    <a:pt x="1154732" y="97098"/>
                    <a:pt x="1131433" y="119750"/>
                    <a:pt x="1102671" y="120684"/>
                  </a:cubicBezTo>
                  <a:cubicBezTo>
                    <a:pt x="1090822" y="121633"/>
                    <a:pt x="1078929" y="121919"/>
                    <a:pt x="1067047" y="12153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8" name="Google Shape;738;p34"/>
            <p:cNvSpPr/>
            <p:nvPr/>
          </p:nvSpPr>
          <p:spPr>
            <a:xfrm>
              <a:off x="3596057" y="4300343"/>
              <a:ext cx="427564" cy="444910"/>
            </a:xfrm>
            <a:custGeom>
              <a:avLst/>
              <a:gdLst/>
              <a:ahLst/>
              <a:cxnLst/>
              <a:rect l="l" t="t" r="r" b="b"/>
              <a:pathLst>
                <a:path w="427564" h="444910" extrusionOk="0">
                  <a:moveTo>
                    <a:pt x="749" y="219616"/>
                  </a:moveTo>
                  <a:cubicBezTo>
                    <a:pt x="749" y="187613"/>
                    <a:pt x="-489" y="155610"/>
                    <a:pt x="749" y="123702"/>
                  </a:cubicBezTo>
                  <a:cubicBezTo>
                    <a:pt x="5512" y="23705"/>
                    <a:pt x="97142" y="-29379"/>
                    <a:pt x="185915" y="17153"/>
                  </a:cubicBezTo>
                  <a:cubicBezTo>
                    <a:pt x="245828" y="48491"/>
                    <a:pt x="305073" y="81064"/>
                    <a:pt x="363271" y="115441"/>
                  </a:cubicBezTo>
                  <a:cubicBezTo>
                    <a:pt x="448996" y="165772"/>
                    <a:pt x="448996" y="277354"/>
                    <a:pt x="364604" y="328160"/>
                  </a:cubicBezTo>
                  <a:cubicBezTo>
                    <a:pt x="304597" y="364056"/>
                    <a:pt x="243383" y="397927"/>
                    <a:pt x="180962" y="429771"/>
                  </a:cubicBezTo>
                  <a:cubicBezTo>
                    <a:pt x="96761" y="472695"/>
                    <a:pt x="7512" y="420845"/>
                    <a:pt x="1226" y="326166"/>
                  </a:cubicBezTo>
                  <a:cubicBezTo>
                    <a:pt x="-1156" y="290839"/>
                    <a:pt x="1226" y="255133"/>
                    <a:pt x="1226" y="219616"/>
                  </a:cubicBezTo>
                  <a:close/>
                  <a:moveTo>
                    <a:pt x="125432" y="121898"/>
                  </a:moveTo>
                  <a:lnTo>
                    <a:pt x="125432" y="321323"/>
                  </a:lnTo>
                  <a:lnTo>
                    <a:pt x="305359" y="222845"/>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9" name="Google Shape;739;p34"/>
            <p:cNvSpPr/>
            <p:nvPr/>
          </p:nvSpPr>
          <p:spPr>
            <a:xfrm>
              <a:off x="4941077" y="4339680"/>
              <a:ext cx="1032997" cy="121957"/>
            </a:xfrm>
            <a:custGeom>
              <a:avLst/>
              <a:gdLst/>
              <a:ahLst/>
              <a:cxnLst/>
              <a:rect l="l" t="t" r="r" b="b"/>
              <a:pathLst>
                <a:path w="1032997" h="121957" extrusionOk="0">
                  <a:moveTo>
                    <a:pt x="517105" y="121781"/>
                  </a:moveTo>
                  <a:cubicBezTo>
                    <a:pt x="366039" y="121781"/>
                    <a:pt x="214877" y="122921"/>
                    <a:pt x="63810" y="120357"/>
                  </a:cubicBezTo>
                  <a:cubicBezTo>
                    <a:pt x="41154" y="118131"/>
                    <a:pt x="20448" y="106605"/>
                    <a:pt x="6660" y="88544"/>
                  </a:cubicBezTo>
                  <a:cubicBezTo>
                    <a:pt x="-2865" y="75059"/>
                    <a:pt x="-1722" y="41821"/>
                    <a:pt x="8851" y="30805"/>
                  </a:cubicBezTo>
                  <a:cubicBezTo>
                    <a:pt x="26837" y="13411"/>
                    <a:pt x="50508" y="3061"/>
                    <a:pt x="75526" y="1651"/>
                  </a:cubicBezTo>
                  <a:cubicBezTo>
                    <a:pt x="228974" y="-818"/>
                    <a:pt x="382517" y="417"/>
                    <a:pt x="535965" y="417"/>
                  </a:cubicBezTo>
                  <a:cubicBezTo>
                    <a:pt x="676363" y="417"/>
                    <a:pt x="816762" y="417"/>
                    <a:pt x="957160" y="417"/>
                  </a:cubicBezTo>
                  <a:cubicBezTo>
                    <a:pt x="989736" y="417"/>
                    <a:pt x="1016596" y="8869"/>
                    <a:pt x="1028979" y="41252"/>
                  </a:cubicBezTo>
                  <a:cubicBezTo>
                    <a:pt x="1044600" y="82276"/>
                    <a:pt x="1014882" y="121306"/>
                    <a:pt x="966780" y="121686"/>
                  </a:cubicBezTo>
                  <a:cubicBezTo>
                    <a:pt x="870483" y="122541"/>
                    <a:pt x="774090" y="121686"/>
                    <a:pt x="677697" y="1216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0" name="Google Shape;740;p34"/>
            <p:cNvSpPr/>
            <p:nvPr/>
          </p:nvSpPr>
          <p:spPr>
            <a:xfrm>
              <a:off x="4267294" y="4339846"/>
              <a:ext cx="547880" cy="121650"/>
            </a:xfrm>
            <a:custGeom>
              <a:avLst/>
              <a:gdLst/>
              <a:ahLst/>
              <a:cxnLst/>
              <a:rect l="l" t="t" r="r" b="b"/>
              <a:pathLst>
                <a:path w="547880" h="121650" extrusionOk="0">
                  <a:moveTo>
                    <a:pt x="272964" y="121615"/>
                  </a:moveTo>
                  <a:cubicBezTo>
                    <a:pt x="205146" y="121615"/>
                    <a:pt x="137423" y="121615"/>
                    <a:pt x="69701" y="121615"/>
                  </a:cubicBezTo>
                  <a:cubicBezTo>
                    <a:pt x="27505" y="121615"/>
                    <a:pt x="359" y="97209"/>
                    <a:pt x="168" y="61693"/>
                  </a:cubicBezTo>
                  <a:cubicBezTo>
                    <a:pt x="-22" y="26176"/>
                    <a:pt x="27410" y="726"/>
                    <a:pt x="68939" y="536"/>
                  </a:cubicBezTo>
                  <a:cubicBezTo>
                    <a:pt x="205654" y="-34"/>
                    <a:pt x="342370" y="-34"/>
                    <a:pt x="479085" y="536"/>
                  </a:cubicBezTo>
                  <a:cubicBezTo>
                    <a:pt x="521376" y="536"/>
                    <a:pt x="547856" y="25131"/>
                    <a:pt x="548046" y="61123"/>
                  </a:cubicBezTo>
                  <a:cubicBezTo>
                    <a:pt x="548237" y="97114"/>
                    <a:pt x="522615" y="121235"/>
                    <a:pt x="479752" y="121520"/>
                  </a:cubicBezTo>
                  <a:cubicBezTo>
                    <a:pt x="410886" y="121995"/>
                    <a:pt x="341925" y="121615"/>
                    <a:pt x="272964" y="12161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1" name="Google Shape;741;p34"/>
            <p:cNvSpPr/>
            <p:nvPr/>
          </p:nvSpPr>
          <p:spPr>
            <a:xfrm>
              <a:off x="4267293" y="3489776"/>
              <a:ext cx="1156901" cy="121529"/>
            </a:xfrm>
            <a:custGeom>
              <a:avLst/>
              <a:gdLst/>
              <a:ahLst/>
              <a:cxnLst/>
              <a:rect l="l" t="t" r="r" b="b"/>
              <a:pathLst>
                <a:path w="1156901" h="121529" extrusionOk="0">
                  <a:moveTo>
                    <a:pt x="580528" y="393"/>
                  </a:moveTo>
                  <a:lnTo>
                    <a:pt x="1069255" y="393"/>
                  </a:lnTo>
                  <a:cubicBezTo>
                    <a:pt x="1081140" y="-67"/>
                    <a:pt x="1093042" y="282"/>
                    <a:pt x="1104879" y="1438"/>
                  </a:cubicBezTo>
                  <a:cubicBezTo>
                    <a:pt x="1132378" y="2991"/>
                    <a:pt x="1154441" y="24664"/>
                    <a:pt x="1156409" y="52054"/>
                  </a:cubicBezTo>
                  <a:cubicBezTo>
                    <a:pt x="1160219" y="82822"/>
                    <a:pt x="1147551" y="106278"/>
                    <a:pt x="1117642" y="116059"/>
                  </a:cubicBezTo>
                  <a:cubicBezTo>
                    <a:pt x="1101642" y="120401"/>
                    <a:pt x="1085059" y="122227"/>
                    <a:pt x="1068493" y="121472"/>
                  </a:cubicBezTo>
                  <a:cubicBezTo>
                    <a:pt x="742421" y="121472"/>
                    <a:pt x="416380" y="121472"/>
                    <a:pt x="90371" y="121472"/>
                  </a:cubicBezTo>
                  <a:cubicBezTo>
                    <a:pt x="84370" y="121472"/>
                    <a:pt x="78465" y="121472"/>
                    <a:pt x="72464" y="121472"/>
                  </a:cubicBezTo>
                  <a:cubicBezTo>
                    <a:pt x="27887" y="120143"/>
                    <a:pt x="-116" y="96117"/>
                    <a:pt x="169" y="59651"/>
                  </a:cubicBezTo>
                  <a:cubicBezTo>
                    <a:pt x="455" y="23185"/>
                    <a:pt x="27887" y="203"/>
                    <a:pt x="73607" y="108"/>
                  </a:cubicBezTo>
                  <a:cubicBezTo>
                    <a:pt x="242581" y="172"/>
                    <a:pt x="411554" y="267"/>
                    <a:pt x="580528" y="39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2" name="Google Shape;742;p34"/>
            <p:cNvSpPr/>
            <p:nvPr/>
          </p:nvSpPr>
          <p:spPr>
            <a:xfrm>
              <a:off x="3596057" y="3206505"/>
              <a:ext cx="427482" cy="444413"/>
            </a:xfrm>
            <a:custGeom>
              <a:avLst/>
              <a:gdLst/>
              <a:ahLst/>
              <a:cxnLst/>
              <a:rect l="l" t="t" r="r" b="b"/>
              <a:pathLst>
                <a:path w="427482" h="444413" extrusionOk="0">
                  <a:moveTo>
                    <a:pt x="845" y="221368"/>
                  </a:moveTo>
                  <a:cubicBezTo>
                    <a:pt x="845" y="188226"/>
                    <a:pt x="-679" y="154894"/>
                    <a:pt x="845" y="121941"/>
                  </a:cubicBezTo>
                  <a:cubicBezTo>
                    <a:pt x="6369" y="23938"/>
                    <a:pt x="97619" y="-28767"/>
                    <a:pt x="184582" y="16531"/>
                  </a:cubicBezTo>
                  <a:cubicBezTo>
                    <a:pt x="244462" y="47806"/>
                    <a:pt x="303581" y="80569"/>
                    <a:pt x="361937" y="114819"/>
                  </a:cubicBezTo>
                  <a:cubicBezTo>
                    <a:pt x="449091" y="166194"/>
                    <a:pt x="449663" y="278062"/>
                    <a:pt x="362985" y="329343"/>
                  </a:cubicBezTo>
                  <a:cubicBezTo>
                    <a:pt x="305073" y="363814"/>
                    <a:pt x="245828" y="396292"/>
                    <a:pt x="186011" y="427630"/>
                  </a:cubicBezTo>
                  <a:cubicBezTo>
                    <a:pt x="97333" y="473973"/>
                    <a:pt x="5036" y="420603"/>
                    <a:pt x="940" y="320701"/>
                  </a:cubicBezTo>
                  <a:cubicBezTo>
                    <a:pt x="-584" y="287558"/>
                    <a:pt x="940" y="254226"/>
                    <a:pt x="940" y="221179"/>
                  </a:cubicBezTo>
                  <a:close/>
                  <a:moveTo>
                    <a:pt x="125336" y="122131"/>
                  </a:moveTo>
                  <a:lnTo>
                    <a:pt x="125336" y="321555"/>
                  </a:lnTo>
                  <a:lnTo>
                    <a:pt x="305168" y="223458"/>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3" name="Google Shape;743;p34"/>
            <p:cNvSpPr/>
            <p:nvPr/>
          </p:nvSpPr>
          <p:spPr>
            <a:xfrm>
              <a:off x="4938516" y="3246348"/>
              <a:ext cx="1035225" cy="121912"/>
            </a:xfrm>
            <a:custGeom>
              <a:avLst/>
              <a:gdLst/>
              <a:ahLst/>
              <a:cxnLst/>
              <a:rect l="l" t="t" r="r" b="b"/>
              <a:pathLst>
                <a:path w="1035225" h="121912" extrusionOk="0">
                  <a:moveTo>
                    <a:pt x="519571" y="334"/>
                  </a:moveTo>
                  <a:lnTo>
                    <a:pt x="948196" y="334"/>
                  </a:lnTo>
                  <a:cubicBezTo>
                    <a:pt x="961256" y="-149"/>
                    <a:pt x="974333" y="614"/>
                    <a:pt x="987248" y="2613"/>
                  </a:cubicBezTo>
                  <a:cubicBezTo>
                    <a:pt x="1014539" y="6108"/>
                    <a:pt x="1034953" y="29310"/>
                    <a:pt x="1034873" y="56743"/>
                  </a:cubicBezTo>
                  <a:cubicBezTo>
                    <a:pt x="1038806" y="85246"/>
                    <a:pt x="1020035" y="111952"/>
                    <a:pt x="991820" y="117995"/>
                  </a:cubicBezTo>
                  <a:cubicBezTo>
                    <a:pt x="977927" y="121157"/>
                    <a:pt x="963673" y="122467"/>
                    <a:pt x="949434" y="121888"/>
                  </a:cubicBezTo>
                  <a:cubicBezTo>
                    <a:pt x="661588" y="121888"/>
                    <a:pt x="373743" y="121888"/>
                    <a:pt x="85897" y="121888"/>
                  </a:cubicBezTo>
                  <a:cubicBezTo>
                    <a:pt x="72832" y="122249"/>
                    <a:pt x="59766" y="121167"/>
                    <a:pt x="46940" y="118659"/>
                  </a:cubicBezTo>
                  <a:cubicBezTo>
                    <a:pt x="16079" y="111537"/>
                    <a:pt x="1030" y="90170"/>
                    <a:pt x="172" y="59592"/>
                  </a:cubicBezTo>
                  <a:cubicBezTo>
                    <a:pt x="-228" y="29636"/>
                    <a:pt x="22707" y="4487"/>
                    <a:pt x="52655" y="2044"/>
                  </a:cubicBezTo>
                  <a:cubicBezTo>
                    <a:pt x="81230" y="-615"/>
                    <a:pt x="109805" y="239"/>
                    <a:pt x="138380" y="239"/>
                  </a:cubicBezTo>
                  <a:cubicBezTo>
                    <a:pt x="265190" y="176"/>
                    <a:pt x="392253" y="208"/>
                    <a:pt x="519571" y="33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4" name="Google Shape;744;p34"/>
            <p:cNvSpPr/>
            <p:nvPr/>
          </p:nvSpPr>
          <p:spPr>
            <a:xfrm>
              <a:off x="4267295" y="3246483"/>
              <a:ext cx="547783" cy="121976"/>
            </a:xfrm>
            <a:custGeom>
              <a:avLst/>
              <a:gdLst/>
              <a:ahLst/>
              <a:cxnLst/>
              <a:rect l="l" t="t" r="r" b="b"/>
              <a:pathLst>
                <a:path w="547783" h="121976" extrusionOk="0">
                  <a:moveTo>
                    <a:pt x="272583" y="294"/>
                  </a:moveTo>
                  <a:cubicBezTo>
                    <a:pt x="340305" y="294"/>
                    <a:pt x="408123" y="294"/>
                    <a:pt x="475846" y="294"/>
                  </a:cubicBezTo>
                  <a:cubicBezTo>
                    <a:pt x="522138" y="294"/>
                    <a:pt x="548046" y="23085"/>
                    <a:pt x="547950" y="60596"/>
                  </a:cubicBezTo>
                  <a:cubicBezTo>
                    <a:pt x="547855" y="98107"/>
                    <a:pt x="521661" y="121373"/>
                    <a:pt x="475751" y="121563"/>
                  </a:cubicBezTo>
                  <a:cubicBezTo>
                    <a:pt x="341448" y="122259"/>
                    <a:pt x="207177" y="122259"/>
                    <a:pt x="72938" y="121563"/>
                  </a:cubicBezTo>
                  <a:cubicBezTo>
                    <a:pt x="27980" y="121563"/>
                    <a:pt x="263" y="96967"/>
                    <a:pt x="167" y="60596"/>
                  </a:cubicBezTo>
                  <a:cubicBezTo>
                    <a:pt x="72" y="24225"/>
                    <a:pt x="27504" y="959"/>
                    <a:pt x="72938" y="389"/>
                  </a:cubicBezTo>
                  <a:cubicBezTo>
                    <a:pt x="139518" y="-181"/>
                    <a:pt x="206098" y="294"/>
                    <a:pt x="272583" y="29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5" name="Google Shape;745;p34"/>
            <p:cNvSpPr/>
            <p:nvPr/>
          </p:nvSpPr>
          <p:spPr>
            <a:xfrm>
              <a:off x="4267411" y="2395277"/>
              <a:ext cx="1156959" cy="121626"/>
            </a:xfrm>
            <a:custGeom>
              <a:avLst/>
              <a:gdLst/>
              <a:ahLst/>
              <a:cxnLst/>
              <a:rect l="l" t="t" r="r" b="b"/>
              <a:pathLst>
                <a:path w="1156959" h="121626" extrusionOk="0">
                  <a:moveTo>
                    <a:pt x="576124" y="121512"/>
                  </a:moveTo>
                  <a:lnTo>
                    <a:pt x="87015" y="121512"/>
                  </a:lnTo>
                  <a:cubicBezTo>
                    <a:pt x="76313" y="121941"/>
                    <a:pt x="65595" y="121751"/>
                    <a:pt x="54915" y="120942"/>
                  </a:cubicBezTo>
                  <a:cubicBezTo>
                    <a:pt x="25276" y="118065"/>
                    <a:pt x="2112" y="94166"/>
                    <a:pt x="242" y="64534"/>
                  </a:cubicBezTo>
                  <a:cubicBezTo>
                    <a:pt x="-1219" y="34956"/>
                    <a:pt x="18883" y="8621"/>
                    <a:pt x="47867" y="2143"/>
                  </a:cubicBezTo>
                  <a:cubicBezTo>
                    <a:pt x="57297" y="496"/>
                    <a:pt x="66876" y="-141"/>
                    <a:pt x="76442" y="243"/>
                  </a:cubicBezTo>
                  <a:lnTo>
                    <a:pt x="1079901" y="243"/>
                  </a:lnTo>
                  <a:cubicBezTo>
                    <a:pt x="1088229" y="-90"/>
                    <a:pt x="1096571" y="195"/>
                    <a:pt x="1104856" y="1098"/>
                  </a:cubicBezTo>
                  <a:cubicBezTo>
                    <a:pt x="1135827" y="4937"/>
                    <a:pt x="1158588" y="31937"/>
                    <a:pt x="1157053" y="63014"/>
                  </a:cubicBezTo>
                  <a:cubicBezTo>
                    <a:pt x="1156926" y="94149"/>
                    <a:pt x="1132249" y="119673"/>
                    <a:pt x="1101046" y="120942"/>
                  </a:cubicBezTo>
                  <a:cubicBezTo>
                    <a:pt x="1090378" y="121987"/>
                    <a:pt x="1079615" y="121512"/>
                    <a:pt x="1068947" y="12151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6" name="Google Shape;746;p34"/>
            <p:cNvSpPr/>
            <p:nvPr/>
          </p:nvSpPr>
          <p:spPr>
            <a:xfrm>
              <a:off x="3595518" y="2112681"/>
              <a:ext cx="427987" cy="444803"/>
            </a:xfrm>
            <a:custGeom>
              <a:avLst/>
              <a:gdLst/>
              <a:ahLst/>
              <a:cxnLst/>
              <a:rect l="l" t="t" r="r" b="b"/>
              <a:pathLst>
                <a:path w="427987" h="444803" extrusionOk="0">
                  <a:moveTo>
                    <a:pt x="1194" y="221397"/>
                  </a:moveTo>
                  <a:cubicBezTo>
                    <a:pt x="1194" y="189394"/>
                    <a:pt x="51" y="157391"/>
                    <a:pt x="1194" y="125388"/>
                  </a:cubicBezTo>
                  <a:cubicBezTo>
                    <a:pt x="5480" y="23112"/>
                    <a:pt x="97301" y="-29973"/>
                    <a:pt x="187884" y="17889"/>
                  </a:cubicBezTo>
                  <a:cubicBezTo>
                    <a:pt x="246558" y="48848"/>
                    <a:pt x="304946" y="80660"/>
                    <a:pt x="362287" y="114278"/>
                  </a:cubicBezTo>
                  <a:cubicBezTo>
                    <a:pt x="449440" y="165273"/>
                    <a:pt x="450298" y="277711"/>
                    <a:pt x="363715" y="329086"/>
                  </a:cubicBezTo>
                  <a:cubicBezTo>
                    <a:pt x="304533" y="364160"/>
                    <a:pt x="244208" y="397492"/>
                    <a:pt x="182740" y="429083"/>
                  </a:cubicBezTo>
                  <a:cubicBezTo>
                    <a:pt x="97015" y="473241"/>
                    <a:pt x="6909" y="420726"/>
                    <a:pt x="1099" y="324623"/>
                  </a:cubicBezTo>
                  <a:cubicBezTo>
                    <a:pt x="-997" y="290341"/>
                    <a:pt x="1099" y="255964"/>
                    <a:pt x="1099" y="221587"/>
                  </a:cubicBezTo>
                  <a:close/>
                  <a:moveTo>
                    <a:pt x="126162" y="321109"/>
                  </a:moveTo>
                  <a:lnTo>
                    <a:pt x="305803" y="222537"/>
                  </a:lnTo>
                  <a:lnTo>
                    <a:pt x="126162" y="12216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7" name="Google Shape;747;p34"/>
            <p:cNvSpPr/>
            <p:nvPr/>
          </p:nvSpPr>
          <p:spPr>
            <a:xfrm>
              <a:off x="4937721" y="2152304"/>
              <a:ext cx="1035314" cy="121363"/>
            </a:xfrm>
            <a:custGeom>
              <a:avLst/>
              <a:gdLst/>
              <a:ahLst/>
              <a:cxnLst/>
              <a:rect l="l" t="t" r="r" b="b"/>
              <a:pathLst>
                <a:path w="1035314" h="121363" extrusionOk="0">
                  <a:moveTo>
                    <a:pt x="516556" y="488"/>
                  </a:moveTo>
                  <a:cubicBezTo>
                    <a:pt x="667622" y="488"/>
                    <a:pt x="818689" y="488"/>
                    <a:pt x="969850" y="488"/>
                  </a:cubicBezTo>
                  <a:cubicBezTo>
                    <a:pt x="1010236" y="488"/>
                    <a:pt x="1035097" y="24229"/>
                    <a:pt x="1035478" y="59841"/>
                  </a:cubicBezTo>
                  <a:cubicBezTo>
                    <a:pt x="1035859" y="95452"/>
                    <a:pt x="1011189" y="119478"/>
                    <a:pt x="971565" y="121472"/>
                  </a:cubicBezTo>
                  <a:cubicBezTo>
                    <a:pt x="968041" y="121472"/>
                    <a:pt x="964421" y="121472"/>
                    <a:pt x="960897" y="121472"/>
                  </a:cubicBezTo>
                  <a:cubicBezTo>
                    <a:pt x="665812" y="121472"/>
                    <a:pt x="370728" y="121472"/>
                    <a:pt x="75643" y="121472"/>
                  </a:cubicBezTo>
                  <a:cubicBezTo>
                    <a:pt x="43068" y="121472"/>
                    <a:pt x="16779" y="113210"/>
                    <a:pt x="4396" y="80353"/>
                  </a:cubicBezTo>
                  <a:cubicBezTo>
                    <a:pt x="-11510" y="37999"/>
                    <a:pt x="18970" y="298"/>
                    <a:pt x="70405" y="108"/>
                  </a:cubicBezTo>
                  <a:cubicBezTo>
                    <a:pt x="219090" y="108"/>
                    <a:pt x="367775" y="393"/>
                    <a:pt x="516556" y="48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8" name="Google Shape;748;p34"/>
            <p:cNvSpPr/>
            <p:nvPr/>
          </p:nvSpPr>
          <p:spPr>
            <a:xfrm>
              <a:off x="4267566" y="2152486"/>
              <a:ext cx="548000" cy="121181"/>
            </a:xfrm>
            <a:custGeom>
              <a:avLst/>
              <a:gdLst/>
              <a:ahLst/>
              <a:cxnLst/>
              <a:rect l="l" t="t" r="r" b="b"/>
              <a:pathLst>
                <a:path w="548000" h="121181" extrusionOk="0">
                  <a:moveTo>
                    <a:pt x="278407" y="211"/>
                  </a:moveTo>
                  <a:cubicBezTo>
                    <a:pt x="345082" y="211"/>
                    <a:pt x="411757" y="211"/>
                    <a:pt x="478432" y="211"/>
                  </a:cubicBezTo>
                  <a:cubicBezTo>
                    <a:pt x="521581" y="211"/>
                    <a:pt x="547489" y="23097"/>
                    <a:pt x="548155" y="59468"/>
                  </a:cubicBezTo>
                  <a:cubicBezTo>
                    <a:pt x="548822" y="95840"/>
                    <a:pt x="521867" y="121100"/>
                    <a:pt x="477099" y="121290"/>
                  </a:cubicBezTo>
                  <a:cubicBezTo>
                    <a:pt x="341590" y="121290"/>
                    <a:pt x="206049" y="121290"/>
                    <a:pt x="70477" y="121290"/>
                  </a:cubicBezTo>
                  <a:cubicBezTo>
                    <a:pt x="28376" y="121290"/>
                    <a:pt x="944" y="97169"/>
                    <a:pt x="182" y="61748"/>
                  </a:cubicBezTo>
                  <a:cubicBezTo>
                    <a:pt x="-580" y="26326"/>
                    <a:pt x="27805" y="496"/>
                    <a:pt x="71905" y="306"/>
                  </a:cubicBezTo>
                  <a:cubicBezTo>
                    <a:pt x="140485" y="-74"/>
                    <a:pt x="209351" y="211"/>
                    <a:pt x="278407" y="21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749" name="Google Shape;749;p34"/>
          <p:cNvGrpSpPr/>
          <p:nvPr/>
        </p:nvGrpSpPr>
        <p:grpSpPr>
          <a:xfrm>
            <a:off x="563484" y="2555000"/>
            <a:ext cx="612032" cy="504085"/>
            <a:chOff x="2743009" y="1924621"/>
            <a:chExt cx="3657790" cy="3012650"/>
          </a:xfrm>
        </p:grpSpPr>
        <p:sp>
          <p:nvSpPr>
            <p:cNvPr id="750" name="Google Shape;750;p34"/>
            <p:cNvSpPr/>
            <p:nvPr/>
          </p:nvSpPr>
          <p:spPr>
            <a:xfrm>
              <a:off x="2743009" y="1924621"/>
              <a:ext cx="2266976" cy="3012650"/>
            </a:xfrm>
            <a:custGeom>
              <a:avLst/>
              <a:gdLst/>
              <a:ahLst/>
              <a:cxnLst/>
              <a:rect l="l" t="t" r="r" b="b"/>
              <a:pathLst>
                <a:path w="2266976" h="3012650" extrusionOk="0">
                  <a:moveTo>
                    <a:pt x="358" y="1470500"/>
                  </a:moveTo>
                  <a:cubicBezTo>
                    <a:pt x="31314" y="1396681"/>
                    <a:pt x="97322" y="1352295"/>
                    <a:pt x="149138" y="1296097"/>
                  </a:cubicBezTo>
                  <a:cubicBezTo>
                    <a:pt x="170855" y="1272475"/>
                    <a:pt x="193906" y="1249901"/>
                    <a:pt x="217337" y="1227994"/>
                  </a:cubicBezTo>
                  <a:cubicBezTo>
                    <a:pt x="258581" y="1189894"/>
                    <a:pt x="306872" y="1194561"/>
                    <a:pt x="345353" y="1236185"/>
                  </a:cubicBezTo>
                  <a:cubicBezTo>
                    <a:pt x="362942" y="1256593"/>
                    <a:pt x="385056" y="1272609"/>
                    <a:pt x="409933" y="1282953"/>
                  </a:cubicBezTo>
                  <a:cubicBezTo>
                    <a:pt x="456129" y="1298860"/>
                    <a:pt x="506231" y="1274666"/>
                    <a:pt x="528519" y="1233232"/>
                  </a:cubicBezTo>
                  <a:cubicBezTo>
                    <a:pt x="551030" y="1189422"/>
                    <a:pt x="541736" y="1135994"/>
                    <a:pt x="505754" y="1102359"/>
                  </a:cubicBezTo>
                  <a:cubicBezTo>
                    <a:pt x="496415" y="1095208"/>
                    <a:pt x="487480" y="1087544"/>
                    <a:pt x="478989" y="1079404"/>
                  </a:cubicBezTo>
                  <a:cubicBezTo>
                    <a:pt x="428792" y="1022253"/>
                    <a:pt x="470321" y="955007"/>
                    <a:pt x="518804" y="936528"/>
                  </a:cubicBezTo>
                  <a:cubicBezTo>
                    <a:pt x="556332" y="922431"/>
                    <a:pt x="591479" y="958055"/>
                    <a:pt x="586336" y="999298"/>
                  </a:cubicBezTo>
                  <a:cubicBezTo>
                    <a:pt x="584571" y="1012986"/>
                    <a:pt x="587967" y="1026840"/>
                    <a:pt x="595861" y="1038160"/>
                  </a:cubicBezTo>
                  <a:cubicBezTo>
                    <a:pt x="668060" y="1122552"/>
                    <a:pt x="665679" y="1253235"/>
                    <a:pt x="588812" y="1331149"/>
                  </a:cubicBezTo>
                  <a:cubicBezTo>
                    <a:pt x="508719" y="1411925"/>
                    <a:pt x="379393" y="1415819"/>
                    <a:pt x="294585" y="1340008"/>
                  </a:cubicBezTo>
                  <a:lnTo>
                    <a:pt x="274964" y="1322767"/>
                  </a:lnTo>
                  <a:cubicBezTo>
                    <a:pt x="223624" y="1373917"/>
                    <a:pt x="172665" y="1423828"/>
                    <a:pt x="122564" y="1475167"/>
                  </a:cubicBezTo>
                  <a:cubicBezTo>
                    <a:pt x="99227" y="1498885"/>
                    <a:pt x="105990" y="1521935"/>
                    <a:pt x="127802" y="1543557"/>
                  </a:cubicBezTo>
                  <a:cubicBezTo>
                    <a:pt x="180190" y="1595563"/>
                    <a:pt x="232387" y="1647760"/>
                    <a:pt x="284393" y="1700148"/>
                  </a:cubicBezTo>
                  <a:cubicBezTo>
                    <a:pt x="333828" y="1749964"/>
                    <a:pt x="332018" y="1798446"/>
                    <a:pt x="277154" y="1841880"/>
                  </a:cubicBezTo>
                  <a:cubicBezTo>
                    <a:pt x="242529" y="1867386"/>
                    <a:pt x="227007" y="1911461"/>
                    <a:pt x="238007" y="1953036"/>
                  </a:cubicBezTo>
                  <a:cubicBezTo>
                    <a:pt x="245154" y="1993137"/>
                    <a:pt x="276714" y="2024430"/>
                    <a:pt x="316874" y="2031237"/>
                  </a:cubicBezTo>
                  <a:cubicBezTo>
                    <a:pt x="360784" y="2040762"/>
                    <a:pt x="396026" y="2025236"/>
                    <a:pt x="424125" y="1991041"/>
                  </a:cubicBezTo>
                  <a:cubicBezTo>
                    <a:pt x="470893" y="1933891"/>
                    <a:pt x="516041" y="1931986"/>
                    <a:pt x="568619" y="1984374"/>
                  </a:cubicBezTo>
                  <a:cubicBezTo>
                    <a:pt x="631770" y="2047334"/>
                    <a:pt x="694635" y="2110675"/>
                    <a:pt x="754738" y="2170969"/>
                  </a:cubicBezTo>
                  <a:lnTo>
                    <a:pt x="938666" y="1986755"/>
                  </a:lnTo>
                  <a:cubicBezTo>
                    <a:pt x="889490" y="1940176"/>
                    <a:pt x="865377" y="1873000"/>
                    <a:pt x="873705" y="1805780"/>
                  </a:cubicBezTo>
                  <a:cubicBezTo>
                    <a:pt x="879076" y="1754315"/>
                    <a:pt x="903546" y="1706734"/>
                    <a:pt x="942285" y="1672430"/>
                  </a:cubicBezTo>
                  <a:cubicBezTo>
                    <a:pt x="1025629" y="1597183"/>
                    <a:pt x="1143548" y="1602993"/>
                    <a:pt x="1243561" y="1684908"/>
                  </a:cubicBezTo>
                  <a:lnTo>
                    <a:pt x="1427298" y="1501456"/>
                  </a:lnTo>
                  <a:lnTo>
                    <a:pt x="1227749" y="1303051"/>
                  </a:lnTo>
                  <a:cubicBezTo>
                    <a:pt x="1220129" y="1295526"/>
                    <a:pt x="1212319" y="1288096"/>
                    <a:pt x="1204985" y="1280381"/>
                  </a:cubicBezTo>
                  <a:cubicBezTo>
                    <a:pt x="1169075" y="1242662"/>
                    <a:pt x="1174314" y="1206181"/>
                    <a:pt x="1220891" y="1183417"/>
                  </a:cubicBezTo>
                  <a:cubicBezTo>
                    <a:pt x="1260611" y="1164367"/>
                    <a:pt x="1284899" y="1134934"/>
                    <a:pt x="1286614" y="1089691"/>
                  </a:cubicBezTo>
                  <a:cubicBezTo>
                    <a:pt x="1290392" y="1040223"/>
                    <a:pt x="1258358" y="995096"/>
                    <a:pt x="1210414" y="982344"/>
                  </a:cubicBezTo>
                  <a:cubicBezTo>
                    <a:pt x="1162656" y="970551"/>
                    <a:pt x="1112882" y="991955"/>
                    <a:pt x="1088589" y="1034731"/>
                  </a:cubicBezTo>
                  <a:cubicBezTo>
                    <a:pt x="1052966" y="1098263"/>
                    <a:pt x="1026486" y="1102073"/>
                    <a:pt x="975146" y="1050448"/>
                  </a:cubicBezTo>
                  <a:cubicBezTo>
                    <a:pt x="904661" y="979581"/>
                    <a:pt x="834462" y="908525"/>
                    <a:pt x="763596" y="836992"/>
                  </a:cubicBezTo>
                  <a:cubicBezTo>
                    <a:pt x="755119" y="843183"/>
                    <a:pt x="749594" y="847470"/>
                    <a:pt x="743879" y="851280"/>
                  </a:cubicBezTo>
                  <a:cubicBezTo>
                    <a:pt x="722363" y="868772"/>
                    <a:pt x="690800" y="865807"/>
                    <a:pt x="672918" y="844612"/>
                  </a:cubicBezTo>
                  <a:cubicBezTo>
                    <a:pt x="652344" y="823848"/>
                    <a:pt x="652725" y="794415"/>
                    <a:pt x="675014" y="770889"/>
                  </a:cubicBezTo>
                  <a:cubicBezTo>
                    <a:pt x="709399" y="734599"/>
                    <a:pt x="745308" y="699737"/>
                    <a:pt x="780836" y="664590"/>
                  </a:cubicBezTo>
                  <a:cubicBezTo>
                    <a:pt x="834748" y="610774"/>
                    <a:pt x="889040" y="557338"/>
                    <a:pt x="945714" y="501998"/>
                  </a:cubicBezTo>
                  <a:cubicBezTo>
                    <a:pt x="892660" y="448563"/>
                    <a:pt x="865704" y="387031"/>
                    <a:pt x="874277" y="313689"/>
                  </a:cubicBezTo>
                  <a:cubicBezTo>
                    <a:pt x="879650" y="262246"/>
                    <a:pt x="904080" y="214676"/>
                    <a:pt x="942761" y="180339"/>
                  </a:cubicBezTo>
                  <a:cubicBezTo>
                    <a:pt x="1027820" y="103472"/>
                    <a:pt x="1142024" y="108901"/>
                    <a:pt x="1248323" y="197484"/>
                  </a:cubicBezTo>
                  <a:cubicBezTo>
                    <a:pt x="1294932" y="150938"/>
                    <a:pt x="1341637" y="104202"/>
                    <a:pt x="1388436" y="57276"/>
                  </a:cubicBezTo>
                  <a:cubicBezTo>
                    <a:pt x="1465112" y="-18924"/>
                    <a:pt x="1548551" y="-18924"/>
                    <a:pt x="1625513" y="57276"/>
                  </a:cubicBezTo>
                  <a:cubicBezTo>
                    <a:pt x="1675043" y="106488"/>
                    <a:pt x="1724669" y="156082"/>
                    <a:pt x="1774389" y="206056"/>
                  </a:cubicBezTo>
                  <a:cubicBezTo>
                    <a:pt x="1826300" y="258348"/>
                    <a:pt x="1824491" y="304545"/>
                    <a:pt x="1768388" y="350741"/>
                  </a:cubicBezTo>
                  <a:cubicBezTo>
                    <a:pt x="1732670" y="380078"/>
                    <a:pt x="1718858" y="417416"/>
                    <a:pt x="1729336" y="461802"/>
                  </a:cubicBezTo>
                  <a:cubicBezTo>
                    <a:pt x="1736743" y="500406"/>
                    <a:pt x="1766932" y="530596"/>
                    <a:pt x="1805536" y="538002"/>
                  </a:cubicBezTo>
                  <a:cubicBezTo>
                    <a:pt x="1850208" y="547527"/>
                    <a:pt x="1887356" y="533526"/>
                    <a:pt x="1916502" y="498093"/>
                  </a:cubicBezTo>
                  <a:cubicBezTo>
                    <a:pt x="1961460" y="443514"/>
                    <a:pt x="2008133" y="440943"/>
                    <a:pt x="2058615" y="490663"/>
                  </a:cubicBezTo>
                  <a:cubicBezTo>
                    <a:pt x="2111860" y="543241"/>
                    <a:pt x="2164914" y="596010"/>
                    <a:pt x="2217587" y="649635"/>
                  </a:cubicBezTo>
                  <a:cubicBezTo>
                    <a:pt x="2284262" y="717358"/>
                    <a:pt x="2283405" y="803750"/>
                    <a:pt x="2216540" y="871663"/>
                  </a:cubicBezTo>
                  <a:cubicBezTo>
                    <a:pt x="2168248" y="920431"/>
                    <a:pt x="2119004" y="968913"/>
                    <a:pt x="2068331" y="1019301"/>
                  </a:cubicBezTo>
                  <a:cubicBezTo>
                    <a:pt x="2123099" y="1072831"/>
                    <a:pt x="2145864" y="1134839"/>
                    <a:pt x="2137482" y="1208182"/>
                  </a:cubicBezTo>
                  <a:cubicBezTo>
                    <a:pt x="2132114" y="1258432"/>
                    <a:pt x="2108814" y="1305065"/>
                    <a:pt x="2071855" y="1339531"/>
                  </a:cubicBezTo>
                  <a:cubicBezTo>
                    <a:pt x="1985641" y="1417642"/>
                    <a:pt x="1852933" y="1412999"/>
                    <a:pt x="1772389" y="1329054"/>
                  </a:cubicBezTo>
                  <a:lnTo>
                    <a:pt x="1587985" y="1513077"/>
                  </a:lnTo>
                  <a:lnTo>
                    <a:pt x="1701332" y="1625281"/>
                  </a:lnTo>
                  <a:cubicBezTo>
                    <a:pt x="1726669" y="1650427"/>
                    <a:pt x="1752101" y="1675573"/>
                    <a:pt x="1777532" y="1701481"/>
                  </a:cubicBezTo>
                  <a:cubicBezTo>
                    <a:pt x="1825157" y="1750249"/>
                    <a:pt x="1823348" y="1798065"/>
                    <a:pt x="1770579" y="1841213"/>
                  </a:cubicBezTo>
                  <a:cubicBezTo>
                    <a:pt x="1732479" y="1872169"/>
                    <a:pt x="1716477" y="1910555"/>
                    <a:pt x="1730003" y="1957990"/>
                  </a:cubicBezTo>
                  <a:cubicBezTo>
                    <a:pt x="1739553" y="1997206"/>
                    <a:pt x="1772419" y="2026390"/>
                    <a:pt x="1812489" y="2031237"/>
                  </a:cubicBezTo>
                  <a:cubicBezTo>
                    <a:pt x="1850971" y="2038041"/>
                    <a:pt x="1890073" y="2023103"/>
                    <a:pt x="1914216" y="1992375"/>
                  </a:cubicBezTo>
                  <a:cubicBezTo>
                    <a:pt x="1964032" y="1933606"/>
                    <a:pt x="2006704" y="1931510"/>
                    <a:pt x="2061092" y="1985612"/>
                  </a:cubicBezTo>
                  <a:cubicBezTo>
                    <a:pt x="2113003" y="2036857"/>
                    <a:pt x="2164914" y="2088006"/>
                    <a:pt x="2215492" y="2139631"/>
                  </a:cubicBezTo>
                  <a:cubicBezTo>
                    <a:pt x="2283881" y="2208783"/>
                    <a:pt x="2284167" y="2294889"/>
                    <a:pt x="2216159" y="2364231"/>
                  </a:cubicBezTo>
                  <a:cubicBezTo>
                    <a:pt x="2167867" y="2413285"/>
                    <a:pt x="2118718" y="2461386"/>
                    <a:pt x="2070331" y="2509487"/>
                  </a:cubicBezTo>
                  <a:cubicBezTo>
                    <a:pt x="2160723" y="2631026"/>
                    <a:pt x="2159771" y="2749708"/>
                    <a:pt x="2071760" y="2831813"/>
                  </a:cubicBezTo>
                  <a:cubicBezTo>
                    <a:pt x="2000798" y="2898012"/>
                    <a:pt x="1863067" y="2913538"/>
                    <a:pt x="1765626" y="2814097"/>
                  </a:cubicBezTo>
                  <a:cubicBezTo>
                    <a:pt x="1719716" y="2860293"/>
                    <a:pt x="1673900" y="2906775"/>
                    <a:pt x="1627704" y="2952876"/>
                  </a:cubicBezTo>
                  <a:cubicBezTo>
                    <a:pt x="1547599" y="3032791"/>
                    <a:pt x="1465779" y="3032695"/>
                    <a:pt x="1385579" y="2952876"/>
                  </a:cubicBezTo>
                  <a:cubicBezTo>
                    <a:pt x="1335001" y="2902393"/>
                    <a:pt x="1284137" y="2852197"/>
                    <a:pt x="1234036" y="2801333"/>
                  </a:cubicBezTo>
                  <a:cubicBezTo>
                    <a:pt x="1187649" y="2754184"/>
                    <a:pt x="1190030" y="2705035"/>
                    <a:pt x="1241751" y="2664364"/>
                  </a:cubicBezTo>
                  <a:cubicBezTo>
                    <a:pt x="1279851" y="2634741"/>
                    <a:pt x="1295091" y="2597022"/>
                    <a:pt x="1284614" y="2551302"/>
                  </a:cubicBezTo>
                  <a:cubicBezTo>
                    <a:pt x="1277556" y="2512514"/>
                    <a:pt x="1247201" y="2482160"/>
                    <a:pt x="1208414" y="2475102"/>
                  </a:cubicBezTo>
                  <a:cubicBezTo>
                    <a:pt x="1165411" y="2464365"/>
                    <a:pt x="1120194" y="2480794"/>
                    <a:pt x="1094114" y="2516631"/>
                  </a:cubicBezTo>
                  <a:cubicBezTo>
                    <a:pt x="1052775" y="2568161"/>
                    <a:pt x="1004007" y="2571400"/>
                    <a:pt x="957239" y="2524727"/>
                  </a:cubicBezTo>
                  <a:cubicBezTo>
                    <a:pt x="814682" y="2382805"/>
                    <a:pt x="672410" y="2240501"/>
                    <a:pt x="530424" y="2097817"/>
                  </a:cubicBezTo>
                  <a:cubicBezTo>
                    <a:pt x="521261" y="2087258"/>
                    <a:pt x="512828" y="2076088"/>
                    <a:pt x="505183" y="2064384"/>
                  </a:cubicBezTo>
                  <a:cubicBezTo>
                    <a:pt x="449176" y="2120010"/>
                    <a:pt x="388978" y="2147251"/>
                    <a:pt x="316969" y="2140012"/>
                  </a:cubicBezTo>
                  <a:cubicBezTo>
                    <a:pt x="264171" y="2135175"/>
                    <a:pt x="215197" y="2110416"/>
                    <a:pt x="179999" y="2070766"/>
                  </a:cubicBezTo>
                  <a:cubicBezTo>
                    <a:pt x="105038" y="1988184"/>
                    <a:pt x="111038" y="1868740"/>
                    <a:pt x="197430" y="1764537"/>
                  </a:cubicBezTo>
                  <a:cubicBezTo>
                    <a:pt x="155615" y="1722913"/>
                    <a:pt x="111705" y="1683003"/>
                    <a:pt x="72176" y="1638521"/>
                  </a:cubicBezTo>
                  <a:cubicBezTo>
                    <a:pt x="44554" y="1607184"/>
                    <a:pt x="23980" y="1569655"/>
                    <a:pt x="167" y="1534889"/>
                  </a:cubicBezTo>
                  <a:close/>
                  <a:moveTo>
                    <a:pt x="1689902" y="272160"/>
                  </a:moveTo>
                  <a:cubicBezTo>
                    <a:pt x="1641515" y="224535"/>
                    <a:pt x="1594652" y="176910"/>
                    <a:pt x="1547027" y="130523"/>
                  </a:cubicBezTo>
                  <a:cubicBezTo>
                    <a:pt x="1514833" y="98900"/>
                    <a:pt x="1497688" y="98995"/>
                    <a:pt x="1465779" y="130523"/>
                  </a:cubicBezTo>
                  <a:cubicBezTo>
                    <a:pt x="1415011" y="180910"/>
                    <a:pt x="1364814" y="231678"/>
                    <a:pt x="1314141" y="282256"/>
                  </a:cubicBezTo>
                  <a:cubicBezTo>
                    <a:pt x="1263468" y="332834"/>
                    <a:pt x="1216224" y="331691"/>
                    <a:pt x="1169837" y="275874"/>
                  </a:cubicBezTo>
                  <a:cubicBezTo>
                    <a:pt x="1126975" y="224058"/>
                    <a:pt x="1054966" y="218724"/>
                    <a:pt x="1009722" y="264159"/>
                  </a:cubicBezTo>
                  <a:cubicBezTo>
                    <a:pt x="966193" y="307688"/>
                    <a:pt x="970860" y="380649"/>
                    <a:pt x="1019914" y="422560"/>
                  </a:cubicBezTo>
                  <a:cubicBezTo>
                    <a:pt x="1079540" y="473613"/>
                    <a:pt x="1081064" y="515333"/>
                    <a:pt x="1024867" y="571721"/>
                  </a:cubicBezTo>
                  <a:cubicBezTo>
                    <a:pt x="962669" y="634014"/>
                    <a:pt x="900375" y="696117"/>
                    <a:pt x="841892" y="754601"/>
                  </a:cubicBezTo>
                  <a:lnTo>
                    <a:pt x="1026962" y="937005"/>
                  </a:lnTo>
                  <a:cubicBezTo>
                    <a:pt x="1121641" y="852708"/>
                    <a:pt x="1245275" y="850708"/>
                    <a:pt x="1331762" y="932242"/>
                  </a:cubicBezTo>
                  <a:cubicBezTo>
                    <a:pt x="1407962" y="1004156"/>
                    <a:pt x="1425298" y="1141792"/>
                    <a:pt x="1320809" y="1249901"/>
                  </a:cubicBezTo>
                  <a:cubicBezTo>
                    <a:pt x="1351765" y="1279143"/>
                    <a:pt x="1383483" y="1307908"/>
                    <a:pt x="1413773" y="1338007"/>
                  </a:cubicBezTo>
                  <a:cubicBezTo>
                    <a:pt x="1444062" y="1368106"/>
                    <a:pt x="1473875" y="1400682"/>
                    <a:pt x="1505498" y="1433829"/>
                  </a:cubicBezTo>
                  <a:cubicBezTo>
                    <a:pt x="1572173" y="1366201"/>
                    <a:pt x="1633514" y="1304479"/>
                    <a:pt x="1694855" y="1243329"/>
                  </a:cubicBezTo>
                  <a:cubicBezTo>
                    <a:pt x="1752005" y="1186179"/>
                    <a:pt x="1792772" y="1187703"/>
                    <a:pt x="1846398" y="1248949"/>
                  </a:cubicBezTo>
                  <a:cubicBezTo>
                    <a:pt x="1883965" y="1294472"/>
                    <a:pt x="1951324" y="1300923"/>
                    <a:pt x="1996848" y="1263355"/>
                  </a:cubicBezTo>
                  <a:cubicBezTo>
                    <a:pt x="1999445" y="1261212"/>
                    <a:pt x="2001939" y="1258947"/>
                    <a:pt x="2004323" y="1256569"/>
                  </a:cubicBezTo>
                  <a:cubicBezTo>
                    <a:pt x="2046614" y="1212373"/>
                    <a:pt x="2041089" y="1138840"/>
                    <a:pt x="1991940" y="1097596"/>
                  </a:cubicBezTo>
                  <a:cubicBezTo>
                    <a:pt x="1934123" y="1049019"/>
                    <a:pt x="1932314" y="1005013"/>
                    <a:pt x="1986416" y="950721"/>
                  </a:cubicBezTo>
                  <a:cubicBezTo>
                    <a:pt x="2037660" y="899222"/>
                    <a:pt x="2089000" y="847851"/>
                    <a:pt x="2140435" y="796606"/>
                  </a:cubicBezTo>
                  <a:cubicBezTo>
                    <a:pt x="2161009" y="776127"/>
                    <a:pt x="2167676" y="752791"/>
                    <a:pt x="2146245" y="730693"/>
                  </a:cubicBezTo>
                  <a:cubicBezTo>
                    <a:pt x="2095953" y="678782"/>
                    <a:pt x="2043851" y="628585"/>
                    <a:pt x="1992607" y="577531"/>
                  </a:cubicBezTo>
                  <a:cubicBezTo>
                    <a:pt x="1888689" y="666971"/>
                    <a:pt x="1766769" y="670972"/>
                    <a:pt x="1682568" y="589342"/>
                  </a:cubicBezTo>
                  <a:cubicBezTo>
                    <a:pt x="1595319" y="504760"/>
                    <a:pt x="1596748" y="387031"/>
                    <a:pt x="1689902" y="272160"/>
                  </a:cubicBezTo>
                  <a:close/>
                  <a:moveTo>
                    <a:pt x="1020962" y="2433478"/>
                  </a:moveTo>
                  <a:cubicBezTo>
                    <a:pt x="1126689" y="2346610"/>
                    <a:pt x="1240989" y="2341276"/>
                    <a:pt x="1325000" y="2418714"/>
                  </a:cubicBezTo>
                  <a:cubicBezTo>
                    <a:pt x="1363051" y="2452334"/>
                    <a:pt x="1387395" y="2498785"/>
                    <a:pt x="1393389" y="2549206"/>
                  </a:cubicBezTo>
                  <a:cubicBezTo>
                    <a:pt x="1402914" y="2623787"/>
                    <a:pt x="1376244" y="2686462"/>
                    <a:pt x="1321856" y="2740183"/>
                  </a:cubicBezTo>
                  <a:cubicBezTo>
                    <a:pt x="1371291" y="2788951"/>
                    <a:pt x="1418630" y="2835433"/>
                    <a:pt x="1466160" y="2882486"/>
                  </a:cubicBezTo>
                  <a:cubicBezTo>
                    <a:pt x="1498164" y="2913823"/>
                    <a:pt x="1515309" y="2913919"/>
                    <a:pt x="1547408" y="2882486"/>
                  </a:cubicBezTo>
                  <a:cubicBezTo>
                    <a:pt x="1597891" y="2831527"/>
                    <a:pt x="1648088" y="2780664"/>
                    <a:pt x="1698761" y="2730181"/>
                  </a:cubicBezTo>
                  <a:cubicBezTo>
                    <a:pt x="1750958" y="2678556"/>
                    <a:pt x="1796678" y="2680651"/>
                    <a:pt x="1842874" y="2736944"/>
                  </a:cubicBezTo>
                  <a:cubicBezTo>
                    <a:pt x="1868844" y="2771197"/>
                    <a:pt x="1913101" y="2786114"/>
                    <a:pt x="1954507" y="2774568"/>
                  </a:cubicBezTo>
                  <a:cubicBezTo>
                    <a:pt x="1992070" y="2767950"/>
                    <a:pt x="2021742" y="2738996"/>
                    <a:pt x="2029278" y="2701606"/>
                  </a:cubicBezTo>
                  <a:cubicBezTo>
                    <a:pt x="2040566" y="2660155"/>
                    <a:pt x="2025841" y="2615980"/>
                    <a:pt x="1991940" y="2589592"/>
                  </a:cubicBezTo>
                  <a:cubicBezTo>
                    <a:pt x="1934790" y="2541967"/>
                    <a:pt x="1932409" y="2497390"/>
                    <a:pt x="1984034" y="2445289"/>
                  </a:cubicBezTo>
                  <a:cubicBezTo>
                    <a:pt x="2035660" y="2393187"/>
                    <a:pt x="2086523" y="2342419"/>
                    <a:pt x="2138149" y="2291269"/>
                  </a:cubicBezTo>
                  <a:cubicBezTo>
                    <a:pt x="2158056" y="2271457"/>
                    <a:pt x="2169677" y="2248121"/>
                    <a:pt x="2148150" y="2225547"/>
                  </a:cubicBezTo>
                  <a:cubicBezTo>
                    <a:pt x="2097477" y="2172397"/>
                    <a:pt x="2043947" y="2121915"/>
                    <a:pt x="1991654" y="2070385"/>
                  </a:cubicBezTo>
                  <a:cubicBezTo>
                    <a:pt x="1886879" y="2175160"/>
                    <a:pt x="1750577" y="2145537"/>
                    <a:pt x="1684378" y="2083338"/>
                  </a:cubicBezTo>
                  <a:cubicBezTo>
                    <a:pt x="1595891" y="2000185"/>
                    <a:pt x="1596748" y="1881218"/>
                    <a:pt x="1685521" y="1769014"/>
                  </a:cubicBezTo>
                  <a:lnTo>
                    <a:pt x="1502736" y="1587181"/>
                  </a:lnTo>
                  <a:cubicBezTo>
                    <a:pt x="1496735" y="1592801"/>
                    <a:pt x="1488068" y="1600516"/>
                    <a:pt x="1479781" y="1608803"/>
                  </a:cubicBezTo>
                  <a:cubicBezTo>
                    <a:pt x="1414058" y="1674335"/>
                    <a:pt x="1348717" y="1740343"/>
                    <a:pt x="1282613" y="1805590"/>
                  </a:cubicBezTo>
                  <a:cubicBezTo>
                    <a:pt x="1243942" y="1843690"/>
                    <a:pt x="1207461" y="1837498"/>
                    <a:pt x="1182506" y="1790254"/>
                  </a:cubicBezTo>
                  <a:cubicBezTo>
                    <a:pt x="1180220" y="1786063"/>
                    <a:pt x="1178600" y="1781587"/>
                    <a:pt x="1176124" y="1777491"/>
                  </a:cubicBezTo>
                  <a:cubicBezTo>
                    <a:pt x="1153931" y="1739391"/>
                    <a:pt x="1113068" y="1721103"/>
                    <a:pt x="1066110" y="1727770"/>
                  </a:cubicBezTo>
                  <a:cubicBezTo>
                    <a:pt x="1023515" y="1734170"/>
                    <a:pt x="989355" y="1766318"/>
                    <a:pt x="980385" y="1808447"/>
                  </a:cubicBezTo>
                  <a:cubicBezTo>
                    <a:pt x="969527" y="1858167"/>
                    <a:pt x="993434" y="1901602"/>
                    <a:pt x="1047060" y="1929319"/>
                  </a:cubicBezTo>
                  <a:cubicBezTo>
                    <a:pt x="1091161" y="1952370"/>
                    <a:pt x="1097638" y="1988088"/>
                    <a:pt x="1063634" y="2024569"/>
                  </a:cubicBezTo>
                  <a:cubicBezTo>
                    <a:pt x="1049060" y="2040286"/>
                    <a:pt x="1033439" y="2055049"/>
                    <a:pt x="1018295" y="2070194"/>
                  </a:cubicBezTo>
                  <a:lnTo>
                    <a:pt x="838082" y="2250312"/>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51" name="Google Shape;751;p34"/>
            <p:cNvSpPr/>
            <p:nvPr/>
          </p:nvSpPr>
          <p:spPr>
            <a:xfrm>
              <a:off x="4934560" y="2670238"/>
              <a:ext cx="1466239" cy="1520753"/>
            </a:xfrm>
            <a:custGeom>
              <a:avLst/>
              <a:gdLst/>
              <a:ahLst/>
              <a:cxnLst/>
              <a:rect l="l" t="t" r="r" b="b"/>
              <a:pathLst>
                <a:path w="1466239" h="1520753" extrusionOk="0">
                  <a:moveTo>
                    <a:pt x="1466407" y="789177"/>
                  </a:moveTo>
                  <a:cubicBezTo>
                    <a:pt x="1442594" y="824038"/>
                    <a:pt x="1422116" y="861757"/>
                    <a:pt x="1394302" y="892904"/>
                  </a:cubicBezTo>
                  <a:cubicBezTo>
                    <a:pt x="1350011" y="942624"/>
                    <a:pt x="1301243" y="988154"/>
                    <a:pt x="1253523" y="1034922"/>
                  </a:cubicBezTo>
                  <a:cubicBezTo>
                    <a:pt x="1208660" y="1078737"/>
                    <a:pt x="1157701" y="1075879"/>
                    <a:pt x="1119125" y="1025397"/>
                  </a:cubicBezTo>
                  <a:cubicBezTo>
                    <a:pt x="1094012" y="988961"/>
                    <a:pt x="1048806" y="972104"/>
                    <a:pt x="1005968" y="983201"/>
                  </a:cubicBezTo>
                  <a:cubicBezTo>
                    <a:pt x="965867" y="990245"/>
                    <a:pt x="934610" y="1021885"/>
                    <a:pt x="928054" y="1062068"/>
                  </a:cubicBezTo>
                  <a:cubicBezTo>
                    <a:pt x="918529" y="1107598"/>
                    <a:pt x="934912" y="1143221"/>
                    <a:pt x="970440" y="1171796"/>
                  </a:cubicBezTo>
                  <a:cubicBezTo>
                    <a:pt x="1022446" y="1213516"/>
                    <a:pt x="1025685" y="1261617"/>
                    <a:pt x="979393" y="1308766"/>
                  </a:cubicBezTo>
                  <a:cubicBezTo>
                    <a:pt x="925101" y="1364011"/>
                    <a:pt x="870364" y="1418716"/>
                    <a:pt x="815182" y="1472881"/>
                  </a:cubicBezTo>
                  <a:cubicBezTo>
                    <a:pt x="749174" y="1537461"/>
                    <a:pt x="662116" y="1536794"/>
                    <a:pt x="596107" y="1471357"/>
                  </a:cubicBezTo>
                  <a:cubicBezTo>
                    <a:pt x="547054" y="1422875"/>
                    <a:pt x="499048" y="1373250"/>
                    <a:pt x="448375" y="1321910"/>
                  </a:cubicBezTo>
                  <a:cubicBezTo>
                    <a:pt x="393415" y="1376965"/>
                    <a:pt x="329788" y="1402301"/>
                    <a:pt x="253588" y="1390776"/>
                  </a:cubicBezTo>
                  <a:cubicBezTo>
                    <a:pt x="202351" y="1384085"/>
                    <a:pt x="155415" y="1358631"/>
                    <a:pt x="121858" y="1319338"/>
                  </a:cubicBezTo>
                  <a:cubicBezTo>
                    <a:pt x="63850" y="1252663"/>
                    <a:pt x="40228" y="1123790"/>
                    <a:pt x="147480" y="1016538"/>
                  </a:cubicBezTo>
                  <a:cubicBezTo>
                    <a:pt x="125763" y="996917"/>
                    <a:pt x="103093" y="978438"/>
                    <a:pt x="82329" y="957388"/>
                  </a:cubicBezTo>
                  <a:cubicBezTo>
                    <a:pt x="53754" y="929289"/>
                    <a:pt x="52135" y="899190"/>
                    <a:pt x="74709" y="875854"/>
                  </a:cubicBezTo>
                  <a:cubicBezTo>
                    <a:pt x="97283" y="852518"/>
                    <a:pt x="129287" y="854328"/>
                    <a:pt x="159005" y="883284"/>
                  </a:cubicBezTo>
                  <a:cubicBezTo>
                    <a:pt x="183770" y="907414"/>
                    <a:pt x="208186" y="931829"/>
                    <a:pt x="232252" y="956531"/>
                  </a:cubicBezTo>
                  <a:cubicBezTo>
                    <a:pt x="279877" y="1005013"/>
                    <a:pt x="277020" y="1053019"/>
                    <a:pt x="223489" y="1095691"/>
                  </a:cubicBezTo>
                  <a:cubicBezTo>
                    <a:pt x="185389" y="1125695"/>
                    <a:pt x="171578" y="1164081"/>
                    <a:pt x="183103" y="1209991"/>
                  </a:cubicBezTo>
                  <a:cubicBezTo>
                    <a:pt x="191795" y="1251228"/>
                    <a:pt x="226221" y="1282068"/>
                    <a:pt x="268162" y="1286191"/>
                  </a:cubicBezTo>
                  <a:cubicBezTo>
                    <a:pt x="306712" y="1292473"/>
                    <a:pt x="345617" y="1277203"/>
                    <a:pt x="369603" y="1246377"/>
                  </a:cubicBezTo>
                  <a:cubicBezTo>
                    <a:pt x="417895" y="1189227"/>
                    <a:pt x="461233" y="1186655"/>
                    <a:pt x="513811" y="1238757"/>
                  </a:cubicBezTo>
                  <a:cubicBezTo>
                    <a:pt x="564580" y="1289049"/>
                    <a:pt x="614776" y="1339817"/>
                    <a:pt x="665449" y="1390109"/>
                  </a:cubicBezTo>
                  <a:cubicBezTo>
                    <a:pt x="696977" y="1421351"/>
                    <a:pt x="715932" y="1421446"/>
                    <a:pt x="746983" y="1390871"/>
                  </a:cubicBezTo>
                  <a:cubicBezTo>
                    <a:pt x="794608" y="1344198"/>
                    <a:pt x="841471" y="1297145"/>
                    <a:pt x="890811" y="1247996"/>
                  </a:cubicBezTo>
                  <a:cubicBezTo>
                    <a:pt x="838614" y="1195132"/>
                    <a:pt x="810515" y="1133696"/>
                    <a:pt x="819183" y="1060735"/>
                  </a:cubicBezTo>
                  <a:cubicBezTo>
                    <a:pt x="825636" y="1006967"/>
                    <a:pt x="851926" y="957545"/>
                    <a:pt x="892907" y="922146"/>
                  </a:cubicBezTo>
                  <a:cubicBezTo>
                    <a:pt x="953962" y="866710"/>
                    <a:pt x="1089979" y="841850"/>
                    <a:pt x="1192944" y="943672"/>
                  </a:cubicBezTo>
                  <a:cubicBezTo>
                    <a:pt x="1244950" y="891856"/>
                    <a:pt x="1297719" y="840993"/>
                    <a:pt x="1348678" y="787843"/>
                  </a:cubicBezTo>
                  <a:cubicBezTo>
                    <a:pt x="1368775" y="766793"/>
                    <a:pt x="1360298" y="744028"/>
                    <a:pt x="1341058" y="724788"/>
                  </a:cubicBezTo>
                  <a:cubicBezTo>
                    <a:pt x="1288670" y="672781"/>
                    <a:pt x="1236473" y="620616"/>
                    <a:pt x="1184467" y="568292"/>
                  </a:cubicBezTo>
                  <a:cubicBezTo>
                    <a:pt x="1133413" y="516857"/>
                    <a:pt x="1135413" y="470565"/>
                    <a:pt x="1192087" y="424179"/>
                  </a:cubicBezTo>
                  <a:cubicBezTo>
                    <a:pt x="1226242" y="398058"/>
                    <a:pt x="1240970" y="353721"/>
                    <a:pt x="1229234" y="312355"/>
                  </a:cubicBezTo>
                  <a:cubicBezTo>
                    <a:pt x="1222289" y="273407"/>
                    <a:pt x="1191294" y="243216"/>
                    <a:pt x="1152177" y="237298"/>
                  </a:cubicBezTo>
                  <a:cubicBezTo>
                    <a:pt x="1110393" y="227715"/>
                    <a:pt x="1066901" y="243796"/>
                    <a:pt x="1041401" y="278256"/>
                  </a:cubicBezTo>
                  <a:cubicBezTo>
                    <a:pt x="999301" y="331405"/>
                    <a:pt x="951199" y="334263"/>
                    <a:pt x="902050" y="285876"/>
                  </a:cubicBezTo>
                  <a:cubicBezTo>
                    <a:pt x="850425" y="234917"/>
                    <a:pt x="799466" y="183196"/>
                    <a:pt x="747936" y="132047"/>
                  </a:cubicBezTo>
                  <a:cubicBezTo>
                    <a:pt x="716313" y="100614"/>
                    <a:pt x="697453" y="100424"/>
                    <a:pt x="666402" y="130809"/>
                  </a:cubicBezTo>
                  <a:cubicBezTo>
                    <a:pt x="618777" y="177386"/>
                    <a:pt x="571152" y="224154"/>
                    <a:pt x="521717" y="273017"/>
                  </a:cubicBezTo>
                  <a:cubicBezTo>
                    <a:pt x="575057" y="324928"/>
                    <a:pt x="600584" y="385602"/>
                    <a:pt x="592964" y="457421"/>
                  </a:cubicBezTo>
                  <a:cubicBezTo>
                    <a:pt x="588592" y="510243"/>
                    <a:pt x="564276" y="559420"/>
                    <a:pt x="524956" y="594962"/>
                  </a:cubicBezTo>
                  <a:cubicBezTo>
                    <a:pt x="440088" y="670114"/>
                    <a:pt x="325788" y="664780"/>
                    <a:pt x="216536" y="576293"/>
                  </a:cubicBezTo>
                  <a:cubicBezTo>
                    <a:pt x="175674" y="618298"/>
                    <a:pt x="134621" y="660970"/>
                    <a:pt x="92711" y="703071"/>
                  </a:cubicBezTo>
                  <a:cubicBezTo>
                    <a:pt x="76093" y="721617"/>
                    <a:pt x="48590" y="725626"/>
                    <a:pt x="27370" y="712596"/>
                  </a:cubicBezTo>
                  <a:cubicBezTo>
                    <a:pt x="5964" y="702431"/>
                    <a:pt x="-4711" y="678075"/>
                    <a:pt x="2319" y="655446"/>
                  </a:cubicBezTo>
                  <a:cubicBezTo>
                    <a:pt x="5468" y="644048"/>
                    <a:pt x="11543" y="633672"/>
                    <a:pt x="19940" y="625347"/>
                  </a:cubicBezTo>
                  <a:cubicBezTo>
                    <a:pt x="66517" y="577722"/>
                    <a:pt x="113285" y="530097"/>
                    <a:pt x="161291" y="483900"/>
                  </a:cubicBezTo>
                  <a:cubicBezTo>
                    <a:pt x="204439" y="442276"/>
                    <a:pt x="256541" y="446277"/>
                    <a:pt x="293117" y="494854"/>
                  </a:cubicBezTo>
                  <a:cubicBezTo>
                    <a:pt x="318004" y="531533"/>
                    <a:pt x="363280" y="548583"/>
                    <a:pt x="406179" y="537431"/>
                  </a:cubicBezTo>
                  <a:cubicBezTo>
                    <a:pt x="446480" y="530906"/>
                    <a:pt x="478004" y="499189"/>
                    <a:pt x="484284" y="458850"/>
                  </a:cubicBezTo>
                  <a:cubicBezTo>
                    <a:pt x="492952" y="414177"/>
                    <a:pt x="477521" y="377411"/>
                    <a:pt x="441802" y="348645"/>
                  </a:cubicBezTo>
                  <a:cubicBezTo>
                    <a:pt x="390272" y="306926"/>
                    <a:pt x="387224" y="258539"/>
                    <a:pt x="433325" y="211676"/>
                  </a:cubicBezTo>
                  <a:cubicBezTo>
                    <a:pt x="487618" y="156558"/>
                    <a:pt x="542355" y="101853"/>
                    <a:pt x="597536" y="47560"/>
                  </a:cubicBezTo>
                  <a:cubicBezTo>
                    <a:pt x="662020" y="-15591"/>
                    <a:pt x="749936" y="-15781"/>
                    <a:pt x="814230" y="47560"/>
                  </a:cubicBezTo>
                  <a:cubicBezTo>
                    <a:pt x="864427" y="96614"/>
                    <a:pt x="913290" y="147001"/>
                    <a:pt x="964820" y="198817"/>
                  </a:cubicBezTo>
                  <a:cubicBezTo>
                    <a:pt x="1016731" y="147477"/>
                    <a:pt x="1076929" y="120807"/>
                    <a:pt x="1148843" y="127951"/>
                  </a:cubicBezTo>
                  <a:cubicBezTo>
                    <a:pt x="1202891" y="132672"/>
                    <a:pt x="1253023" y="158097"/>
                    <a:pt x="1288766" y="198912"/>
                  </a:cubicBezTo>
                  <a:cubicBezTo>
                    <a:pt x="1361441" y="280256"/>
                    <a:pt x="1354393" y="398937"/>
                    <a:pt x="1268953" y="502474"/>
                  </a:cubicBezTo>
                  <a:cubicBezTo>
                    <a:pt x="1310673" y="544098"/>
                    <a:pt x="1354678" y="584008"/>
                    <a:pt x="1394017" y="628490"/>
                  </a:cubicBezTo>
                  <a:cubicBezTo>
                    <a:pt x="1421639" y="659922"/>
                    <a:pt x="1442308" y="697451"/>
                    <a:pt x="1466121" y="73221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55"/>
        <p:cNvGrpSpPr/>
        <p:nvPr/>
      </p:nvGrpSpPr>
      <p:grpSpPr>
        <a:xfrm>
          <a:off x="0" y="0"/>
          <a:ext cx="0" cy="0"/>
          <a:chOff x="0" y="0"/>
          <a:chExt cx="0" cy="0"/>
        </a:xfrm>
      </p:grpSpPr>
      <p:sp>
        <p:nvSpPr>
          <p:cNvPr id="756" name="Google Shape;756;p35"/>
          <p:cNvSpPr txBox="1"/>
          <p:nvPr/>
        </p:nvSpPr>
        <p:spPr>
          <a:xfrm>
            <a:off x="431800" y="379681"/>
            <a:ext cx="5764605"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Resultados</a:t>
            </a:r>
            <a:endParaRPr/>
          </a:p>
        </p:txBody>
      </p:sp>
      <p:grpSp>
        <p:nvGrpSpPr>
          <p:cNvPr id="757" name="Google Shape;757;p35"/>
          <p:cNvGrpSpPr/>
          <p:nvPr/>
        </p:nvGrpSpPr>
        <p:grpSpPr>
          <a:xfrm>
            <a:off x="6994826" y="1458696"/>
            <a:ext cx="1438586" cy="1438673"/>
            <a:chOff x="2622478" y="1480002"/>
            <a:chExt cx="3895072" cy="3895308"/>
          </a:xfrm>
        </p:grpSpPr>
        <p:sp>
          <p:nvSpPr>
            <p:cNvPr id="758" name="Google Shape;758;p35"/>
            <p:cNvSpPr/>
            <p:nvPr/>
          </p:nvSpPr>
          <p:spPr>
            <a:xfrm>
              <a:off x="2622478" y="1480002"/>
              <a:ext cx="3895072" cy="3895308"/>
            </a:xfrm>
            <a:custGeom>
              <a:avLst/>
              <a:gdLst/>
              <a:ahLst/>
              <a:cxnLst/>
              <a:rect l="l" t="t" r="r" b="b"/>
              <a:pathLst>
                <a:path w="3895072" h="3895308" extrusionOk="0">
                  <a:moveTo>
                    <a:pt x="828910" y="3895481"/>
                  </a:moveTo>
                  <a:cubicBezTo>
                    <a:pt x="766623" y="3874941"/>
                    <a:pt x="705286" y="3849170"/>
                    <a:pt x="675427" y="3787073"/>
                  </a:cubicBezTo>
                  <a:cubicBezTo>
                    <a:pt x="656408" y="3748274"/>
                    <a:pt x="641097" y="3703484"/>
                    <a:pt x="640337" y="3661167"/>
                  </a:cubicBezTo>
                  <a:cubicBezTo>
                    <a:pt x="636818" y="3450816"/>
                    <a:pt x="638435" y="3240276"/>
                    <a:pt x="638910" y="3029830"/>
                  </a:cubicBezTo>
                  <a:cubicBezTo>
                    <a:pt x="638910" y="2965261"/>
                    <a:pt x="683795" y="2927793"/>
                    <a:pt x="738284" y="2944245"/>
                  </a:cubicBezTo>
                  <a:cubicBezTo>
                    <a:pt x="772233" y="2954705"/>
                    <a:pt x="790682" y="2984375"/>
                    <a:pt x="790777" y="3031637"/>
                  </a:cubicBezTo>
                  <a:cubicBezTo>
                    <a:pt x="790777" y="3163534"/>
                    <a:pt x="790777" y="3295336"/>
                    <a:pt x="790777" y="3427233"/>
                  </a:cubicBezTo>
                  <a:cubicBezTo>
                    <a:pt x="790777" y="3498300"/>
                    <a:pt x="790777" y="3569305"/>
                    <a:pt x="790777" y="3640246"/>
                  </a:cubicBezTo>
                  <a:cubicBezTo>
                    <a:pt x="790777" y="3717558"/>
                    <a:pt x="816263" y="3743044"/>
                    <a:pt x="893480" y="3743044"/>
                  </a:cubicBezTo>
                  <a:lnTo>
                    <a:pt x="2985668" y="3743044"/>
                  </a:lnTo>
                  <a:cubicBezTo>
                    <a:pt x="3203752" y="3743044"/>
                    <a:pt x="3421837" y="3743044"/>
                    <a:pt x="3639922" y="3743044"/>
                  </a:cubicBezTo>
                  <a:cubicBezTo>
                    <a:pt x="3717139" y="3743044"/>
                    <a:pt x="3742625" y="3717558"/>
                    <a:pt x="3742625" y="3640246"/>
                  </a:cubicBezTo>
                  <a:lnTo>
                    <a:pt x="3742625" y="844449"/>
                  </a:lnTo>
                  <a:lnTo>
                    <a:pt x="3698881" y="844449"/>
                  </a:lnTo>
                  <a:cubicBezTo>
                    <a:pt x="3564512" y="844449"/>
                    <a:pt x="3430142" y="844449"/>
                    <a:pt x="3295678" y="844449"/>
                  </a:cubicBezTo>
                  <a:cubicBezTo>
                    <a:pt x="3146283" y="843974"/>
                    <a:pt x="3050523" y="748688"/>
                    <a:pt x="3050047" y="599674"/>
                  </a:cubicBezTo>
                  <a:cubicBezTo>
                    <a:pt x="3049572" y="452562"/>
                    <a:pt x="3050047" y="305545"/>
                    <a:pt x="3050047" y="152727"/>
                  </a:cubicBezTo>
                  <a:lnTo>
                    <a:pt x="894621" y="152727"/>
                  </a:lnTo>
                  <a:cubicBezTo>
                    <a:pt x="815502" y="152727"/>
                    <a:pt x="790967" y="177927"/>
                    <a:pt x="790872" y="258378"/>
                  </a:cubicBezTo>
                  <a:lnTo>
                    <a:pt x="790872" y="325800"/>
                  </a:lnTo>
                  <a:cubicBezTo>
                    <a:pt x="839085" y="319999"/>
                    <a:pt x="884731" y="314294"/>
                    <a:pt x="930567" y="309254"/>
                  </a:cubicBezTo>
                  <a:cubicBezTo>
                    <a:pt x="949586" y="307162"/>
                    <a:pt x="968605" y="306020"/>
                    <a:pt x="987624" y="305545"/>
                  </a:cubicBezTo>
                  <a:cubicBezTo>
                    <a:pt x="1049246" y="304023"/>
                    <a:pt x="1080056" y="332932"/>
                    <a:pt x="1080342" y="394364"/>
                  </a:cubicBezTo>
                  <a:cubicBezTo>
                    <a:pt x="1081007" y="509809"/>
                    <a:pt x="1080342" y="625160"/>
                    <a:pt x="1080342" y="740510"/>
                  </a:cubicBezTo>
                  <a:cubicBezTo>
                    <a:pt x="1080342" y="921825"/>
                    <a:pt x="1080342" y="1103140"/>
                    <a:pt x="1080342" y="1284454"/>
                  </a:cubicBezTo>
                  <a:cubicBezTo>
                    <a:pt x="1080342" y="1359674"/>
                    <a:pt x="1054856" y="1385445"/>
                    <a:pt x="980302" y="1385540"/>
                  </a:cubicBezTo>
                  <a:lnTo>
                    <a:pt x="101623" y="1385540"/>
                  </a:lnTo>
                  <a:cubicBezTo>
                    <a:pt x="24501" y="1385540"/>
                    <a:pt x="-3838" y="1358533"/>
                    <a:pt x="632" y="1282362"/>
                  </a:cubicBezTo>
                  <a:cubicBezTo>
                    <a:pt x="25071" y="868128"/>
                    <a:pt x="226007" y="571431"/>
                    <a:pt x="599731" y="391891"/>
                  </a:cubicBezTo>
                  <a:cubicBezTo>
                    <a:pt x="629020" y="377817"/>
                    <a:pt x="643284" y="364599"/>
                    <a:pt x="639956" y="331031"/>
                  </a:cubicBezTo>
                  <a:cubicBezTo>
                    <a:pt x="637673" y="298141"/>
                    <a:pt x="637483" y="265140"/>
                    <a:pt x="639386" y="232227"/>
                  </a:cubicBezTo>
                  <a:cubicBezTo>
                    <a:pt x="642809" y="98523"/>
                    <a:pt x="737714" y="3142"/>
                    <a:pt x="871608" y="955"/>
                  </a:cubicBezTo>
                  <a:cubicBezTo>
                    <a:pt x="970412" y="-661"/>
                    <a:pt x="1069406" y="955"/>
                    <a:pt x="1168305" y="955"/>
                  </a:cubicBezTo>
                  <a:cubicBezTo>
                    <a:pt x="1809816" y="955"/>
                    <a:pt x="2451360" y="733"/>
                    <a:pt x="3092935" y="290"/>
                  </a:cubicBezTo>
                  <a:cubicBezTo>
                    <a:pt x="3134877" y="-1402"/>
                    <a:pt x="3175482" y="15222"/>
                    <a:pt x="3204196" y="45840"/>
                  </a:cubicBezTo>
                  <a:cubicBezTo>
                    <a:pt x="3418541" y="261801"/>
                    <a:pt x="3634312" y="476431"/>
                    <a:pt x="3849226" y="691917"/>
                  </a:cubicBezTo>
                  <a:cubicBezTo>
                    <a:pt x="3865963" y="708653"/>
                    <a:pt x="3879942" y="728243"/>
                    <a:pt x="3895252" y="746501"/>
                  </a:cubicBezTo>
                  <a:lnTo>
                    <a:pt x="3895252" y="3705291"/>
                  </a:lnTo>
                  <a:cubicBezTo>
                    <a:pt x="3887645" y="3725166"/>
                    <a:pt x="3880893" y="3745421"/>
                    <a:pt x="3872144" y="3764725"/>
                  </a:cubicBezTo>
                  <a:cubicBezTo>
                    <a:pt x="3839241" y="3837283"/>
                    <a:pt x="3777049" y="3873134"/>
                    <a:pt x="3705062" y="3895481"/>
                  </a:cubicBezTo>
                  <a:close/>
                  <a:moveTo>
                    <a:pt x="926192" y="465115"/>
                  </a:moveTo>
                  <a:cubicBezTo>
                    <a:pt x="517854" y="485370"/>
                    <a:pt x="172088" y="858999"/>
                    <a:pt x="161342" y="1230345"/>
                  </a:cubicBezTo>
                  <a:lnTo>
                    <a:pt x="926192" y="1230345"/>
                  </a:lnTo>
                  <a:close/>
                  <a:moveTo>
                    <a:pt x="3202485" y="268838"/>
                  </a:moveTo>
                  <a:cubicBezTo>
                    <a:pt x="3202485" y="380385"/>
                    <a:pt x="3202485" y="489079"/>
                    <a:pt x="3202485" y="597772"/>
                  </a:cubicBezTo>
                  <a:cubicBezTo>
                    <a:pt x="3202485" y="664339"/>
                    <a:pt x="3230443" y="692867"/>
                    <a:pt x="3297580" y="692867"/>
                  </a:cubicBezTo>
                  <a:cubicBezTo>
                    <a:pt x="3397620" y="692867"/>
                    <a:pt x="3497279" y="692867"/>
                    <a:pt x="3597700" y="692867"/>
                  </a:cubicBezTo>
                  <a:cubicBezTo>
                    <a:pt x="3607209" y="692867"/>
                    <a:pt x="3616719" y="691346"/>
                    <a:pt x="3623946" y="69077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59" name="Google Shape;759;p35"/>
            <p:cNvSpPr/>
            <p:nvPr/>
          </p:nvSpPr>
          <p:spPr>
            <a:xfrm>
              <a:off x="2895781" y="2058324"/>
              <a:ext cx="2008137" cy="2008465"/>
            </a:xfrm>
            <a:custGeom>
              <a:avLst/>
              <a:gdLst/>
              <a:ahLst/>
              <a:cxnLst/>
              <a:rect l="l" t="t" r="r" b="b"/>
              <a:pathLst>
                <a:path w="2008137" h="2008465" extrusionOk="0">
                  <a:moveTo>
                    <a:pt x="927999" y="927990"/>
                  </a:moveTo>
                  <a:lnTo>
                    <a:pt x="927999" y="500061"/>
                  </a:lnTo>
                  <a:cubicBezTo>
                    <a:pt x="927999" y="365787"/>
                    <a:pt x="927999" y="231449"/>
                    <a:pt x="927999" y="97048"/>
                  </a:cubicBezTo>
                  <a:cubicBezTo>
                    <a:pt x="927999" y="25061"/>
                    <a:pt x="955577" y="-1375"/>
                    <a:pt x="1027374" y="242"/>
                  </a:cubicBezTo>
                  <a:cubicBezTo>
                    <a:pt x="1498328" y="11967"/>
                    <a:pt x="1898140" y="348799"/>
                    <a:pt x="1989641" y="810927"/>
                  </a:cubicBezTo>
                  <a:cubicBezTo>
                    <a:pt x="2095577" y="1353255"/>
                    <a:pt x="1740017" y="1882269"/>
                    <a:pt x="1197594" y="1989632"/>
                  </a:cubicBezTo>
                  <a:cubicBezTo>
                    <a:pt x="655172" y="2096994"/>
                    <a:pt x="121212" y="1738200"/>
                    <a:pt x="18415" y="1198820"/>
                  </a:cubicBezTo>
                  <a:cubicBezTo>
                    <a:pt x="8467" y="1140139"/>
                    <a:pt x="2462" y="1080857"/>
                    <a:pt x="442" y="1021373"/>
                  </a:cubicBezTo>
                  <a:cubicBezTo>
                    <a:pt x="-2982" y="957754"/>
                    <a:pt x="27163" y="928465"/>
                    <a:pt x="91733" y="928370"/>
                  </a:cubicBezTo>
                  <a:cubicBezTo>
                    <a:pt x="354005" y="928370"/>
                    <a:pt x="616341" y="928370"/>
                    <a:pt x="878740" y="928370"/>
                  </a:cubicBezTo>
                  <a:close/>
                  <a:moveTo>
                    <a:pt x="1655002" y="459741"/>
                  </a:moveTo>
                  <a:cubicBezTo>
                    <a:pt x="1461293" y="653450"/>
                    <a:pt x="1269201" y="844876"/>
                    <a:pt x="1078250" y="1037349"/>
                  </a:cubicBezTo>
                  <a:cubicBezTo>
                    <a:pt x="1051322" y="1066292"/>
                    <a:pt x="1013153" y="1082115"/>
                    <a:pt x="973645" y="1080712"/>
                  </a:cubicBezTo>
                  <a:cubicBezTo>
                    <a:pt x="715081" y="1079571"/>
                    <a:pt x="456613" y="1080142"/>
                    <a:pt x="198049" y="1080142"/>
                  </a:cubicBezTo>
                  <a:lnTo>
                    <a:pt x="156968" y="1080142"/>
                  </a:lnTo>
                  <a:cubicBezTo>
                    <a:pt x="178745" y="1442454"/>
                    <a:pt x="461273" y="1758550"/>
                    <a:pt x="832714" y="1839381"/>
                  </a:cubicBezTo>
                  <a:cubicBezTo>
                    <a:pt x="1191888" y="1917549"/>
                    <a:pt x="1578831" y="1736203"/>
                    <a:pt x="1754471" y="1407079"/>
                  </a:cubicBezTo>
                  <a:cubicBezTo>
                    <a:pt x="1937529" y="1064261"/>
                    <a:pt x="1853180" y="679411"/>
                    <a:pt x="1655002" y="459741"/>
                  </a:cubicBezTo>
                  <a:close/>
                  <a:moveTo>
                    <a:pt x="1083290" y="155437"/>
                  </a:moveTo>
                  <a:lnTo>
                    <a:pt x="1083290" y="801608"/>
                  </a:lnTo>
                  <a:lnTo>
                    <a:pt x="1541838" y="343250"/>
                  </a:lnTo>
                  <a:cubicBezTo>
                    <a:pt x="1411328" y="236000"/>
                    <a:pt x="1251536" y="170553"/>
                    <a:pt x="1083290" y="15543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0" name="Google Shape;760;p35"/>
            <p:cNvSpPr/>
            <p:nvPr/>
          </p:nvSpPr>
          <p:spPr>
            <a:xfrm>
              <a:off x="3793248" y="3882313"/>
              <a:ext cx="2389738" cy="1187738"/>
            </a:xfrm>
            <a:custGeom>
              <a:avLst/>
              <a:gdLst/>
              <a:ahLst/>
              <a:cxnLst/>
              <a:rect l="l" t="t" r="r" b="b"/>
              <a:pathLst>
                <a:path w="2389738" h="1187738" extrusionOk="0">
                  <a:moveTo>
                    <a:pt x="2161234" y="177"/>
                  </a:moveTo>
                  <a:cubicBezTo>
                    <a:pt x="2252418" y="-423"/>
                    <a:pt x="2334986" y="53960"/>
                    <a:pt x="2370443" y="137970"/>
                  </a:cubicBezTo>
                  <a:cubicBezTo>
                    <a:pt x="2406865" y="228786"/>
                    <a:pt x="2392505" y="313896"/>
                    <a:pt x="2324797" y="384361"/>
                  </a:cubicBezTo>
                  <a:cubicBezTo>
                    <a:pt x="2257090" y="454827"/>
                    <a:pt x="2173121" y="472134"/>
                    <a:pt x="2081069" y="438280"/>
                  </a:cubicBezTo>
                  <a:cubicBezTo>
                    <a:pt x="2059577" y="430387"/>
                    <a:pt x="2047310" y="434476"/>
                    <a:pt x="2032000" y="449882"/>
                  </a:cubicBezTo>
                  <a:cubicBezTo>
                    <a:pt x="1902670" y="580352"/>
                    <a:pt x="1772707" y="710316"/>
                    <a:pt x="1642110" y="839772"/>
                  </a:cubicBezTo>
                  <a:cubicBezTo>
                    <a:pt x="1625753" y="856033"/>
                    <a:pt x="1620903" y="869061"/>
                    <a:pt x="1628701" y="892074"/>
                  </a:cubicBezTo>
                  <a:cubicBezTo>
                    <a:pt x="1660273" y="985553"/>
                    <a:pt x="1626514" y="1085212"/>
                    <a:pt x="1545968" y="1144552"/>
                  </a:cubicBezTo>
                  <a:cubicBezTo>
                    <a:pt x="1466266" y="1201491"/>
                    <a:pt x="1359119" y="1201224"/>
                    <a:pt x="1279702" y="1143886"/>
                  </a:cubicBezTo>
                  <a:cubicBezTo>
                    <a:pt x="1199837" y="1086644"/>
                    <a:pt x="1166566" y="984057"/>
                    <a:pt x="1197635" y="890838"/>
                  </a:cubicBezTo>
                  <a:cubicBezTo>
                    <a:pt x="1205433" y="867825"/>
                    <a:pt x="1202009" y="854131"/>
                    <a:pt x="1185368" y="837775"/>
                  </a:cubicBezTo>
                  <a:cubicBezTo>
                    <a:pt x="1104917" y="758783"/>
                    <a:pt x="1025164" y="679061"/>
                    <a:pt x="946108" y="598611"/>
                  </a:cubicBezTo>
                  <a:cubicBezTo>
                    <a:pt x="930418" y="582635"/>
                    <a:pt x="917580" y="578641"/>
                    <a:pt x="896849" y="589101"/>
                  </a:cubicBezTo>
                  <a:cubicBezTo>
                    <a:pt x="845117" y="614682"/>
                    <a:pt x="792244" y="609642"/>
                    <a:pt x="737660" y="595377"/>
                  </a:cubicBezTo>
                  <a:cubicBezTo>
                    <a:pt x="721967" y="591872"/>
                    <a:pt x="705525" y="595341"/>
                    <a:pt x="692585" y="604887"/>
                  </a:cubicBezTo>
                  <a:cubicBezTo>
                    <a:pt x="611373" y="683150"/>
                    <a:pt x="532920" y="764266"/>
                    <a:pt x="451899" y="842625"/>
                  </a:cubicBezTo>
                  <a:cubicBezTo>
                    <a:pt x="434021" y="859932"/>
                    <a:pt x="437825" y="874006"/>
                    <a:pt x="443816" y="892740"/>
                  </a:cubicBezTo>
                  <a:cubicBezTo>
                    <a:pt x="475773" y="991461"/>
                    <a:pt x="436104" y="1099236"/>
                    <a:pt x="347770" y="1153681"/>
                  </a:cubicBezTo>
                  <a:cubicBezTo>
                    <a:pt x="258399" y="1209059"/>
                    <a:pt x="142760" y="1196219"/>
                    <a:pt x="67715" y="1122585"/>
                  </a:cubicBezTo>
                  <a:cubicBezTo>
                    <a:pt x="-7242" y="1048621"/>
                    <a:pt x="-21458" y="932806"/>
                    <a:pt x="33385" y="842910"/>
                  </a:cubicBezTo>
                  <a:cubicBezTo>
                    <a:pt x="86510" y="753491"/>
                    <a:pt x="194132" y="712316"/>
                    <a:pt x="293375" y="743440"/>
                  </a:cubicBezTo>
                  <a:cubicBezTo>
                    <a:pt x="319431" y="752094"/>
                    <a:pt x="334076" y="747054"/>
                    <a:pt x="352049" y="728606"/>
                  </a:cubicBezTo>
                  <a:cubicBezTo>
                    <a:pt x="428125" y="650723"/>
                    <a:pt x="505533" y="573886"/>
                    <a:pt x="583130" y="497334"/>
                  </a:cubicBezTo>
                  <a:cubicBezTo>
                    <a:pt x="598060" y="482595"/>
                    <a:pt x="603766" y="470327"/>
                    <a:pt x="596539" y="447980"/>
                  </a:cubicBezTo>
                  <a:cubicBezTo>
                    <a:pt x="565603" y="354664"/>
                    <a:pt x="599116" y="252082"/>
                    <a:pt x="679176" y="195027"/>
                  </a:cubicBezTo>
                  <a:cubicBezTo>
                    <a:pt x="755621" y="140714"/>
                    <a:pt x="857369" y="138194"/>
                    <a:pt x="936409" y="188656"/>
                  </a:cubicBezTo>
                  <a:cubicBezTo>
                    <a:pt x="1017714" y="241207"/>
                    <a:pt x="1056375" y="339812"/>
                    <a:pt x="1032455" y="433621"/>
                  </a:cubicBezTo>
                  <a:cubicBezTo>
                    <a:pt x="1026274" y="457680"/>
                    <a:pt x="1032455" y="470613"/>
                    <a:pt x="1048145" y="486208"/>
                  </a:cubicBezTo>
                  <a:cubicBezTo>
                    <a:pt x="1130181" y="567103"/>
                    <a:pt x="1211709" y="648631"/>
                    <a:pt x="1292730" y="730793"/>
                  </a:cubicBezTo>
                  <a:cubicBezTo>
                    <a:pt x="1308896" y="747244"/>
                    <a:pt x="1322495" y="752570"/>
                    <a:pt x="1345413" y="744106"/>
                  </a:cubicBezTo>
                  <a:cubicBezTo>
                    <a:pt x="1391025" y="726860"/>
                    <a:pt x="1441473" y="727505"/>
                    <a:pt x="1486629" y="745913"/>
                  </a:cubicBezTo>
                  <a:cubicBezTo>
                    <a:pt x="1505648" y="753521"/>
                    <a:pt x="1518201" y="750097"/>
                    <a:pt x="1532940" y="735262"/>
                  </a:cubicBezTo>
                  <a:cubicBezTo>
                    <a:pt x="1664932" y="602129"/>
                    <a:pt x="1797527" y="469471"/>
                    <a:pt x="1930723" y="337289"/>
                  </a:cubicBezTo>
                  <a:cubicBezTo>
                    <a:pt x="1946414" y="321789"/>
                    <a:pt x="1948601" y="308761"/>
                    <a:pt x="1942800" y="287364"/>
                  </a:cubicBezTo>
                  <a:cubicBezTo>
                    <a:pt x="1909187" y="166972"/>
                    <a:pt x="1979536" y="42126"/>
                    <a:pt x="2099929" y="8513"/>
                  </a:cubicBezTo>
                  <a:cubicBezTo>
                    <a:pt x="2119886" y="2941"/>
                    <a:pt x="2140514" y="136"/>
                    <a:pt x="2161234" y="177"/>
                  </a:cubicBezTo>
                  <a:close/>
                  <a:moveTo>
                    <a:pt x="1489006" y="961398"/>
                  </a:moveTo>
                  <a:cubicBezTo>
                    <a:pt x="1488703" y="920400"/>
                    <a:pt x="1456448" y="886768"/>
                    <a:pt x="1415498" y="884752"/>
                  </a:cubicBezTo>
                  <a:cubicBezTo>
                    <a:pt x="1374251" y="884377"/>
                    <a:pt x="1340356" y="917212"/>
                    <a:pt x="1339422" y="958451"/>
                  </a:cubicBezTo>
                  <a:cubicBezTo>
                    <a:pt x="1339125" y="999663"/>
                    <a:pt x="1371472" y="1033733"/>
                    <a:pt x="1412645" y="1035573"/>
                  </a:cubicBezTo>
                  <a:cubicBezTo>
                    <a:pt x="1453527" y="1034497"/>
                    <a:pt x="1486743" y="1002232"/>
                    <a:pt x="1489006" y="961398"/>
                  </a:cubicBezTo>
                  <a:close/>
                  <a:moveTo>
                    <a:pt x="229757" y="1035668"/>
                  </a:moveTo>
                  <a:cubicBezTo>
                    <a:pt x="270878" y="1033321"/>
                    <a:pt x="303163" y="999540"/>
                    <a:pt x="303646" y="958355"/>
                  </a:cubicBezTo>
                  <a:cubicBezTo>
                    <a:pt x="301287" y="917263"/>
                    <a:pt x="267397" y="885080"/>
                    <a:pt x="226238" y="884847"/>
                  </a:cubicBezTo>
                  <a:cubicBezTo>
                    <a:pt x="185100" y="886828"/>
                    <a:pt x="152777" y="920783"/>
                    <a:pt x="152825" y="961969"/>
                  </a:cubicBezTo>
                  <a:cubicBezTo>
                    <a:pt x="154843" y="1003061"/>
                    <a:pt x="188617" y="1035415"/>
                    <a:pt x="229757" y="1035668"/>
                  </a:cubicBezTo>
                  <a:close/>
                  <a:moveTo>
                    <a:pt x="2162565" y="152805"/>
                  </a:moveTo>
                  <a:cubicBezTo>
                    <a:pt x="2121338" y="152597"/>
                    <a:pt x="2087748" y="185851"/>
                    <a:pt x="2087541" y="227078"/>
                  </a:cubicBezTo>
                  <a:cubicBezTo>
                    <a:pt x="2087334" y="268305"/>
                    <a:pt x="2120587" y="301895"/>
                    <a:pt x="2161814" y="302102"/>
                  </a:cubicBezTo>
                  <a:cubicBezTo>
                    <a:pt x="2202854" y="302309"/>
                    <a:pt x="2236363" y="269348"/>
                    <a:pt x="2236834" y="228310"/>
                  </a:cubicBezTo>
                  <a:cubicBezTo>
                    <a:pt x="2236994" y="187025"/>
                    <a:pt x="2203848" y="153326"/>
                    <a:pt x="2162565" y="152805"/>
                  </a:cubicBezTo>
                  <a:close/>
                  <a:moveTo>
                    <a:pt x="888291" y="378180"/>
                  </a:moveTo>
                  <a:cubicBezTo>
                    <a:pt x="886799" y="337023"/>
                    <a:pt x="852827" y="304526"/>
                    <a:pt x="811644" y="304862"/>
                  </a:cubicBezTo>
                  <a:cubicBezTo>
                    <a:pt x="770416" y="305545"/>
                    <a:pt x="737548" y="339520"/>
                    <a:pt x="738230" y="380748"/>
                  </a:cubicBezTo>
                  <a:cubicBezTo>
                    <a:pt x="738913" y="421976"/>
                    <a:pt x="772888" y="454844"/>
                    <a:pt x="814116" y="454161"/>
                  </a:cubicBezTo>
                  <a:cubicBezTo>
                    <a:pt x="855201" y="452928"/>
                    <a:pt x="887877" y="419283"/>
                    <a:pt x="887910" y="37818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1" name="Google Shape;761;p35"/>
            <p:cNvSpPr/>
            <p:nvPr/>
          </p:nvSpPr>
          <p:spPr>
            <a:xfrm>
              <a:off x="5098310" y="2537768"/>
              <a:ext cx="1078066" cy="152266"/>
            </a:xfrm>
            <a:custGeom>
              <a:avLst/>
              <a:gdLst/>
              <a:ahLst/>
              <a:cxnLst/>
              <a:rect l="l" t="t" r="r" b="b"/>
              <a:pathLst>
                <a:path w="1078066" h="152266" extrusionOk="0">
                  <a:moveTo>
                    <a:pt x="536463" y="152229"/>
                  </a:moveTo>
                  <a:cubicBezTo>
                    <a:pt x="386973" y="152229"/>
                    <a:pt x="237483" y="152229"/>
                    <a:pt x="87994" y="152229"/>
                  </a:cubicBezTo>
                  <a:cubicBezTo>
                    <a:pt x="26562" y="152229"/>
                    <a:pt x="-9383" y="111909"/>
                    <a:pt x="2408" y="59511"/>
                  </a:cubicBezTo>
                  <a:cubicBezTo>
                    <a:pt x="10872" y="22329"/>
                    <a:pt x="38925" y="1028"/>
                    <a:pt x="84190" y="552"/>
                  </a:cubicBezTo>
                  <a:cubicBezTo>
                    <a:pt x="156367" y="-303"/>
                    <a:pt x="228545" y="552"/>
                    <a:pt x="300817" y="552"/>
                  </a:cubicBezTo>
                  <a:cubicBezTo>
                    <a:pt x="529045" y="552"/>
                    <a:pt x="757083" y="552"/>
                    <a:pt x="984931" y="552"/>
                  </a:cubicBezTo>
                  <a:cubicBezTo>
                    <a:pt x="1038184" y="552"/>
                    <a:pt x="1069661" y="21949"/>
                    <a:pt x="1076698" y="61508"/>
                  </a:cubicBezTo>
                  <a:cubicBezTo>
                    <a:pt x="1086207" y="115237"/>
                    <a:pt x="1051308" y="152229"/>
                    <a:pt x="988545" y="152419"/>
                  </a:cubicBezTo>
                  <a:cubicBezTo>
                    <a:pt x="838009" y="152514"/>
                    <a:pt x="687188" y="152229"/>
                    <a:pt x="536463" y="15222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2" name="Google Shape;762;p35"/>
            <p:cNvSpPr/>
            <p:nvPr/>
          </p:nvSpPr>
          <p:spPr>
            <a:xfrm>
              <a:off x="5098080" y="2902933"/>
              <a:ext cx="1077871" cy="152266"/>
            </a:xfrm>
            <a:custGeom>
              <a:avLst/>
              <a:gdLst/>
              <a:ahLst/>
              <a:cxnLst/>
              <a:rect l="l" t="t" r="r" b="b"/>
              <a:pathLst>
                <a:path w="1077871" h="152266" extrusionOk="0">
                  <a:moveTo>
                    <a:pt x="536407" y="152229"/>
                  </a:moveTo>
                  <a:cubicBezTo>
                    <a:pt x="386918" y="152229"/>
                    <a:pt x="237428" y="152229"/>
                    <a:pt x="87939" y="152229"/>
                  </a:cubicBezTo>
                  <a:cubicBezTo>
                    <a:pt x="26507" y="152229"/>
                    <a:pt x="-9248" y="111719"/>
                    <a:pt x="2353" y="59226"/>
                  </a:cubicBezTo>
                  <a:cubicBezTo>
                    <a:pt x="10912" y="22139"/>
                    <a:pt x="39060" y="933"/>
                    <a:pt x="84325" y="552"/>
                  </a:cubicBezTo>
                  <a:cubicBezTo>
                    <a:pt x="165441" y="-303"/>
                    <a:pt x="246557" y="552"/>
                    <a:pt x="327578" y="552"/>
                  </a:cubicBezTo>
                  <a:cubicBezTo>
                    <a:pt x="546804" y="552"/>
                    <a:pt x="765967" y="552"/>
                    <a:pt x="985066" y="552"/>
                  </a:cubicBezTo>
                  <a:cubicBezTo>
                    <a:pt x="1041553" y="552"/>
                    <a:pt x="1073980" y="25182"/>
                    <a:pt x="1077689" y="69306"/>
                  </a:cubicBezTo>
                  <a:cubicBezTo>
                    <a:pt x="1081968" y="120087"/>
                    <a:pt x="1048114" y="152324"/>
                    <a:pt x="988204" y="152419"/>
                  </a:cubicBezTo>
                  <a:cubicBezTo>
                    <a:pt x="837954" y="152514"/>
                    <a:pt x="687133" y="152229"/>
                    <a:pt x="536407" y="15222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3" name="Google Shape;763;p35"/>
            <p:cNvSpPr/>
            <p:nvPr/>
          </p:nvSpPr>
          <p:spPr>
            <a:xfrm>
              <a:off x="5097685" y="3267671"/>
              <a:ext cx="552028" cy="152696"/>
            </a:xfrm>
            <a:custGeom>
              <a:avLst/>
              <a:gdLst/>
              <a:ahLst/>
              <a:cxnLst/>
              <a:rect l="l" t="t" r="r" b="b"/>
              <a:pathLst>
                <a:path w="552028" h="152696" extrusionOk="0">
                  <a:moveTo>
                    <a:pt x="272723" y="152657"/>
                  </a:moveTo>
                  <a:cubicBezTo>
                    <a:pt x="212053" y="152657"/>
                    <a:pt x="151382" y="152657"/>
                    <a:pt x="90711" y="152657"/>
                  </a:cubicBezTo>
                  <a:cubicBezTo>
                    <a:pt x="35461" y="152657"/>
                    <a:pt x="371" y="122322"/>
                    <a:pt x="181" y="76581"/>
                  </a:cubicBezTo>
                  <a:cubicBezTo>
                    <a:pt x="-9" y="30840"/>
                    <a:pt x="35176" y="505"/>
                    <a:pt x="90141" y="505"/>
                  </a:cubicBezTo>
                  <a:cubicBezTo>
                    <a:pt x="214018" y="61"/>
                    <a:pt x="337895" y="61"/>
                    <a:pt x="461773" y="505"/>
                  </a:cubicBezTo>
                  <a:cubicBezTo>
                    <a:pt x="517308" y="505"/>
                    <a:pt x="552018" y="30460"/>
                    <a:pt x="552208" y="76581"/>
                  </a:cubicBezTo>
                  <a:cubicBezTo>
                    <a:pt x="552398" y="122702"/>
                    <a:pt x="517498" y="152657"/>
                    <a:pt x="462343" y="152657"/>
                  </a:cubicBezTo>
                  <a:cubicBezTo>
                    <a:pt x="399010" y="153133"/>
                    <a:pt x="335867" y="152657"/>
                    <a:pt x="272723" y="15265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4" name="Google Shape;764;p35"/>
            <p:cNvSpPr/>
            <p:nvPr/>
          </p:nvSpPr>
          <p:spPr>
            <a:xfrm>
              <a:off x="5847391" y="3268574"/>
              <a:ext cx="148086" cy="151106"/>
            </a:xfrm>
            <a:custGeom>
              <a:avLst/>
              <a:gdLst/>
              <a:ahLst/>
              <a:cxnLst/>
              <a:rect l="l" t="t" r="r" b="b"/>
              <a:pathLst>
                <a:path w="148086" h="151106" extrusionOk="0">
                  <a:moveTo>
                    <a:pt x="74568" y="172"/>
                  </a:moveTo>
                  <a:cubicBezTo>
                    <a:pt x="115687" y="2047"/>
                    <a:pt x="148107" y="35847"/>
                    <a:pt x="148267" y="77009"/>
                  </a:cubicBezTo>
                  <a:cubicBezTo>
                    <a:pt x="146655" y="118040"/>
                    <a:pt x="113249" y="150653"/>
                    <a:pt x="72191" y="151278"/>
                  </a:cubicBezTo>
                  <a:cubicBezTo>
                    <a:pt x="30485" y="149295"/>
                    <a:pt x="-1717" y="113878"/>
                    <a:pt x="267" y="72172"/>
                  </a:cubicBezTo>
                  <a:cubicBezTo>
                    <a:pt x="2162" y="32329"/>
                    <a:pt x="34685" y="813"/>
                    <a:pt x="74568" y="17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5" name="Google Shape;765;p35"/>
            <p:cNvSpPr/>
            <p:nvPr/>
          </p:nvSpPr>
          <p:spPr>
            <a:xfrm>
              <a:off x="3261684" y="4143544"/>
              <a:ext cx="150820" cy="150820"/>
            </a:xfrm>
            <a:custGeom>
              <a:avLst/>
              <a:gdLst/>
              <a:ahLst/>
              <a:cxnLst/>
              <a:rect l="l" t="t" r="r" b="b"/>
              <a:pathLst>
                <a:path w="150820" h="150820" extrusionOk="0">
                  <a:moveTo>
                    <a:pt x="151001" y="77294"/>
                  </a:moveTo>
                  <a:cubicBezTo>
                    <a:pt x="148655" y="118310"/>
                    <a:pt x="114959" y="150510"/>
                    <a:pt x="73879" y="150993"/>
                  </a:cubicBezTo>
                  <a:cubicBezTo>
                    <a:pt x="32863" y="148647"/>
                    <a:pt x="663" y="114951"/>
                    <a:pt x="180" y="73871"/>
                  </a:cubicBezTo>
                  <a:cubicBezTo>
                    <a:pt x="2526" y="32855"/>
                    <a:pt x="36222" y="655"/>
                    <a:pt x="77302" y="172"/>
                  </a:cubicBezTo>
                  <a:cubicBezTo>
                    <a:pt x="118318" y="2518"/>
                    <a:pt x="150518" y="36214"/>
                    <a:pt x="151001" y="7729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766" name="Google Shape;766;p35"/>
          <p:cNvSpPr txBox="1"/>
          <p:nvPr/>
        </p:nvSpPr>
        <p:spPr>
          <a:xfrm>
            <a:off x="431799" y="1458697"/>
            <a:ext cx="4371429" cy="4923054"/>
          </a:xfrm>
          <a:prstGeom prst="rect">
            <a:avLst/>
          </a:prstGeom>
          <a:noFill/>
          <a:ln>
            <a:noFill/>
          </a:ln>
        </p:spPr>
        <p:txBody>
          <a:bodyPr spcFirstLastPara="1" wrap="square" lIns="0" tIns="0" rIns="0" bIns="0" anchor="ctr" anchorCtr="0">
            <a:noAutofit/>
          </a:bodyPr>
          <a:lstStyle/>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Presente los resultados en secciones con subtítulos</a:t>
            </a:r>
            <a:endParaRPr/>
          </a:p>
          <a:p>
            <a:pPr marL="285750" marR="0" lvl="0" indent="-285750" algn="l" rtl="0">
              <a:lnSpc>
                <a:spcPct val="100000"/>
              </a:lnSpc>
              <a:spcBef>
                <a:spcPts val="120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Asegúrese que los objetivos del estudio se han cumplido</a:t>
            </a:r>
            <a:endParaRPr/>
          </a:p>
          <a:p>
            <a:pPr marL="285750" marR="0" lvl="0" indent="-285750" algn="l" rtl="0">
              <a:lnSpc>
                <a:spcPct val="100000"/>
              </a:lnSpc>
              <a:spcBef>
                <a:spcPts val="120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Describa la respuesta al brote: intervenciones</a:t>
            </a:r>
            <a:endParaRPr/>
          </a:p>
          <a:p>
            <a:pPr marL="285750" marR="0" lvl="0" indent="-285750" algn="l" rtl="0">
              <a:lnSpc>
                <a:spcPct val="100000"/>
              </a:lnSpc>
              <a:spcBef>
                <a:spcPts val="120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Indique los resultados que apoyaron la estrategia de intervención seleccionada</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70"/>
        <p:cNvGrpSpPr/>
        <p:nvPr/>
      </p:nvGrpSpPr>
      <p:grpSpPr>
        <a:xfrm>
          <a:off x="0" y="0"/>
          <a:ext cx="0" cy="0"/>
          <a:chOff x="0" y="0"/>
          <a:chExt cx="0" cy="0"/>
        </a:xfrm>
      </p:grpSpPr>
      <p:sp>
        <p:nvSpPr>
          <p:cNvPr id="771" name="Google Shape;771;p36"/>
          <p:cNvSpPr txBox="1"/>
          <p:nvPr/>
        </p:nvSpPr>
        <p:spPr>
          <a:xfrm>
            <a:off x="431800" y="379681"/>
            <a:ext cx="8243888"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Resultados: subtítulos sugeridos</a:t>
            </a:r>
            <a:endParaRPr/>
          </a:p>
        </p:txBody>
      </p:sp>
      <p:sp>
        <p:nvSpPr>
          <p:cNvPr id="772" name="Google Shape;772;p36"/>
          <p:cNvSpPr/>
          <p:nvPr/>
        </p:nvSpPr>
        <p:spPr>
          <a:xfrm>
            <a:off x="431800" y="3038377"/>
            <a:ext cx="1584000" cy="2532106"/>
          </a:xfrm>
          <a:prstGeom prst="roundRect">
            <a:avLst>
              <a:gd name="adj" fmla="val 9494"/>
            </a:avLst>
          </a:prstGeom>
          <a:solidFill>
            <a:srgbClr val="C9D6E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73" name="Google Shape;773;p36"/>
          <p:cNvSpPr/>
          <p:nvPr/>
        </p:nvSpPr>
        <p:spPr>
          <a:xfrm>
            <a:off x="791800" y="2606377"/>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4" name="Google Shape;774;p36"/>
          <p:cNvSpPr txBox="1"/>
          <p:nvPr/>
        </p:nvSpPr>
        <p:spPr>
          <a:xfrm>
            <a:off x="659010" y="3635645"/>
            <a:ext cx="1096218"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Búsqueda de casos</a:t>
            </a:r>
            <a:endParaRPr sz="1200" b="0" i="0" u="none" strike="noStrike" cap="none">
              <a:solidFill>
                <a:schemeClr val="dk1"/>
              </a:solidFill>
              <a:latin typeface="Arial"/>
              <a:ea typeface="Arial"/>
              <a:cs typeface="Arial"/>
              <a:sym typeface="Arial"/>
            </a:endParaRPr>
          </a:p>
        </p:txBody>
      </p:sp>
      <p:sp>
        <p:nvSpPr>
          <p:cNvPr id="775" name="Google Shape;775;p36"/>
          <p:cNvSpPr/>
          <p:nvPr/>
        </p:nvSpPr>
        <p:spPr>
          <a:xfrm>
            <a:off x="2096772" y="3038377"/>
            <a:ext cx="1584000" cy="2532106"/>
          </a:xfrm>
          <a:prstGeom prst="roundRect">
            <a:avLst>
              <a:gd name="adj" fmla="val 9494"/>
            </a:avLst>
          </a:prstGeom>
          <a:solidFill>
            <a:srgbClr val="3D6C9D">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76" name="Google Shape;776;p36"/>
          <p:cNvSpPr/>
          <p:nvPr/>
        </p:nvSpPr>
        <p:spPr>
          <a:xfrm>
            <a:off x="3761744" y="3038377"/>
            <a:ext cx="1584000" cy="2532106"/>
          </a:xfrm>
          <a:prstGeom prst="roundRect">
            <a:avLst>
              <a:gd name="adj" fmla="val 9494"/>
            </a:avLst>
          </a:prstGeom>
          <a:solidFill>
            <a:srgbClr val="3D6C9D">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77" name="Google Shape;777;p36"/>
          <p:cNvSpPr/>
          <p:nvPr/>
        </p:nvSpPr>
        <p:spPr>
          <a:xfrm>
            <a:off x="5426716" y="3038377"/>
            <a:ext cx="1584000" cy="2532106"/>
          </a:xfrm>
          <a:prstGeom prst="roundRect">
            <a:avLst>
              <a:gd name="adj" fmla="val 9494"/>
            </a:avLst>
          </a:prstGeom>
          <a:solidFill>
            <a:srgbClr val="3D6C9D">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78" name="Google Shape;778;p36"/>
          <p:cNvSpPr/>
          <p:nvPr/>
        </p:nvSpPr>
        <p:spPr>
          <a:xfrm>
            <a:off x="7091688" y="3038377"/>
            <a:ext cx="1584000" cy="2532106"/>
          </a:xfrm>
          <a:prstGeom prst="roundRect">
            <a:avLst>
              <a:gd name="adj" fmla="val 9494"/>
            </a:avLst>
          </a:prstGeom>
          <a:solidFill>
            <a:srgbClr val="3D6C9D">
              <a:alpha val="2980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79" name="Google Shape;779;p36"/>
          <p:cNvSpPr/>
          <p:nvPr/>
        </p:nvSpPr>
        <p:spPr>
          <a:xfrm>
            <a:off x="2456772" y="2606377"/>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0" name="Google Shape;780;p36"/>
          <p:cNvSpPr/>
          <p:nvPr/>
        </p:nvSpPr>
        <p:spPr>
          <a:xfrm>
            <a:off x="4121744" y="2606377"/>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1" name="Google Shape;781;p36"/>
          <p:cNvSpPr/>
          <p:nvPr/>
        </p:nvSpPr>
        <p:spPr>
          <a:xfrm>
            <a:off x="5786716" y="2606377"/>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2" name="Google Shape;782;p36"/>
          <p:cNvSpPr/>
          <p:nvPr/>
        </p:nvSpPr>
        <p:spPr>
          <a:xfrm>
            <a:off x="7451688" y="2606377"/>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3" name="Google Shape;783;p36"/>
          <p:cNvSpPr txBox="1"/>
          <p:nvPr/>
        </p:nvSpPr>
        <p:spPr>
          <a:xfrm>
            <a:off x="2323982" y="3635645"/>
            <a:ext cx="1207958" cy="73866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Manejo de signos y síntomas</a:t>
            </a:r>
            <a:endParaRPr sz="1200" b="0" i="0" u="none" strike="noStrike" cap="none">
              <a:solidFill>
                <a:schemeClr val="dk1"/>
              </a:solidFill>
              <a:latin typeface="Arial"/>
              <a:ea typeface="Arial"/>
              <a:cs typeface="Arial"/>
              <a:sym typeface="Arial"/>
            </a:endParaRPr>
          </a:p>
        </p:txBody>
      </p:sp>
      <p:sp>
        <p:nvSpPr>
          <p:cNvPr id="784" name="Google Shape;784;p36"/>
          <p:cNvSpPr txBox="1"/>
          <p:nvPr/>
        </p:nvSpPr>
        <p:spPr>
          <a:xfrm>
            <a:off x="3940924" y="3635645"/>
            <a:ext cx="1357923" cy="123110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Factores de riesgo (epidemiología descriptiva / analítica)</a:t>
            </a:r>
            <a:endParaRPr sz="1200" b="0" i="0" u="none" strike="noStrike" cap="none">
              <a:solidFill>
                <a:schemeClr val="dk1"/>
              </a:solidFill>
              <a:latin typeface="Arial"/>
              <a:ea typeface="Arial"/>
              <a:cs typeface="Arial"/>
              <a:sym typeface="Arial"/>
            </a:endParaRPr>
          </a:p>
        </p:txBody>
      </p:sp>
      <p:sp>
        <p:nvSpPr>
          <p:cNvPr id="785" name="Google Shape;785;p36"/>
          <p:cNvSpPr txBox="1"/>
          <p:nvPr/>
        </p:nvSpPr>
        <p:spPr>
          <a:xfrm>
            <a:off x="5620927" y="3635645"/>
            <a:ext cx="1282941" cy="73866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Hallazgos de laboratorio y confirmación</a:t>
            </a:r>
            <a:endParaRPr sz="1200" b="0" i="0" u="none" strike="noStrike" cap="none">
              <a:solidFill>
                <a:schemeClr val="dk1"/>
              </a:solidFill>
              <a:latin typeface="Arial"/>
              <a:ea typeface="Arial"/>
              <a:cs typeface="Arial"/>
              <a:sym typeface="Arial"/>
            </a:endParaRPr>
          </a:p>
        </p:txBody>
      </p:sp>
      <p:sp>
        <p:nvSpPr>
          <p:cNvPr id="786" name="Google Shape;786;p36"/>
          <p:cNvSpPr txBox="1"/>
          <p:nvPr/>
        </p:nvSpPr>
        <p:spPr>
          <a:xfrm>
            <a:off x="7300931" y="3635645"/>
            <a:ext cx="1207958"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Medidas de control y respuesta al brote</a:t>
            </a:r>
            <a:endParaRPr/>
          </a:p>
        </p:txBody>
      </p:sp>
      <p:grpSp>
        <p:nvGrpSpPr>
          <p:cNvPr id="787" name="Google Shape;787;p36"/>
          <p:cNvGrpSpPr/>
          <p:nvPr/>
        </p:nvGrpSpPr>
        <p:grpSpPr>
          <a:xfrm>
            <a:off x="7681075" y="2786377"/>
            <a:ext cx="447531" cy="504210"/>
            <a:chOff x="2419350" y="1003299"/>
            <a:chExt cx="4307841" cy="4853421"/>
          </a:xfrm>
        </p:grpSpPr>
        <p:sp>
          <p:nvSpPr>
            <p:cNvPr id="788" name="Google Shape;788;p36"/>
            <p:cNvSpPr/>
            <p:nvPr/>
          </p:nvSpPr>
          <p:spPr>
            <a:xfrm>
              <a:off x="2419350" y="1003299"/>
              <a:ext cx="4307841" cy="4853421"/>
            </a:xfrm>
            <a:custGeom>
              <a:avLst/>
              <a:gdLst/>
              <a:ahLst/>
              <a:cxnLst/>
              <a:rect l="l" t="t" r="r" b="b"/>
              <a:pathLst>
                <a:path w="4307841" h="4853421" extrusionOk="0">
                  <a:moveTo>
                    <a:pt x="2662152" y="223"/>
                  </a:moveTo>
                  <a:cubicBezTo>
                    <a:pt x="2728827" y="47786"/>
                    <a:pt x="2773214" y="106859"/>
                    <a:pt x="2763879" y="199987"/>
                  </a:cubicBezTo>
                  <a:lnTo>
                    <a:pt x="2817124" y="199987"/>
                  </a:lnTo>
                  <a:cubicBezTo>
                    <a:pt x="2947045" y="199987"/>
                    <a:pt x="3076966" y="199511"/>
                    <a:pt x="3206887" y="199987"/>
                  </a:cubicBezTo>
                  <a:cubicBezTo>
                    <a:pt x="3477778" y="201224"/>
                    <a:pt x="3678279" y="400607"/>
                    <a:pt x="3679518" y="670763"/>
                  </a:cubicBezTo>
                  <a:cubicBezTo>
                    <a:pt x="3680375" y="862156"/>
                    <a:pt x="3679518" y="1053643"/>
                    <a:pt x="3679518" y="1245131"/>
                  </a:cubicBezTo>
                  <a:cubicBezTo>
                    <a:pt x="3679518" y="1321231"/>
                    <a:pt x="3642942" y="1366891"/>
                    <a:pt x="3583220" y="1365845"/>
                  </a:cubicBezTo>
                  <a:cubicBezTo>
                    <a:pt x="3525308" y="1364894"/>
                    <a:pt x="3489494" y="1319899"/>
                    <a:pt x="3489399" y="1247129"/>
                  </a:cubicBezTo>
                  <a:cubicBezTo>
                    <a:pt x="3489399" y="1056878"/>
                    <a:pt x="3489399" y="867292"/>
                    <a:pt x="3489399" y="677422"/>
                  </a:cubicBezTo>
                  <a:cubicBezTo>
                    <a:pt x="3489399" y="505625"/>
                    <a:pt x="3375099" y="390619"/>
                    <a:pt x="3204506" y="389953"/>
                  </a:cubicBezTo>
                  <a:cubicBezTo>
                    <a:pt x="3063536" y="389382"/>
                    <a:pt x="2922471" y="389953"/>
                    <a:pt x="2781501" y="390428"/>
                  </a:cubicBezTo>
                  <a:cubicBezTo>
                    <a:pt x="2776993" y="391391"/>
                    <a:pt x="2772590" y="392793"/>
                    <a:pt x="2768356" y="394614"/>
                  </a:cubicBezTo>
                  <a:cubicBezTo>
                    <a:pt x="2767023" y="408217"/>
                    <a:pt x="2765689" y="423151"/>
                    <a:pt x="2763975" y="438276"/>
                  </a:cubicBezTo>
                  <a:cubicBezTo>
                    <a:pt x="2752735" y="535304"/>
                    <a:pt x="2683393" y="599229"/>
                    <a:pt x="2585286" y="599990"/>
                  </a:cubicBezTo>
                  <a:cubicBezTo>
                    <a:pt x="2387261" y="600846"/>
                    <a:pt x="2189141" y="599990"/>
                    <a:pt x="1991116" y="599990"/>
                  </a:cubicBezTo>
                  <a:lnTo>
                    <a:pt x="1125865" y="599990"/>
                  </a:lnTo>
                  <a:cubicBezTo>
                    <a:pt x="985562" y="599990"/>
                    <a:pt x="927936" y="547385"/>
                    <a:pt x="914601" y="407646"/>
                  </a:cubicBezTo>
                  <a:cubicBezTo>
                    <a:pt x="913478" y="402512"/>
                    <a:pt x="911917" y="397483"/>
                    <a:pt x="909933" y="392616"/>
                  </a:cubicBezTo>
                  <a:cubicBezTo>
                    <a:pt x="750199" y="392616"/>
                    <a:pt x="589989" y="385006"/>
                    <a:pt x="430826" y="394899"/>
                  </a:cubicBezTo>
                  <a:cubicBezTo>
                    <a:pt x="289094" y="403651"/>
                    <a:pt x="190796" y="522843"/>
                    <a:pt x="190701" y="666197"/>
                  </a:cubicBezTo>
                  <a:cubicBezTo>
                    <a:pt x="190256" y="1830914"/>
                    <a:pt x="190256" y="2995598"/>
                    <a:pt x="190701" y="4160252"/>
                  </a:cubicBezTo>
                  <a:cubicBezTo>
                    <a:pt x="190701" y="4314926"/>
                    <a:pt x="306810" y="4434118"/>
                    <a:pt x="459306" y="4434403"/>
                  </a:cubicBezTo>
                  <a:cubicBezTo>
                    <a:pt x="1216607" y="4435355"/>
                    <a:pt x="1973971" y="4435513"/>
                    <a:pt x="2731399" y="4434879"/>
                  </a:cubicBezTo>
                  <a:cubicBezTo>
                    <a:pt x="2736162" y="4434879"/>
                    <a:pt x="2740924" y="4433833"/>
                    <a:pt x="2750449" y="4432691"/>
                  </a:cubicBezTo>
                  <a:cubicBezTo>
                    <a:pt x="2745041" y="4423479"/>
                    <a:pt x="2739061" y="4414615"/>
                    <a:pt x="2732542" y="4406151"/>
                  </a:cubicBezTo>
                  <a:cubicBezTo>
                    <a:pt x="2578904" y="4231596"/>
                    <a:pt x="2469462" y="4035162"/>
                    <a:pt x="2433838" y="3802580"/>
                  </a:cubicBezTo>
                  <a:cubicBezTo>
                    <a:pt x="2428790" y="3769952"/>
                    <a:pt x="2408787" y="3772235"/>
                    <a:pt x="2386213" y="3772235"/>
                  </a:cubicBezTo>
                  <a:cubicBezTo>
                    <a:pt x="2214763" y="3772235"/>
                    <a:pt x="2043631" y="3772235"/>
                    <a:pt x="1872816" y="3772235"/>
                  </a:cubicBezTo>
                  <a:cubicBezTo>
                    <a:pt x="1494102" y="3772235"/>
                    <a:pt x="1115419" y="3772235"/>
                    <a:pt x="736769" y="3772235"/>
                  </a:cubicBezTo>
                  <a:cubicBezTo>
                    <a:pt x="644376" y="3772235"/>
                    <a:pt x="600180" y="3741985"/>
                    <a:pt x="599609" y="3678631"/>
                  </a:cubicBezTo>
                  <a:cubicBezTo>
                    <a:pt x="599037" y="3615278"/>
                    <a:pt x="645615" y="3582364"/>
                    <a:pt x="735054" y="3582364"/>
                  </a:cubicBezTo>
                  <a:lnTo>
                    <a:pt x="2418503" y="3582364"/>
                  </a:lnTo>
                  <a:lnTo>
                    <a:pt x="2418503" y="3206238"/>
                  </a:lnTo>
                  <a:lnTo>
                    <a:pt x="2355828" y="3206238"/>
                  </a:lnTo>
                  <a:cubicBezTo>
                    <a:pt x="1833033" y="3206238"/>
                    <a:pt x="1310142" y="3206238"/>
                    <a:pt x="787156" y="3206238"/>
                  </a:cubicBezTo>
                  <a:cubicBezTo>
                    <a:pt x="707908" y="3206238"/>
                    <a:pt x="665331" y="3173229"/>
                    <a:pt x="664379" y="3112444"/>
                  </a:cubicBezTo>
                  <a:cubicBezTo>
                    <a:pt x="662126" y="3064314"/>
                    <a:pt x="698079" y="3022884"/>
                    <a:pt x="746103" y="3018270"/>
                  </a:cubicBezTo>
                  <a:cubicBezTo>
                    <a:pt x="765099" y="3016516"/>
                    <a:pt x="784184" y="3015912"/>
                    <a:pt x="803253" y="3016463"/>
                  </a:cubicBezTo>
                  <a:cubicBezTo>
                    <a:pt x="1329224" y="3016463"/>
                    <a:pt x="1855385" y="3019126"/>
                    <a:pt x="2381355" y="3013894"/>
                  </a:cubicBezTo>
                  <a:cubicBezTo>
                    <a:pt x="2480320" y="3012943"/>
                    <a:pt x="2580523" y="2985927"/>
                    <a:pt x="2677583" y="2960719"/>
                  </a:cubicBezTo>
                  <a:cubicBezTo>
                    <a:pt x="2815425" y="2926665"/>
                    <a:pt x="2951323" y="2885194"/>
                    <a:pt x="3084681" y="2836485"/>
                  </a:cubicBezTo>
                  <a:cubicBezTo>
                    <a:pt x="3155357" y="2809755"/>
                    <a:pt x="3219365" y="2760385"/>
                    <a:pt x="3279753" y="2712822"/>
                  </a:cubicBezTo>
                  <a:cubicBezTo>
                    <a:pt x="3346428" y="2660123"/>
                    <a:pt x="3384528" y="2656222"/>
                    <a:pt x="3448346" y="2715200"/>
                  </a:cubicBezTo>
                  <a:cubicBezTo>
                    <a:pt x="3458633" y="2724713"/>
                    <a:pt x="3469682" y="2733274"/>
                    <a:pt x="3489399" y="2749826"/>
                  </a:cubicBezTo>
                  <a:lnTo>
                    <a:pt x="3489399" y="2692465"/>
                  </a:lnTo>
                  <a:cubicBezTo>
                    <a:pt x="3489399" y="2475579"/>
                    <a:pt x="3489399" y="2258756"/>
                    <a:pt x="3489399" y="2041997"/>
                  </a:cubicBezTo>
                  <a:cubicBezTo>
                    <a:pt x="3489399" y="1981878"/>
                    <a:pt x="3520545" y="1942876"/>
                    <a:pt x="3570552" y="1936598"/>
                  </a:cubicBezTo>
                  <a:cubicBezTo>
                    <a:pt x="3633131" y="1928608"/>
                    <a:pt x="3678661" y="1969797"/>
                    <a:pt x="3679137" y="2037812"/>
                  </a:cubicBezTo>
                  <a:cubicBezTo>
                    <a:pt x="3680089" y="2166041"/>
                    <a:pt x="3679137" y="2294650"/>
                    <a:pt x="3679137" y="2422404"/>
                  </a:cubicBezTo>
                  <a:lnTo>
                    <a:pt x="3679137" y="2854749"/>
                  </a:lnTo>
                  <a:cubicBezTo>
                    <a:pt x="3835156" y="2918579"/>
                    <a:pt x="3995462" y="2953965"/>
                    <a:pt x="4157768" y="2982027"/>
                  </a:cubicBezTo>
                  <a:cubicBezTo>
                    <a:pt x="4163959" y="2983074"/>
                    <a:pt x="4170341" y="2983359"/>
                    <a:pt x="4176818" y="2984501"/>
                  </a:cubicBezTo>
                  <a:cubicBezTo>
                    <a:pt x="4291594" y="3004096"/>
                    <a:pt x="4307120" y="3022551"/>
                    <a:pt x="4307120" y="3140221"/>
                  </a:cubicBezTo>
                  <a:cubicBezTo>
                    <a:pt x="4307120" y="3293753"/>
                    <a:pt x="4303977" y="3447286"/>
                    <a:pt x="4307692" y="3600723"/>
                  </a:cubicBezTo>
                  <a:cubicBezTo>
                    <a:pt x="4314835" y="3893425"/>
                    <a:pt x="4212442" y="4145507"/>
                    <a:pt x="4028037" y="4367245"/>
                  </a:cubicBezTo>
                  <a:cubicBezTo>
                    <a:pt x="3895449" y="4526390"/>
                    <a:pt x="3737906" y="4659185"/>
                    <a:pt x="3569123" y="4777806"/>
                  </a:cubicBezTo>
                  <a:cubicBezTo>
                    <a:pt x="3423962" y="4879781"/>
                    <a:pt x="3307852" y="4877688"/>
                    <a:pt x="3160500" y="4778948"/>
                  </a:cubicBezTo>
                  <a:cubicBezTo>
                    <a:pt x="3112372" y="4748281"/>
                    <a:pt x="3066934" y="4713594"/>
                    <a:pt x="3024674" y="4675261"/>
                  </a:cubicBezTo>
                  <a:cubicBezTo>
                    <a:pt x="2982383" y="4634928"/>
                    <a:pt x="2937234" y="4623513"/>
                    <a:pt x="2879989" y="4623608"/>
                  </a:cubicBezTo>
                  <a:cubicBezTo>
                    <a:pt x="2084652" y="4625320"/>
                    <a:pt x="1289251" y="4625701"/>
                    <a:pt x="493786" y="4624750"/>
                  </a:cubicBezTo>
                  <a:cubicBezTo>
                    <a:pt x="194225" y="4624750"/>
                    <a:pt x="201" y="4431264"/>
                    <a:pt x="201" y="4132475"/>
                  </a:cubicBezTo>
                  <a:cubicBezTo>
                    <a:pt x="201" y="2985198"/>
                    <a:pt x="201" y="1837921"/>
                    <a:pt x="201" y="690644"/>
                  </a:cubicBezTo>
                  <a:cubicBezTo>
                    <a:pt x="201" y="395755"/>
                    <a:pt x="196130" y="200843"/>
                    <a:pt x="491976" y="200653"/>
                  </a:cubicBezTo>
                  <a:cubicBezTo>
                    <a:pt x="631137" y="200653"/>
                    <a:pt x="770392" y="200653"/>
                    <a:pt x="914696" y="200653"/>
                  </a:cubicBezTo>
                  <a:cubicBezTo>
                    <a:pt x="907266" y="110569"/>
                    <a:pt x="948224" y="47786"/>
                    <a:pt x="1017471" y="889"/>
                  </a:cubicBezTo>
                  <a:close/>
                  <a:moveTo>
                    <a:pt x="3368431" y="2899458"/>
                  </a:moveTo>
                  <a:cubicBezTo>
                    <a:pt x="3299565" y="2937509"/>
                    <a:pt x="3235081" y="2977652"/>
                    <a:pt x="3166978" y="3009804"/>
                  </a:cubicBezTo>
                  <a:cubicBezTo>
                    <a:pt x="3004100" y="3085904"/>
                    <a:pt x="2829983" y="3127189"/>
                    <a:pt x="2653961" y="3159436"/>
                  </a:cubicBezTo>
                  <a:cubicBezTo>
                    <a:pt x="2619576" y="3165715"/>
                    <a:pt x="2610146" y="3177415"/>
                    <a:pt x="2610527" y="3210804"/>
                  </a:cubicBezTo>
                  <a:cubicBezTo>
                    <a:pt x="2612146" y="3351495"/>
                    <a:pt x="2612622" y="3492280"/>
                    <a:pt x="2610527" y="3632971"/>
                  </a:cubicBezTo>
                  <a:cubicBezTo>
                    <a:pt x="2609391" y="3777540"/>
                    <a:pt x="2644702" y="3920071"/>
                    <a:pt x="2713206" y="4047433"/>
                  </a:cubicBezTo>
                  <a:cubicBezTo>
                    <a:pt x="2839222" y="4288956"/>
                    <a:pt x="3045057" y="4455236"/>
                    <a:pt x="3256703" y="4614571"/>
                  </a:cubicBezTo>
                  <a:cubicBezTo>
                    <a:pt x="3343857" y="4680208"/>
                    <a:pt x="3384909" y="4683252"/>
                    <a:pt x="3469872" y="4613905"/>
                  </a:cubicBezTo>
                  <a:cubicBezTo>
                    <a:pt x="3605508" y="4503084"/>
                    <a:pt x="3742383" y="4391216"/>
                    <a:pt x="3862017" y="4264034"/>
                  </a:cubicBezTo>
                  <a:cubicBezTo>
                    <a:pt x="4037372" y="4077778"/>
                    <a:pt x="4126431" y="3851569"/>
                    <a:pt x="4117477" y="3590735"/>
                  </a:cubicBezTo>
                  <a:cubicBezTo>
                    <a:pt x="4113191" y="3467548"/>
                    <a:pt x="4116715" y="3344075"/>
                    <a:pt x="4116715" y="3220697"/>
                  </a:cubicBezTo>
                  <a:lnTo>
                    <a:pt x="4116715" y="3168949"/>
                  </a:lnTo>
                  <a:cubicBezTo>
                    <a:pt x="3848301" y="3117010"/>
                    <a:pt x="3587506" y="3058128"/>
                    <a:pt x="3368431" y="2899458"/>
                  </a:cubicBezTo>
                  <a:close/>
                  <a:moveTo>
                    <a:pt x="2572046" y="183340"/>
                  </a:moveTo>
                  <a:lnTo>
                    <a:pt x="1108911" y="183340"/>
                  </a:lnTo>
                  <a:lnTo>
                    <a:pt x="1108911" y="405839"/>
                  </a:lnTo>
                  <a:lnTo>
                    <a:pt x="2572046" y="405839"/>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9" name="Google Shape;789;p36"/>
            <p:cNvSpPr/>
            <p:nvPr/>
          </p:nvSpPr>
          <p:spPr>
            <a:xfrm>
              <a:off x="3017613" y="1935529"/>
              <a:ext cx="1149849" cy="1146452"/>
            </a:xfrm>
            <a:custGeom>
              <a:avLst/>
              <a:gdLst/>
              <a:ahLst/>
              <a:cxnLst/>
              <a:rect l="l" t="t" r="r" b="b"/>
              <a:pathLst>
                <a:path w="1149849" h="1146452" extrusionOk="0">
                  <a:moveTo>
                    <a:pt x="289287" y="856733"/>
                  </a:moveTo>
                  <a:cubicBezTo>
                    <a:pt x="253854" y="856733"/>
                    <a:pt x="224040" y="857970"/>
                    <a:pt x="194037" y="856733"/>
                  </a:cubicBezTo>
                  <a:cubicBezTo>
                    <a:pt x="80594" y="851026"/>
                    <a:pt x="2584" y="770550"/>
                    <a:pt x="774" y="657636"/>
                  </a:cubicBezTo>
                  <a:cubicBezTo>
                    <a:pt x="-83" y="602273"/>
                    <a:pt x="108" y="546910"/>
                    <a:pt x="774" y="491547"/>
                  </a:cubicBezTo>
                  <a:cubicBezTo>
                    <a:pt x="2108" y="375494"/>
                    <a:pt x="79451" y="294637"/>
                    <a:pt x="195275" y="288359"/>
                  </a:cubicBezTo>
                  <a:cubicBezTo>
                    <a:pt x="223850" y="286837"/>
                    <a:pt x="252425" y="288359"/>
                    <a:pt x="288906" y="288359"/>
                  </a:cubicBezTo>
                  <a:cubicBezTo>
                    <a:pt x="288906" y="260867"/>
                    <a:pt x="288906" y="236325"/>
                    <a:pt x="288906" y="212258"/>
                  </a:cubicBezTo>
                  <a:cubicBezTo>
                    <a:pt x="291001" y="80509"/>
                    <a:pt x="371868" y="889"/>
                    <a:pt x="504361" y="223"/>
                  </a:cubicBezTo>
                  <a:cubicBezTo>
                    <a:pt x="553510" y="223"/>
                    <a:pt x="602659" y="223"/>
                    <a:pt x="651713" y="223"/>
                  </a:cubicBezTo>
                  <a:cubicBezTo>
                    <a:pt x="775538" y="1555"/>
                    <a:pt x="856500" y="80890"/>
                    <a:pt x="859358" y="204743"/>
                  </a:cubicBezTo>
                  <a:cubicBezTo>
                    <a:pt x="859929" y="229856"/>
                    <a:pt x="859358" y="254874"/>
                    <a:pt x="859358" y="288454"/>
                  </a:cubicBezTo>
                  <a:cubicBezTo>
                    <a:pt x="889362" y="288454"/>
                    <a:pt x="915460" y="288454"/>
                    <a:pt x="941559" y="288454"/>
                  </a:cubicBezTo>
                  <a:cubicBezTo>
                    <a:pt x="1067955" y="291403"/>
                    <a:pt x="1147965" y="372069"/>
                    <a:pt x="1149585" y="498396"/>
                  </a:cubicBezTo>
                  <a:cubicBezTo>
                    <a:pt x="1150156" y="549002"/>
                    <a:pt x="1150251" y="599704"/>
                    <a:pt x="1149585" y="650596"/>
                  </a:cubicBezTo>
                  <a:cubicBezTo>
                    <a:pt x="1147775" y="774260"/>
                    <a:pt x="1068241" y="854736"/>
                    <a:pt x="944321" y="858160"/>
                  </a:cubicBezTo>
                  <a:cubicBezTo>
                    <a:pt x="920604" y="858826"/>
                    <a:pt x="896696" y="859302"/>
                    <a:pt x="873169" y="860253"/>
                  </a:cubicBezTo>
                  <a:cubicBezTo>
                    <a:pt x="870407" y="860253"/>
                    <a:pt x="867740" y="863107"/>
                    <a:pt x="859453" y="867673"/>
                  </a:cubicBezTo>
                  <a:cubicBezTo>
                    <a:pt x="859453" y="891074"/>
                    <a:pt x="860025" y="917519"/>
                    <a:pt x="859453" y="943773"/>
                  </a:cubicBezTo>
                  <a:cubicBezTo>
                    <a:pt x="856405" y="1063726"/>
                    <a:pt x="775538" y="1144393"/>
                    <a:pt x="655618" y="1146105"/>
                  </a:cubicBezTo>
                  <a:cubicBezTo>
                    <a:pt x="601707" y="1146866"/>
                    <a:pt x="547732" y="1146866"/>
                    <a:pt x="493693" y="1146105"/>
                  </a:cubicBezTo>
                  <a:cubicBezTo>
                    <a:pt x="376059" y="1144298"/>
                    <a:pt x="294621" y="1064868"/>
                    <a:pt x="289382" y="946342"/>
                  </a:cubicBezTo>
                  <a:cubicBezTo>
                    <a:pt x="288144" y="918755"/>
                    <a:pt x="289287" y="890598"/>
                    <a:pt x="289287" y="856733"/>
                  </a:cubicBezTo>
                  <a:close/>
                  <a:moveTo>
                    <a:pt x="193465" y="477278"/>
                  </a:moveTo>
                  <a:lnTo>
                    <a:pt x="193465" y="667529"/>
                  </a:lnTo>
                  <a:lnTo>
                    <a:pt x="345865" y="667529"/>
                  </a:lnTo>
                  <a:cubicBezTo>
                    <a:pt x="450640" y="667529"/>
                    <a:pt x="479215" y="695401"/>
                    <a:pt x="479215" y="798707"/>
                  </a:cubicBezTo>
                  <a:cubicBezTo>
                    <a:pt x="479215" y="850360"/>
                    <a:pt x="479215" y="902013"/>
                    <a:pt x="479215" y="952715"/>
                  </a:cubicBezTo>
                  <a:lnTo>
                    <a:pt x="669048" y="952715"/>
                  </a:lnTo>
                  <a:lnTo>
                    <a:pt x="669048" y="864058"/>
                  </a:lnTo>
                  <a:cubicBezTo>
                    <a:pt x="669048" y="833998"/>
                    <a:pt x="668286" y="803939"/>
                    <a:pt x="669048" y="773879"/>
                  </a:cubicBezTo>
                  <a:cubicBezTo>
                    <a:pt x="671620" y="704247"/>
                    <a:pt x="705910" y="669812"/>
                    <a:pt x="775824" y="667909"/>
                  </a:cubicBezTo>
                  <a:cubicBezTo>
                    <a:pt x="824877" y="666578"/>
                    <a:pt x="874122" y="669241"/>
                    <a:pt x="923080" y="666292"/>
                  </a:cubicBezTo>
                  <a:cubicBezTo>
                    <a:pt x="935463" y="665626"/>
                    <a:pt x="956703" y="651167"/>
                    <a:pt x="957275" y="642035"/>
                  </a:cubicBezTo>
                  <a:cubicBezTo>
                    <a:pt x="960609" y="589145"/>
                    <a:pt x="958894" y="535970"/>
                    <a:pt x="958894" y="485839"/>
                  </a:cubicBezTo>
                  <a:cubicBezTo>
                    <a:pt x="954069" y="483128"/>
                    <a:pt x="948957" y="480959"/>
                    <a:pt x="943654" y="479371"/>
                  </a:cubicBezTo>
                  <a:cubicBezTo>
                    <a:pt x="891457" y="478610"/>
                    <a:pt x="838879" y="478324"/>
                    <a:pt x="786968" y="477563"/>
                  </a:cubicBezTo>
                  <a:cubicBezTo>
                    <a:pt x="702195" y="476517"/>
                    <a:pt x="669715" y="443984"/>
                    <a:pt x="668953" y="359037"/>
                  </a:cubicBezTo>
                  <a:cubicBezTo>
                    <a:pt x="668382" y="304149"/>
                    <a:pt x="668953" y="249357"/>
                    <a:pt x="668953" y="192282"/>
                  </a:cubicBezTo>
                  <a:lnTo>
                    <a:pt x="479406" y="192282"/>
                  </a:lnTo>
                  <a:cubicBezTo>
                    <a:pt x="479406" y="251545"/>
                    <a:pt x="479406" y="308050"/>
                    <a:pt x="479406" y="364649"/>
                  </a:cubicBezTo>
                  <a:cubicBezTo>
                    <a:pt x="478453" y="443984"/>
                    <a:pt x="446068" y="476422"/>
                    <a:pt x="366344" y="477468"/>
                  </a:cubicBezTo>
                  <a:cubicBezTo>
                    <a:pt x="309575" y="477944"/>
                    <a:pt x="252901" y="477278"/>
                    <a:pt x="193465" y="47727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90" name="Google Shape;790;p36"/>
            <p:cNvSpPr/>
            <p:nvPr/>
          </p:nvSpPr>
          <p:spPr>
            <a:xfrm>
              <a:off x="3083356" y="3452094"/>
              <a:ext cx="2368010" cy="190347"/>
            </a:xfrm>
            <a:custGeom>
              <a:avLst/>
              <a:gdLst/>
              <a:ahLst/>
              <a:cxnLst/>
              <a:rect l="l" t="t" r="r" b="b"/>
              <a:pathLst>
                <a:path w="2368010" h="190347" extrusionOk="0">
                  <a:moveTo>
                    <a:pt x="1182044" y="530"/>
                  </a:moveTo>
                  <a:cubicBezTo>
                    <a:pt x="1540121" y="530"/>
                    <a:pt x="1898165" y="530"/>
                    <a:pt x="2256179" y="530"/>
                  </a:cubicBezTo>
                  <a:cubicBezTo>
                    <a:pt x="2334188" y="530"/>
                    <a:pt x="2382956" y="54656"/>
                    <a:pt x="2364192" y="119056"/>
                  </a:cubicBezTo>
                  <a:cubicBezTo>
                    <a:pt x="2352381" y="159675"/>
                    <a:pt x="2324282" y="182505"/>
                    <a:pt x="2283039" y="189164"/>
                  </a:cubicBezTo>
                  <a:cubicBezTo>
                    <a:pt x="2270386" y="190508"/>
                    <a:pt x="2257650" y="190890"/>
                    <a:pt x="2244939" y="190305"/>
                  </a:cubicBezTo>
                  <a:cubicBezTo>
                    <a:pt x="1536787" y="190305"/>
                    <a:pt x="828762" y="190305"/>
                    <a:pt x="120864" y="190305"/>
                  </a:cubicBezTo>
                  <a:cubicBezTo>
                    <a:pt x="50855" y="190305"/>
                    <a:pt x="10755" y="163956"/>
                    <a:pt x="1897" y="113063"/>
                  </a:cubicBezTo>
                  <a:cubicBezTo>
                    <a:pt x="-8867" y="51232"/>
                    <a:pt x="32567" y="1862"/>
                    <a:pt x="98671" y="815"/>
                  </a:cubicBezTo>
                  <a:cubicBezTo>
                    <a:pt x="181062" y="-516"/>
                    <a:pt x="263453" y="815"/>
                    <a:pt x="345844" y="81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91" name="Google Shape;791;p36"/>
            <p:cNvSpPr/>
            <p:nvPr/>
          </p:nvSpPr>
          <p:spPr>
            <a:xfrm>
              <a:off x="4465030" y="2317934"/>
              <a:ext cx="1069397" cy="191158"/>
            </a:xfrm>
            <a:custGeom>
              <a:avLst/>
              <a:gdLst/>
              <a:ahLst/>
              <a:cxnLst/>
              <a:rect l="l" t="t" r="r" b="b"/>
              <a:pathLst>
                <a:path w="1069397" h="191158" extrusionOk="0">
                  <a:moveTo>
                    <a:pt x="532176" y="190950"/>
                  </a:moveTo>
                  <a:cubicBezTo>
                    <a:pt x="391206" y="190950"/>
                    <a:pt x="250236" y="192187"/>
                    <a:pt x="109266" y="190474"/>
                  </a:cubicBezTo>
                  <a:cubicBezTo>
                    <a:pt x="26113" y="189523"/>
                    <a:pt x="-21798" y="121889"/>
                    <a:pt x="10206" y="55016"/>
                  </a:cubicBezTo>
                  <a:cubicBezTo>
                    <a:pt x="29256" y="14397"/>
                    <a:pt x="65165" y="414"/>
                    <a:pt x="107742" y="223"/>
                  </a:cubicBezTo>
                  <a:cubicBezTo>
                    <a:pt x="172702" y="223"/>
                    <a:pt x="237568" y="223"/>
                    <a:pt x="302528" y="223"/>
                  </a:cubicBezTo>
                  <a:lnTo>
                    <a:pt x="915557" y="223"/>
                  </a:lnTo>
                  <a:cubicBezTo>
                    <a:pt x="928225" y="223"/>
                    <a:pt x="940894" y="223"/>
                    <a:pt x="953657" y="223"/>
                  </a:cubicBezTo>
                  <a:cubicBezTo>
                    <a:pt x="1026619" y="1841"/>
                    <a:pt x="1070719" y="38274"/>
                    <a:pt x="1069576" y="97156"/>
                  </a:cubicBezTo>
                  <a:cubicBezTo>
                    <a:pt x="1068434" y="156039"/>
                    <a:pt x="1025761" y="190284"/>
                    <a:pt x="955276" y="190855"/>
                  </a:cubicBezTo>
                  <a:cubicBezTo>
                    <a:pt x="844405" y="191806"/>
                    <a:pt x="733534" y="190855"/>
                    <a:pt x="622663" y="190855"/>
                  </a:cubicBezTo>
                  <a:lnTo>
                    <a:pt x="532176" y="190855"/>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92" name="Google Shape;792;p36"/>
            <p:cNvSpPr/>
            <p:nvPr/>
          </p:nvSpPr>
          <p:spPr>
            <a:xfrm>
              <a:off x="4465601" y="2884216"/>
              <a:ext cx="1026038" cy="190308"/>
            </a:xfrm>
            <a:custGeom>
              <a:avLst/>
              <a:gdLst/>
              <a:ahLst/>
              <a:cxnLst/>
              <a:rect l="l" t="t" r="r" b="b"/>
              <a:pathLst>
                <a:path w="1026038" h="190308" extrusionOk="0">
                  <a:moveTo>
                    <a:pt x="510935" y="190379"/>
                  </a:moveTo>
                  <a:cubicBezTo>
                    <a:pt x="378061" y="190379"/>
                    <a:pt x="245092" y="190379"/>
                    <a:pt x="112218" y="190379"/>
                  </a:cubicBezTo>
                  <a:cubicBezTo>
                    <a:pt x="43543" y="190379"/>
                    <a:pt x="-272" y="152329"/>
                    <a:pt x="204" y="95729"/>
                  </a:cubicBezTo>
                  <a:cubicBezTo>
                    <a:pt x="681" y="39130"/>
                    <a:pt x="45067" y="604"/>
                    <a:pt x="113361" y="604"/>
                  </a:cubicBezTo>
                  <a:cubicBezTo>
                    <a:pt x="380823" y="97"/>
                    <a:pt x="648222" y="97"/>
                    <a:pt x="915557" y="604"/>
                  </a:cubicBezTo>
                  <a:cubicBezTo>
                    <a:pt x="985280" y="604"/>
                    <a:pt x="1026523" y="37798"/>
                    <a:pt x="1026237" y="96681"/>
                  </a:cubicBezTo>
                  <a:cubicBezTo>
                    <a:pt x="1025952" y="155563"/>
                    <a:pt x="985661" y="189999"/>
                    <a:pt x="914414" y="190189"/>
                  </a:cubicBezTo>
                  <a:cubicBezTo>
                    <a:pt x="779857" y="190570"/>
                    <a:pt x="645365" y="190633"/>
                    <a:pt x="510935" y="19037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93" name="Google Shape;793;p36"/>
            <p:cNvSpPr/>
            <p:nvPr/>
          </p:nvSpPr>
          <p:spPr>
            <a:xfrm>
              <a:off x="5908912" y="2558167"/>
              <a:ext cx="189662" cy="190304"/>
            </a:xfrm>
            <a:custGeom>
              <a:avLst/>
              <a:gdLst/>
              <a:ahLst/>
              <a:cxnLst/>
              <a:rect l="l" t="t" r="r" b="b"/>
              <a:pathLst>
                <a:path w="189662" h="190304" extrusionOk="0">
                  <a:moveTo>
                    <a:pt x="96896" y="277"/>
                  </a:moveTo>
                  <a:cubicBezTo>
                    <a:pt x="148397" y="433"/>
                    <a:pt x="190019" y="42254"/>
                    <a:pt x="189862" y="93687"/>
                  </a:cubicBezTo>
                  <a:cubicBezTo>
                    <a:pt x="189862" y="93815"/>
                    <a:pt x="189861" y="93943"/>
                    <a:pt x="189860" y="94071"/>
                  </a:cubicBezTo>
                  <a:cubicBezTo>
                    <a:pt x="189913" y="147290"/>
                    <a:pt x="146756" y="190475"/>
                    <a:pt x="93468" y="190528"/>
                  </a:cubicBezTo>
                  <a:cubicBezTo>
                    <a:pt x="93436" y="190528"/>
                    <a:pt x="93404" y="190528"/>
                    <a:pt x="93372" y="190528"/>
                  </a:cubicBezTo>
                  <a:cubicBezTo>
                    <a:pt x="42075" y="188284"/>
                    <a:pt x="1323" y="146670"/>
                    <a:pt x="218" y="95402"/>
                  </a:cubicBezTo>
                  <a:cubicBezTo>
                    <a:pt x="-759" y="43821"/>
                    <a:pt x="40320" y="1215"/>
                    <a:pt x="91969" y="240"/>
                  </a:cubicBezTo>
                  <a:cubicBezTo>
                    <a:pt x="93611" y="209"/>
                    <a:pt x="95254" y="221"/>
                    <a:pt x="96897" y="27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94" name="Google Shape;794;p36"/>
            <p:cNvSpPr/>
            <p:nvPr/>
          </p:nvSpPr>
          <p:spPr>
            <a:xfrm>
              <a:off x="5345104" y="4369578"/>
              <a:ext cx="909966" cy="719995"/>
            </a:xfrm>
            <a:custGeom>
              <a:avLst/>
              <a:gdLst/>
              <a:ahLst/>
              <a:cxnLst/>
              <a:rect l="l" t="t" r="r" b="b"/>
              <a:pathLst>
                <a:path w="909966" h="719995" extrusionOk="0">
                  <a:moveTo>
                    <a:pt x="327138" y="489381"/>
                  </a:moveTo>
                  <a:cubicBezTo>
                    <a:pt x="462965" y="340224"/>
                    <a:pt x="594695" y="194492"/>
                    <a:pt x="727188" y="50757"/>
                  </a:cubicBezTo>
                  <a:cubicBezTo>
                    <a:pt x="743266" y="31489"/>
                    <a:pt x="763660" y="16271"/>
                    <a:pt x="786719" y="6333"/>
                  </a:cubicBezTo>
                  <a:cubicBezTo>
                    <a:pt x="825429" y="-9097"/>
                    <a:pt x="869642" y="5515"/>
                    <a:pt x="891494" y="40959"/>
                  </a:cubicBezTo>
                  <a:cubicBezTo>
                    <a:pt x="916545" y="77202"/>
                    <a:pt x="916831" y="117059"/>
                    <a:pt x="889684" y="151209"/>
                  </a:cubicBezTo>
                  <a:cubicBezTo>
                    <a:pt x="860538" y="188499"/>
                    <a:pt x="827486" y="222744"/>
                    <a:pt x="795482" y="257845"/>
                  </a:cubicBezTo>
                  <a:cubicBezTo>
                    <a:pt x="669943" y="395841"/>
                    <a:pt x="544245" y="533773"/>
                    <a:pt x="418388" y="671641"/>
                  </a:cubicBezTo>
                  <a:cubicBezTo>
                    <a:pt x="361238" y="733948"/>
                    <a:pt x="313136" y="736136"/>
                    <a:pt x="251795" y="679251"/>
                  </a:cubicBezTo>
                  <a:cubicBezTo>
                    <a:pt x="181945" y="614629"/>
                    <a:pt x="112572" y="549817"/>
                    <a:pt x="43674" y="484815"/>
                  </a:cubicBezTo>
                  <a:cubicBezTo>
                    <a:pt x="-6618" y="437252"/>
                    <a:pt x="-13476" y="381128"/>
                    <a:pt x="24148" y="338987"/>
                  </a:cubicBezTo>
                  <a:cubicBezTo>
                    <a:pt x="63677" y="295039"/>
                    <a:pt x="121017" y="297513"/>
                    <a:pt x="174262" y="346502"/>
                  </a:cubicBezTo>
                  <a:cubicBezTo>
                    <a:pt x="224268" y="392353"/>
                    <a:pt x="273512" y="439154"/>
                    <a:pt x="327138" y="48938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795" name="Google Shape;795;p36"/>
          <p:cNvGrpSpPr/>
          <p:nvPr/>
        </p:nvGrpSpPr>
        <p:grpSpPr>
          <a:xfrm>
            <a:off x="6010845" y="2761394"/>
            <a:ext cx="429297" cy="539511"/>
            <a:chOff x="3162216" y="1657329"/>
            <a:chExt cx="2816909" cy="3540090"/>
          </a:xfrm>
        </p:grpSpPr>
        <p:sp>
          <p:nvSpPr>
            <p:cNvPr id="796" name="Google Shape;796;p36"/>
            <p:cNvSpPr/>
            <p:nvPr/>
          </p:nvSpPr>
          <p:spPr>
            <a:xfrm>
              <a:off x="3162216" y="1657329"/>
              <a:ext cx="2816909" cy="3540090"/>
            </a:xfrm>
            <a:custGeom>
              <a:avLst/>
              <a:gdLst/>
              <a:ahLst/>
              <a:cxnLst/>
              <a:rect l="l" t="t" r="r" b="b"/>
              <a:pathLst>
                <a:path w="2816909" h="3540090" extrusionOk="0">
                  <a:moveTo>
                    <a:pt x="1972458" y="432970"/>
                  </a:moveTo>
                  <a:lnTo>
                    <a:pt x="2094822" y="332751"/>
                  </a:lnTo>
                  <a:cubicBezTo>
                    <a:pt x="2081532" y="316222"/>
                    <a:pt x="2069381" y="301972"/>
                    <a:pt x="2058179" y="287058"/>
                  </a:cubicBezTo>
                  <a:cubicBezTo>
                    <a:pt x="2019543" y="235761"/>
                    <a:pt x="2025238" y="172210"/>
                    <a:pt x="2073652" y="130602"/>
                  </a:cubicBezTo>
                  <a:cubicBezTo>
                    <a:pt x="2115042" y="95074"/>
                    <a:pt x="2157317" y="60591"/>
                    <a:pt x="2200478" y="27153"/>
                  </a:cubicBezTo>
                  <a:cubicBezTo>
                    <a:pt x="2254303" y="-14455"/>
                    <a:pt x="2318380" y="-7615"/>
                    <a:pt x="2361858" y="45202"/>
                  </a:cubicBezTo>
                  <a:cubicBezTo>
                    <a:pt x="2504568" y="219675"/>
                    <a:pt x="2646741" y="394656"/>
                    <a:pt x="2788375" y="570142"/>
                  </a:cubicBezTo>
                  <a:cubicBezTo>
                    <a:pt x="2832517" y="624954"/>
                    <a:pt x="2824923" y="688031"/>
                    <a:pt x="2770718" y="733818"/>
                  </a:cubicBezTo>
                  <a:cubicBezTo>
                    <a:pt x="2734455" y="764406"/>
                    <a:pt x="2697528" y="794140"/>
                    <a:pt x="2660410" y="823683"/>
                  </a:cubicBezTo>
                  <a:cubicBezTo>
                    <a:pt x="2592631" y="877735"/>
                    <a:pt x="2533585" y="871180"/>
                    <a:pt x="2478811" y="804684"/>
                  </a:cubicBezTo>
                  <a:cubicBezTo>
                    <a:pt x="2470647" y="794615"/>
                    <a:pt x="2462388" y="784640"/>
                    <a:pt x="2452705" y="772861"/>
                  </a:cubicBezTo>
                  <a:lnTo>
                    <a:pt x="2329772" y="872985"/>
                  </a:lnTo>
                  <a:cubicBezTo>
                    <a:pt x="2340878" y="887044"/>
                    <a:pt x="2351036" y="899489"/>
                    <a:pt x="2360719" y="912408"/>
                  </a:cubicBezTo>
                  <a:cubicBezTo>
                    <a:pt x="2401538" y="966840"/>
                    <a:pt x="2395843" y="1030011"/>
                    <a:pt x="2343631" y="1073899"/>
                  </a:cubicBezTo>
                  <a:cubicBezTo>
                    <a:pt x="2280219" y="1127381"/>
                    <a:pt x="2215287" y="1179058"/>
                    <a:pt x="2158709" y="1225225"/>
                  </a:cubicBezTo>
                  <a:cubicBezTo>
                    <a:pt x="2175891" y="1291722"/>
                    <a:pt x="2196681" y="1352518"/>
                    <a:pt x="2206174" y="1415215"/>
                  </a:cubicBezTo>
                  <a:cubicBezTo>
                    <a:pt x="2217660" y="1494535"/>
                    <a:pt x="2197820" y="1570531"/>
                    <a:pt x="2160513" y="1641872"/>
                  </a:cubicBezTo>
                  <a:cubicBezTo>
                    <a:pt x="2154486" y="1653964"/>
                    <a:pt x="2153004" y="1667820"/>
                    <a:pt x="2156336" y="1680915"/>
                  </a:cubicBezTo>
                  <a:cubicBezTo>
                    <a:pt x="2309701" y="2148812"/>
                    <a:pt x="2113505" y="2660154"/>
                    <a:pt x="1686626" y="2905111"/>
                  </a:cubicBezTo>
                  <a:cubicBezTo>
                    <a:pt x="1682544" y="2907485"/>
                    <a:pt x="1678936" y="2910525"/>
                    <a:pt x="1672861" y="2914610"/>
                  </a:cubicBezTo>
                  <a:cubicBezTo>
                    <a:pt x="1696119" y="2961158"/>
                    <a:pt x="1718047" y="3008275"/>
                    <a:pt x="1743393" y="3053397"/>
                  </a:cubicBezTo>
                  <a:cubicBezTo>
                    <a:pt x="1748330" y="3062327"/>
                    <a:pt x="1766176" y="3068121"/>
                    <a:pt x="1778232" y="3068216"/>
                  </a:cubicBezTo>
                  <a:cubicBezTo>
                    <a:pt x="1889679" y="3069261"/>
                    <a:pt x="2001221" y="3068786"/>
                    <a:pt x="2112763" y="3068881"/>
                  </a:cubicBezTo>
                  <a:cubicBezTo>
                    <a:pt x="2212629" y="3068881"/>
                    <a:pt x="2267308" y="3123028"/>
                    <a:pt x="2267973" y="3222298"/>
                  </a:cubicBezTo>
                  <a:cubicBezTo>
                    <a:pt x="2267973" y="3279294"/>
                    <a:pt x="2268732" y="3336291"/>
                    <a:pt x="2267973" y="3393288"/>
                  </a:cubicBezTo>
                  <a:cubicBezTo>
                    <a:pt x="2266739" y="3484768"/>
                    <a:pt x="2212154" y="3540150"/>
                    <a:pt x="2121307" y="3540245"/>
                  </a:cubicBezTo>
                  <a:cubicBezTo>
                    <a:pt x="1464017" y="3540245"/>
                    <a:pt x="806758" y="3540245"/>
                    <a:pt x="149531" y="3540245"/>
                  </a:cubicBezTo>
                  <a:cubicBezTo>
                    <a:pt x="56500" y="3540245"/>
                    <a:pt x="2105" y="3484768"/>
                    <a:pt x="1251" y="3391198"/>
                  </a:cubicBezTo>
                  <a:cubicBezTo>
                    <a:pt x="1251" y="3333061"/>
                    <a:pt x="586" y="3274925"/>
                    <a:pt x="1251" y="3216693"/>
                  </a:cubicBezTo>
                  <a:cubicBezTo>
                    <a:pt x="2390" y="3124453"/>
                    <a:pt x="58209" y="3069261"/>
                    <a:pt x="151334" y="3068976"/>
                  </a:cubicBezTo>
                  <a:cubicBezTo>
                    <a:pt x="264110" y="3068976"/>
                    <a:pt x="376791" y="3068311"/>
                    <a:pt x="489472" y="3068976"/>
                  </a:cubicBezTo>
                  <a:cubicBezTo>
                    <a:pt x="511496" y="3068976"/>
                    <a:pt x="523647" y="3062422"/>
                    <a:pt x="533045" y="3042188"/>
                  </a:cubicBezTo>
                  <a:cubicBezTo>
                    <a:pt x="557632" y="2989656"/>
                    <a:pt x="584402" y="2937694"/>
                    <a:pt x="611172" y="2884117"/>
                  </a:cubicBezTo>
                  <a:cubicBezTo>
                    <a:pt x="603862" y="2878417"/>
                    <a:pt x="596932" y="2872243"/>
                    <a:pt x="589338" y="2867208"/>
                  </a:cubicBezTo>
                  <a:cubicBezTo>
                    <a:pt x="438403" y="2766707"/>
                    <a:pt x="316757" y="2627999"/>
                    <a:pt x="236771" y="2465190"/>
                  </a:cubicBezTo>
                  <a:cubicBezTo>
                    <a:pt x="227278" y="2445337"/>
                    <a:pt x="216456" y="2436217"/>
                    <a:pt x="194052" y="2438022"/>
                  </a:cubicBezTo>
                  <a:cubicBezTo>
                    <a:pt x="169166" y="2439305"/>
                    <a:pt x="144230" y="2439305"/>
                    <a:pt x="119343" y="2438022"/>
                  </a:cubicBezTo>
                  <a:cubicBezTo>
                    <a:pt x="51658" y="2436312"/>
                    <a:pt x="4858" y="2392330"/>
                    <a:pt x="1726" y="2325073"/>
                  </a:cubicBezTo>
                  <a:cubicBezTo>
                    <a:pt x="-410" y="2283557"/>
                    <a:pt x="-410" y="2241957"/>
                    <a:pt x="1726" y="2200440"/>
                  </a:cubicBezTo>
                  <a:cubicBezTo>
                    <a:pt x="5428" y="2135084"/>
                    <a:pt x="52608" y="2090911"/>
                    <a:pt x="118394" y="2090816"/>
                  </a:cubicBezTo>
                  <a:cubicBezTo>
                    <a:pt x="337870" y="2090310"/>
                    <a:pt x="557347" y="2090310"/>
                    <a:pt x="776823" y="2090816"/>
                  </a:cubicBezTo>
                  <a:cubicBezTo>
                    <a:pt x="843938" y="2090816"/>
                    <a:pt x="890738" y="2136699"/>
                    <a:pt x="894346" y="2203670"/>
                  </a:cubicBezTo>
                  <a:cubicBezTo>
                    <a:pt x="895960" y="2240338"/>
                    <a:pt x="895200" y="2277196"/>
                    <a:pt x="894346" y="2314054"/>
                  </a:cubicBezTo>
                  <a:cubicBezTo>
                    <a:pt x="893207" y="2391665"/>
                    <a:pt x="846881" y="2437547"/>
                    <a:pt x="769229" y="2438117"/>
                  </a:cubicBezTo>
                  <a:cubicBezTo>
                    <a:pt x="753046" y="2437219"/>
                    <a:pt x="736859" y="2439811"/>
                    <a:pt x="721764" y="2445717"/>
                  </a:cubicBezTo>
                  <a:lnTo>
                    <a:pt x="797708" y="2508223"/>
                  </a:lnTo>
                  <a:cubicBezTo>
                    <a:pt x="836344" y="2457021"/>
                    <a:pt x="886941" y="2445717"/>
                    <a:pt x="944658" y="2446571"/>
                  </a:cubicBezTo>
                  <a:cubicBezTo>
                    <a:pt x="1069206" y="2448376"/>
                    <a:pt x="1193848" y="2448756"/>
                    <a:pt x="1318395" y="2446571"/>
                  </a:cubicBezTo>
                  <a:cubicBezTo>
                    <a:pt x="1387409" y="2445242"/>
                    <a:pt x="1445505" y="2460441"/>
                    <a:pt x="1481199" y="2529122"/>
                  </a:cubicBezTo>
                  <a:cubicBezTo>
                    <a:pt x="1573119" y="2475243"/>
                    <a:pt x="1649266" y="2398126"/>
                    <a:pt x="1702004" y="2305504"/>
                  </a:cubicBezTo>
                  <a:cubicBezTo>
                    <a:pt x="1776903" y="2174412"/>
                    <a:pt x="1796934" y="2034105"/>
                    <a:pt x="1771492" y="1886103"/>
                  </a:cubicBezTo>
                  <a:cubicBezTo>
                    <a:pt x="1767316" y="1861974"/>
                    <a:pt x="1757063" y="1851715"/>
                    <a:pt x="1730958" y="1848105"/>
                  </a:cubicBezTo>
                  <a:cubicBezTo>
                    <a:pt x="1651597" y="1836706"/>
                    <a:pt x="1583058" y="1799848"/>
                    <a:pt x="1520689" y="1744751"/>
                  </a:cubicBezTo>
                  <a:lnTo>
                    <a:pt x="1393484" y="1847535"/>
                  </a:lnTo>
                  <a:cubicBezTo>
                    <a:pt x="1336526" y="1893893"/>
                    <a:pt x="1279569" y="1940725"/>
                    <a:pt x="1222611" y="1986607"/>
                  </a:cubicBezTo>
                  <a:cubicBezTo>
                    <a:pt x="1160338" y="2036005"/>
                    <a:pt x="1101956" y="2031255"/>
                    <a:pt x="1050599" y="1972073"/>
                  </a:cubicBezTo>
                  <a:cubicBezTo>
                    <a:pt x="1038069" y="1957539"/>
                    <a:pt x="1029145" y="1953074"/>
                    <a:pt x="1009210" y="1961149"/>
                  </a:cubicBezTo>
                  <a:cubicBezTo>
                    <a:pt x="873271" y="2018146"/>
                    <a:pt x="731257" y="1981573"/>
                    <a:pt x="644682" y="1870524"/>
                  </a:cubicBezTo>
                  <a:cubicBezTo>
                    <a:pt x="560669" y="1762990"/>
                    <a:pt x="559245" y="1616508"/>
                    <a:pt x="642214" y="1500045"/>
                  </a:cubicBezTo>
                  <a:cubicBezTo>
                    <a:pt x="645631" y="1495295"/>
                    <a:pt x="648669" y="1490545"/>
                    <a:pt x="652371" y="1484561"/>
                  </a:cubicBezTo>
                  <a:lnTo>
                    <a:pt x="632911" y="1458532"/>
                  </a:lnTo>
                  <a:cubicBezTo>
                    <a:pt x="590952" y="1402675"/>
                    <a:pt x="597692" y="1339219"/>
                    <a:pt x="651896" y="1294666"/>
                  </a:cubicBezTo>
                  <a:cubicBezTo>
                    <a:pt x="1026551" y="989734"/>
                    <a:pt x="1401237" y="685022"/>
                    <a:pt x="1775954" y="380533"/>
                  </a:cubicBezTo>
                  <a:cubicBezTo>
                    <a:pt x="1831773" y="335221"/>
                    <a:pt x="1895565" y="342535"/>
                    <a:pt x="1942555" y="397347"/>
                  </a:cubicBezTo>
                  <a:cubicBezTo>
                    <a:pt x="1951668" y="408081"/>
                    <a:pt x="1960687" y="419006"/>
                    <a:pt x="1972458" y="432970"/>
                  </a:cubicBezTo>
                  <a:close/>
                  <a:moveTo>
                    <a:pt x="1852467" y="456054"/>
                  </a:moveTo>
                  <a:lnTo>
                    <a:pt x="711322" y="1385291"/>
                  </a:lnTo>
                  <a:lnTo>
                    <a:pt x="1141542" y="1914221"/>
                  </a:lnTo>
                  <a:lnTo>
                    <a:pt x="1298175" y="1786644"/>
                  </a:lnTo>
                  <a:lnTo>
                    <a:pt x="1451676" y="1661441"/>
                  </a:lnTo>
                  <a:cubicBezTo>
                    <a:pt x="1338805" y="1461952"/>
                    <a:pt x="1399370" y="1252964"/>
                    <a:pt x="1533220" y="1137735"/>
                  </a:cubicBezTo>
                  <a:cubicBezTo>
                    <a:pt x="1599723" y="1079247"/>
                    <a:pt x="1683708" y="1044441"/>
                    <a:pt x="1772062" y="1038751"/>
                  </a:cubicBezTo>
                  <a:cubicBezTo>
                    <a:pt x="1890344" y="1030581"/>
                    <a:pt x="1993152" y="1069909"/>
                    <a:pt x="2081911" y="1149135"/>
                  </a:cubicBezTo>
                  <a:lnTo>
                    <a:pt x="2282687" y="985554"/>
                  </a:lnTo>
                  <a:close/>
                  <a:moveTo>
                    <a:pt x="1134707" y="3433091"/>
                  </a:moveTo>
                  <a:lnTo>
                    <a:pt x="2109631" y="3433091"/>
                  </a:lnTo>
                  <a:cubicBezTo>
                    <a:pt x="2155292" y="3433091"/>
                    <a:pt x="2160418" y="3427866"/>
                    <a:pt x="2160703" y="3381794"/>
                  </a:cubicBezTo>
                  <a:cubicBezTo>
                    <a:pt x="2160987" y="3335721"/>
                    <a:pt x="2160703" y="3289174"/>
                    <a:pt x="2160703" y="3242911"/>
                  </a:cubicBezTo>
                  <a:cubicBezTo>
                    <a:pt x="2160703" y="3178695"/>
                    <a:pt x="2158140" y="3176415"/>
                    <a:pt x="2095296" y="3176415"/>
                  </a:cubicBezTo>
                  <a:lnTo>
                    <a:pt x="163295" y="3176415"/>
                  </a:lnTo>
                  <a:cubicBezTo>
                    <a:pt x="115166" y="3176415"/>
                    <a:pt x="108616" y="3183255"/>
                    <a:pt x="108521" y="3232557"/>
                  </a:cubicBezTo>
                  <a:cubicBezTo>
                    <a:pt x="108426" y="3281859"/>
                    <a:pt x="108521" y="3329927"/>
                    <a:pt x="108521" y="3378564"/>
                  </a:cubicBezTo>
                  <a:cubicBezTo>
                    <a:pt x="108521" y="3429101"/>
                    <a:pt x="112888" y="3433471"/>
                    <a:pt x="163295" y="3433471"/>
                  </a:cubicBezTo>
                  <a:close/>
                  <a:moveTo>
                    <a:pt x="1625586" y="3067361"/>
                  </a:moveTo>
                  <a:cubicBezTo>
                    <a:pt x="1624801" y="3062454"/>
                    <a:pt x="1623594" y="3057623"/>
                    <a:pt x="1621979" y="3052922"/>
                  </a:cubicBezTo>
                  <a:cubicBezTo>
                    <a:pt x="1544232" y="2896371"/>
                    <a:pt x="1465535" y="2739535"/>
                    <a:pt x="1387978" y="2582889"/>
                  </a:cubicBezTo>
                  <a:cubicBezTo>
                    <a:pt x="1376587" y="2559710"/>
                    <a:pt x="1358930" y="2555340"/>
                    <a:pt x="1335767" y="2555435"/>
                  </a:cubicBezTo>
                  <a:cubicBezTo>
                    <a:pt x="1202866" y="2556100"/>
                    <a:pt x="1069965" y="2556765"/>
                    <a:pt x="937634" y="2555435"/>
                  </a:cubicBezTo>
                  <a:cubicBezTo>
                    <a:pt x="905263" y="2555435"/>
                    <a:pt x="888650" y="2567215"/>
                    <a:pt x="874980" y="2595238"/>
                  </a:cubicBezTo>
                  <a:cubicBezTo>
                    <a:pt x="803214" y="2742005"/>
                    <a:pt x="729833" y="2888012"/>
                    <a:pt x="656643" y="3034303"/>
                  </a:cubicBezTo>
                  <a:cubicBezTo>
                    <a:pt x="651517" y="3044563"/>
                    <a:pt x="647150" y="3055297"/>
                    <a:pt x="641454" y="3068501"/>
                  </a:cubicBezTo>
                  <a:close/>
                  <a:moveTo>
                    <a:pt x="1623877" y="2815721"/>
                  </a:moveTo>
                  <a:cubicBezTo>
                    <a:pt x="2070045" y="2566170"/>
                    <a:pt x="2168582" y="2055099"/>
                    <a:pt x="2064349" y="1768690"/>
                  </a:cubicBezTo>
                  <a:lnTo>
                    <a:pt x="1877244" y="1856750"/>
                  </a:lnTo>
                  <a:cubicBezTo>
                    <a:pt x="1927556" y="2185811"/>
                    <a:pt x="1810793" y="2443342"/>
                    <a:pt x="1531321" y="2629911"/>
                  </a:cubicBezTo>
                  <a:cubicBezTo>
                    <a:pt x="1561889" y="2691468"/>
                    <a:pt x="1592456" y="2752834"/>
                    <a:pt x="1623877" y="2816006"/>
                  </a:cubicBezTo>
                  <a:close/>
                  <a:moveTo>
                    <a:pt x="2101182" y="1446373"/>
                  </a:moveTo>
                  <a:cubicBezTo>
                    <a:pt x="2101497" y="1280010"/>
                    <a:pt x="1966980" y="1144890"/>
                    <a:pt x="1800731" y="1144575"/>
                  </a:cubicBezTo>
                  <a:cubicBezTo>
                    <a:pt x="1800668" y="1144575"/>
                    <a:pt x="1800604" y="1144575"/>
                    <a:pt x="1800541" y="1144575"/>
                  </a:cubicBezTo>
                  <a:cubicBezTo>
                    <a:pt x="1634379" y="1144941"/>
                    <a:pt x="1499857" y="1279811"/>
                    <a:pt x="1499805" y="1446088"/>
                  </a:cubicBezTo>
                  <a:cubicBezTo>
                    <a:pt x="1499856" y="1612442"/>
                    <a:pt x="1634302" y="1747448"/>
                    <a:pt x="1800541" y="1748076"/>
                  </a:cubicBezTo>
                  <a:cubicBezTo>
                    <a:pt x="1966762" y="1747709"/>
                    <a:pt x="2101287" y="1612709"/>
                    <a:pt x="2101182" y="1446373"/>
                  </a:cubicBezTo>
                  <a:close/>
                  <a:moveTo>
                    <a:pt x="2709774" y="644998"/>
                  </a:moveTo>
                  <a:cubicBezTo>
                    <a:pt x="2563108" y="463653"/>
                    <a:pt x="2418910" y="285538"/>
                    <a:pt x="2273099" y="105524"/>
                  </a:cubicBezTo>
                  <a:lnTo>
                    <a:pt x="2138204" y="215432"/>
                  </a:lnTo>
                  <a:lnTo>
                    <a:pt x="2576208" y="753672"/>
                  </a:lnTo>
                  <a:close/>
                  <a:moveTo>
                    <a:pt x="108711" y="2199965"/>
                  </a:moveTo>
                  <a:cubicBezTo>
                    <a:pt x="108711" y="2235588"/>
                    <a:pt x="109565" y="2269691"/>
                    <a:pt x="108711" y="2303700"/>
                  </a:cubicBezTo>
                  <a:cubicBezTo>
                    <a:pt x="107951" y="2325453"/>
                    <a:pt x="116210" y="2332768"/>
                    <a:pt x="137759" y="2332198"/>
                  </a:cubicBezTo>
                  <a:cubicBezTo>
                    <a:pt x="182756" y="2330963"/>
                    <a:pt x="227847" y="2332198"/>
                    <a:pt x="272939" y="2332198"/>
                  </a:cubicBezTo>
                  <a:cubicBezTo>
                    <a:pt x="433084" y="2332198"/>
                    <a:pt x="593230" y="2332198"/>
                    <a:pt x="753376" y="2331533"/>
                  </a:cubicBezTo>
                  <a:cubicBezTo>
                    <a:pt x="764862" y="2331533"/>
                    <a:pt x="785652" y="2322888"/>
                    <a:pt x="786126" y="2317094"/>
                  </a:cubicBezTo>
                  <a:cubicBezTo>
                    <a:pt x="789164" y="2279096"/>
                    <a:pt x="787645" y="2239768"/>
                    <a:pt x="787645" y="2200345"/>
                  </a:cubicBezTo>
                  <a:close/>
                  <a:moveTo>
                    <a:pt x="343471" y="2439067"/>
                  </a:moveTo>
                  <a:cubicBezTo>
                    <a:pt x="417521" y="2580006"/>
                    <a:pt x="526458" y="2699583"/>
                    <a:pt x="659870" y="2786367"/>
                  </a:cubicBezTo>
                  <a:lnTo>
                    <a:pt x="746826" y="2613667"/>
                  </a:lnTo>
                  <a:cubicBezTo>
                    <a:pt x="688349" y="2556670"/>
                    <a:pt x="632911" y="2501573"/>
                    <a:pt x="577092" y="2447236"/>
                  </a:cubicBezTo>
                  <a:cubicBezTo>
                    <a:pt x="573046" y="2443110"/>
                    <a:pt x="567729" y="2440466"/>
                    <a:pt x="561998" y="2439732"/>
                  </a:cubicBezTo>
                  <a:cubicBezTo>
                    <a:pt x="490991" y="2439257"/>
                    <a:pt x="420459" y="2439447"/>
                    <a:pt x="343281" y="2439447"/>
                  </a:cubicBezTo>
                  <a:close/>
                  <a:moveTo>
                    <a:pt x="2039573" y="516755"/>
                  </a:moveTo>
                  <a:lnTo>
                    <a:pt x="2261328" y="789675"/>
                  </a:lnTo>
                  <a:lnTo>
                    <a:pt x="2384736" y="688696"/>
                  </a:lnTo>
                  <a:lnTo>
                    <a:pt x="2163171" y="415966"/>
                  </a:lnTo>
                  <a:close/>
                  <a:moveTo>
                    <a:pt x="723853" y="1571196"/>
                  </a:moveTo>
                  <a:cubicBezTo>
                    <a:pt x="671737" y="1653936"/>
                    <a:pt x="678666" y="1749691"/>
                    <a:pt x="738282" y="1815712"/>
                  </a:cubicBezTo>
                  <a:cubicBezTo>
                    <a:pt x="793679" y="1878907"/>
                    <a:pt x="884135" y="1897878"/>
                    <a:pt x="960227" y="186225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97" name="Google Shape;797;p36"/>
            <p:cNvSpPr/>
            <p:nvPr/>
          </p:nvSpPr>
          <p:spPr>
            <a:xfrm>
              <a:off x="4687544" y="2260109"/>
              <a:ext cx="361171" cy="326193"/>
            </a:xfrm>
            <a:custGeom>
              <a:avLst/>
              <a:gdLst/>
              <a:ahLst/>
              <a:cxnLst/>
              <a:rect l="l" t="t" r="r" b="b"/>
              <a:pathLst>
                <a:path w="361171" h="326193" extrusionOk="0">
                  <a:moveTo>
                    <a:pt x="44155" y="326347"/>
                  </a:moveTo>
                  <a:cubicBezTo>
                    <a:pt x="29157" y="313808"/>
                    <a:pt x="7133" y="304118"/>
                    <a:pt x="2197" y="288919"/>
                  </a:cubicBezTo>
                  <a:cubicBezTo>
                    <a:pt x="-2525" y="269111"/>
                    <a:pt x="895" y="248235"/>
                    <a:pt x="11690" y="230972"/>
                  </a:cubicBezTo>
                  <a:cubicBezTo>
                    <a:pt x="24030" y="211973"/>
                    <a:pt x="46434" y="199434"/>
                    <a:pt x="64660" y="184425"/>
                  </a:cubicBezTo>
                  <a:cubicBezTo>
                    <a:pt x="131237" y="129328"/>
                    <a:pt x="197878" y="74389"/>
                    <a:pt x="264581" y="19609"/>
                  </a:cubicBezTo>
                  <a:cubicBezTo>
                    <a:pt x="297047" y="-6894"/>
                    <a:pt x="327614" y="-6039"/>
                    <a:pt x="348689" y="20464"/>
                  </a:cubicBezTo>
                  <a:cubicBezTo>
                    <a:pt x="369763" y="46968"/>
                    <a:pt x="364162" y="75466"/>
                    <a:pt x="333785" y="100830"/>
                  </a:cubicBezTo>
                  <a:cubicBezTo>
                    <a:pt x="251956" y="169416"/>
                    <a:pt x="169684" y="237115"/>
                    <a:pt x="86968" y="303928"/>
                  </a:cubicBezTo>
                  <a:cubicBezTo>
                    <a:pt x="76526" y="312478"/>
                    <a:pt x="62667" y="316847"/>
                    <a:pt x="44155" y="32634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98" name="Google Shape;798;p36"/>
            <p:cNvSpPr/>
            <p:nvPr/>
          </p:nvSpPr>
          <p:spPr>
            <a:xfrm>
              <a:off x="4517510" y="2587335"/>
              <a:ext cx="132521" cy="127978"/>
            </a:xfrm>
            <a:custGeom>
              <a:avLst/>
              <a:gdLst/>
              <a:ahLst/>
              <a:cxnLst/>
              <a:rect l="l" t="t" r="r" b="b"/>
              <a:pathLst>
                <a:path w="132521" h="127978" extrusionOk="0">
                  <a:moveTo>
                    <a:pt x="132645" y="53268"/>
                  </a:moveTo>
                  <a:cubicBezTo>
                    <a:pt x="132645" y="84237"/>
                    <a:pt x="88028" y="127269"/>
                    <a:pt x="54803" y="128124"/>
                  </a:cubicBezTo>
                  <a:cubicBezTo>
                    <a:pt x="25133" y="128652"/>
                    <a:pt x="654" y="105011"/>
                    <a:pt x="127" y="75321"/>
                  </a:cubicBezTo>
                  <a:cubicBezTo>
                    <a:pt x="126" y="75253"/>
                    <a:pt x="125" y="75185"/>
                    <a:pt x="124" y="75117"/>
                  </a:cubicBezTo>
                  <a:cubicBezTo>
                    <a:pt x="124" y="45099"/>
                    <a:pt x="45974" y="1116"/>
                    <a:pt x="78440" y="166"/>
                  </a:cubicBezTo>
                  <a:cubicBezTo>
                    <a:pt x="107741" y="-463"/>
                    <a:pt x="132004" y="22796"/>
                    <a:pt x="132633" y="52116"/>
                  </a:cubicBezTo>
                  <a:cubicBezTo>
                    <a:pt x="132641" y="52500"/>
                    <a:pt x="132645" y="52884"/>
                    <a:pt x="132645" y="5326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99" name="Google Shape;799;p36"/>
            <p:cNvSpPr/>
            <p:nvPr/>
          </p:nvSpPr>
          <p:spPr>
            <a:xfrm>
              <a:off x="4136268" y="4297056"/>
              <a:ext cx="320964" cy="321183"/>
            </a:xfrm>
            <a:custGeom>
              <a:avLst/>
              <a:gdLst/>
              <a:ahLst/>
              <a:cxnLst/>
              <a:rect l="l" t="t" r="r" b="b"/>
              <a:pathLst>
                <a:path w="320964" h="321183" extrusionOk="0">
                  <a:moveTo>
                    <a:pt x="321086" y="161649"/>
                  </a:moveTo>
                  <a:cubicBezTo>
                    <a:pt x="320616" y="250312"/>
                    <a:pt x="248408" y="321806"/>
                    <a:pt x="159806" y="321335"/>
                  </a:cubicBezTo>
                  <a:cubicBezTo>
                    <a:pt x="159773" y="321335"/>
                    <a:pt x="159739" y="321335"/>
                    <a:pt x="159706" y="321335"/>
                  </a:cubicBezTo>
                  <a:cubicBezTo>
                    <a:pt x="71365" y="321128"/>
                    <a:pt x="-82" y="249297"/>
                    <a:pt x="124" y="160896"/>
                  </a:cubicBezTo>
                  <a:cubicBezTo>
                    <a:pt x="125" y="160545"/>
                    <a:pt x="127" y="160195"/>
                    <a:pt x="130" y="159844"/>
                  </a:cubicBezTo>
                  <a:cubicBezTo>
                    <a:pt x="390" y="71390"/>
                    <a:pt x="72257" y="-105"/>
                    <a:pt x="160651" y="155"/>
                  </a:cubicBezTo>
                  <a:cubicBezTo>
                    <a:pt x="160874" y="155"/>
                    <a:pt x="161097" y="156"/>
                    <a:pt x="161320" y="158"/>
                  </a:cubicBezTo>
                  <a:cubicBezTo>
                    <a:pt x="249991" y="629"/>
                    <a:pt x="321506" y="72916"/>
                    <a:pt x="321086" y="161649"/>
                  </a:cubicBezTo>
                  <a:close/>
                  <a:moveTo>
                    <a:pt x="160940" y="107407"/>
                  </a:moveTo>
                  <a:cubicBezTo>
                    <a:pt x="132314" y="107528"/>
                    <a:pt x="108810" y="130088"/>
                    <a:pt x="107495" y="158704"/>
                  </a:cubicBezTo>
                  <a:cubicBezTo>
                    <a:pt x="106444" y="188222"/>
                    <a:pt x="129506" y="213004"/>
                    <a:pt x="159004" y="214056"/>
                  </a:cubicBezTo>
                  <a:cubicBezTo>
                    <a:pt x="159428" y="214071"/>
                    <a:pt x="159852" y="214081"/>
                    <a:pt x="160276" y="214086"/>
                  </a:cubicBezTo>
                  <a:cubicBezTo>
                    <a:pt x="188902" y="213972"/>
                    <a:pt x="212449" y="191493"/>
                    <a:pt x="213911" y="162884"/>
                  </a:cubicBezTo>
                  <a:cubicBezTo>
                    <a:pt x="214704" y="132990"/>
                    <a:pt x="191129" y="108113"/>
                    <a:pt x="161256" y="107319"/>
                  </a:cubicBezTo>
                  <a:cubicBezTo>
                    <a:pt x="161151" y="107317"/>
                    <a:pt x="161045" y="107314"/>
                    <a:pt x="160940" y="10731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0" name="Google Shape;800;p36"/>
            <p:cNvSpPr/>
            <p:nvPr/>
          </p:nvSpPr>
          <p:spPr>
            <a:xfrm>
              <a:off x="4792706" y="2934158"/>
              <a:ext cx="339954" cy="338210"/>
            </a:xfrm>
            <a:custGeom>
              <a:avLst/>
              <a:gdLst/>
              <a:ahLst/>
              <a:cxnLst/>
              <a:rect l="l" t="t" r="r" b="b"/>
              <a:pathLst>
                <a:path w="339954" h="338210" extrusionOk="0">
                  <a:moveTo>
                    <a:pt x="168437" y="338349"/>
                  </a:moveTo>
                  <a:cubicBezTo>
                    <a:pt x="74807" y="337565"/>
                    <a:pt x="-504" y="261055"/>
                    <a:pt x="128" y="167359"/>
                  </a:cubicBezTo>
                  <a:cubicBezTo>
                    <a:pt x="1430" y="73782"/>
                    <a:pt x="78246" y="-1046"/>
                    <a:pt x="171760" y="168"/>
                  </a:cubicBezTo>
                  <a:cubicBezTo>
                    <a:pt x="265185" y="636"/>
                    <a:pt x="340543" y="76803"/>
                    <a:pt x="340076" y="170293"/>
                  </a:cubicBezTo>
                  <a:cubicBezTo>
                    <a:pt x="340074" y="170582"/>
                    <a:pt x="340072" y="170870"/>
                    <a:pt x="340069" y="171159"/>
                  </a:cubicBezTo>
                  <a:cubicBezTo>
                    <a:pt x="338768" y="264736"/>
                    <a:pt x="261951" y="339564"/>
                    <a:pt x="168437" y="338349"/>
                  </a:cubicBezTo>
                  <a:close/>
                  <a:moveTo>
                    <a:pt x="171665" y="108082"/>
                  </a:moveTo>
                  <a:cubicBezTo>
                    <a:pt x="137287" y="107083"/>
                    <a:pt x="108608" y="134161"/>
                    <a:pt x="107609" y="168563"/>
                  </a:cubicBezTo>
                  <a:cubicBezTo>
                    <a:pt x="107599" y="168922"/>
                    <a:pt x="107592" y="169280"/>
                    <a:pt x="107588" y="169639"/>
                  </a:cubicBezTo>
                  <a:cubicBezTo>
                    <a:pt x="108337" y="203089"/>
                    <a:pt x="135202" y="230057"/>
                    <a:pt x="168627" y="230910"/>
                  </a:cubicBezTo>
                  <a:cubicBezTo>
                    <a:pt x="203221" y="231701"/>
                    <a:pt x="231905" y="204279"/>
                    <a:pt x="232695" y="169662"/>
                  </a:cubicBezTo>
                  <a:cubicBezTo>
                    <a:pt x="232699" y="169496"/>
                    <a:pt x="232702" y="169330"/>
                    <a:pt x="232704" y="169164"/>
                  </a:cubicBezTo>
                  <a:cubicBezTo>
                    <a:pt x="232048" y="135705"/>
                    <a:pt x="205100" y="108739"/>
                    <a:pt x="171665" y="1080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801" name="Google Shape;801;p36"/>
          <p:cNvGrpSpPr/>
          <p:nvPr/>
        </p:nvGrpSpPr>
        <p:grpSpPr>
          <a:xfrm>
            <a:off x="950543" y="2777251"/>
            <a:ext cx="497418" cy="504065"/>
            <a:chOff x="2317895" y="1142318"/>
            <a:chExt cx="4512288" cy="4572586"/>
          </a:xfrm>
        </p:grpSpPr>
        <p:sp>
          <p:nvSpPr>
            <p:cNvPr id="802" name="Google Shape;802;p36"/>
            <p:cNvSpPr/>
            <p:nvPr/>
          </p:nvSpPr>
          <p:spPr>
            <a:xfrm>
              <a:off x="2317895" y="1142318"/>
              <a:ext cx="4512288" cy="4572586"/>
            </a:xfrm>
            <a:custGeom>
              <a:avLst/>
              <a:gdLst/>
              <a:ahLst/>
              <a:cxnLst/>
              <a:rect l="l" t="t" r="r" b="b"/>
              <a:pathLst>
                <a:path w="4512288" h="4572586" extrusionOk="0">
                  <a:moveTo>
                    <a:pt x="4178894" y="4572794"/>
                  </a:moveTo>
                  <a:lnTo>
                    <a:pt x="1192251" y="4572794"/>
                  </a:lnTo>
                  <a:cubicBezTo>
                    <a:pt x="1189968" y="4570984"/>
                    <a:pt x="1187780" y="4568031"/>
                    <a:pt x="1185307" y="4567650"/>
                  </a:cubicBezTo>
                  <a:cubicBezTo>
                    <a:pt x="990605" y="4538123"/>
                    <a:pt x="854208" y="4369816"/>
                    <a:pt x="859630" y="4162456"/>
                  </a:cubicBezTo>
                  <a:cubicBezTo>
                    <a:pt x="864291" y="3983958"/>
                    <a:pt x="859630" y="3805364"/>
                    <a:pt x="861342" y="3626770"/>
                  </a:cubicBezTo>
                  <a:cubicBezTo>
                    <a:pt x="861342" y="3597148"/>
                    <a:pt x="850784" y="3584098"/>
                    <a:pt x="825579" y="3569144"/>
                  </a:cubicBezTo>
                  <a:cubicBezTo>
                    <a:pt x="725136" y="3509137"/>
                    <a:pt x="618321" y="3455511"/>
                    <a:pt x="529863" y="3380549"/>
                  </a:cubicBezTo>
                  <a:cubicBezTo>
                    <a:pt x="114396" y="3028124"/>
                    <a:pt x="-63471" y="2574734"/>
                    <a:pt x="20516" y="2036476"/>
                  </a:cubicBezTo>
                  <a:cubicBezTo>
                    <a:pt x="97751" y="1541938"/>
                    <a:pt x="376536" y="1183513"/>
                    <a:pt x="825293" y="960151"/>
                  </a:cubicBezTo>
                  <a:cubicBezTo>
                    <a:pt x="851926" y="946912"/>
                    <a:pt x="861628" y="932624"/>
                    <a:pt x="861342" y="903001"/>
                  </a:cubicBezTo>
                  <a:cubicBezTo>
                    <a:pt x="859820" y="739362"/>
                    <a:pt x="859820" y="575691"/>
                    <a:pt x="861342" y="411988"/>
                  </a:cubicBezTo>
                  <a:cubicBezTo>
                    <a:pt x="860397" y="368893"/>
                    <a:pt x="865066" y="325858"/>
                    <a:pt x="875229" y="283972"/>
                  </a:cubicBezTo>
                  <a:cubicBezTo>
                    <a:pt x="925165" y="104806"/>
                    <a:pt x="1069551" y="1270"/>
                    <a:pt x="1265205" y="1270"/>
                  </a:cubicBezTo>
                  <a:cubicBezTo>
                    <a:pt x="2005208" y="1270"/>
                    <a:pt x="2745179" y="952"/>
                    <a:pt x="3485118" y="317"/>
                  </a:cubicBezTo>
                  <a:cubicBezTo>
                    <a:pt x="3529663" y="-1373"/>
                    <a:pt x="3572730" y="16469"/>
                    <a:pt x="3603062" y="49180"/>
                  </a:cubicBezTo>
                  <a:cubicBezTo>
                    <a:pt x="3887903" y="336264"/>
                    <a:pt x="4173726" y="622427"/>
                    <a:pt x="4460533" y="907669"/>
                  </a:cubicBezTo>
                  <a:cubicBezTo>
                    <a:pt x="4495323" y="940023"/>
                    <a:pt x="4514259" y="985986"/>
                    <a:pt x="4512372" y="1033494"/>
                  </a:cubicBezTo>
                  <a:cubicBezTo>
                    <a:pt x="4511167" y="2072036"/>
                    <a:pt x="4510818" y="3110611"/>
                    <a:pt x="4511325" y="4149217"/>
                  </a:cubicBezTo>
                  <a:cubicBezTo>
                    <a:pt x="4511325" y="4174458"/>
                    <a:pt x="4511325" y="4199890"/>
                    <a:pt x="4508852" y="4225417"/>
                  </a:cubicBezTo>
                  <a:cubicBezTo>
                    <a:pt x="4499340" y="4327906"/>
                    <a:pt x="4455207" y="4411916"/>
                    <a:pt x="4378258" y="4480306"/>
                  </a:cubicBezTo>
                  <a:cubicBezTo>
                    <a:pt x="4320237" y="4531551"/>
                    <a:pt x="4250517" y="4553744"/>
                    <a:pt x="4178894" y="4572794"/>
                  </a:cubicBezTo>
                  <a:close/>
                  <a:moveTo>
                    <a:pt x="4358759" y="1067593"/>
                  </a:moveTo>
                  <a:lnTo>
                    <a:pt x="4299026" y="1067593"/>
                  </a:lnTo>
                  <a:cubicBezTo>
                    <a:pt x="4102897" y="1067593"/>
                    <a:pt x="3906799" y="1067593"/>
                    <a:pt x="3710733" y="1067593"/>
                  </a:cubicBezTo>
                  <a:cubicBezTo>
                    <a:pt x="3535339" y="1067593"/>
                    <a:pt x="3447072" y="979487"/>
                    <a:pt x="3446977" y="805084"/>
                  </a:cubicBezTo>
                  <a:cubicBezTo>
                    <a:pt x="3446977" y="604234"/>
                    <a:pt x="3446977" y="403383"/>
                    <a:pt x="3446977" y="202533"/>
                  </a:cubicBezTo>
                  <a:lnTo>
                    <a:pt x="3446977" y="155670"/>
                  </a:lnTo>
                  <a:cubicBezTo>
                    <a:pt x="3434136" y="154432"/>
                    <a:pt x="3427953" y="153479"/>
                    <a:pt x="3422437" y="153479"/>
                  </a:cubicBezTo>
                  <a:cubicBezTo>
                    <a:pt x="2697399" y="153479"/>
                    <a:pt x="1972361" y="153479"/>
                    <a:pt x="1247323" y="153479"/>
                  </a:cubicBezTo>
                  <a:cubicBezTo>
                    <a:pt x="1107883" y="153479"/>
                    <a:pt x="1013908" y="250444"/>
                    <a:pt x="1012672" y="391033"/>
                  </a:cubicBezTo>
                  <a:cubicBezTo>
                    <a:pt x="1011245" y="544195"/>
                    <a:pt x="1012672" y="697452"/>
                    <a:pt x="1012672" y="850709"/>
                  </a:cubicBezTo>
                  <a:cubicBezTo>
                    <a:pt x="1012672" y="859377"/>
                    <a:pt x="1014003" y="868045"/>
                    <a:pt x="1015050" y="880427"/>
                  </a:cubicBezTo>
                  <a:cubicBezTo>
                    <a:pt x="1031600" y="876427"/>
                    <a:pt x="1045487" y="871855"/>
                    <a:pt x="1059754" y="869950"/>
                  </a:cubicBezTo>
                  <a:cubicBezTo>
                    <a:pt x="1188732" y="851947"/>
                    <a:pt x="1317804" y="820039"/>
                    <a:pt x="1446972" y="819562"/>
                  </a:cubicBezTo>
                  <a:cubicBezTo>
                    <a:pt x="1817924" y="818134"/>
                    <a:pt x="2143697" y="945292"/>
                    <a:pt x="2419819" y="1196086"/>
                  </a:cubicBezTo>
                  <a:cubicBezTo>
                    <a:pt x="2905861" y="1637379"/>
                    <a:pt x="3033032" y="2359660"/>
                    <a:pt x="2724190" y="2937161"/>
                  </a:cubicBezTo>
                  <a:cubicBezTo>
                    <a:pt x="2705167" y="2973165"/>
                    <a:pt x="2709447" y="2991644"/>
                    <a:pt x="2737126" y="3019075"/>
                  </a:cubicBezTo>
                  <a:cubicBezTo>
                    <a:pt x="2956653" y="3236912"/>
                    <a:pt x="3176942" y="3454082"/>
                    <a:pt x="3391904" y="3676301"/>
                  </a:cubicBezTo>
                  <a:cubicBezTo>
                    <a:pt x="3575383" y="3865848"/>
                    <a:pt x="3511085" y="4176077"/>
                    <a:pt x="3271202" y="4284662"/>
                  </a:cubicBezTo>
                  <a:cubicBezTo>
                    <a:pt x="3130084" y="4348506"/>
                    <a:pt x="2964314" y="4319207"/>
                    <a:pt x="2853548" y="4210844"/>
                  </a:cubicBezTo>
                  <a:cubicBezTo>
                    <a:pt x="2632308" y="3992658"/>
                    <a:pt x="2412590" y="3772948"/>
                    <a:pt x="2194394" y="3551714"/>
                  </a:cubicBezTo>
                  <a:cubicBezTo>
                    <a:pt x="2170044" y="3527234"/>
                    <a:pt x="2153113" y="3525710"/>
                    <a:pt x="2123056" y="3541712"/>
                  </a:cubicBezTo>
                  <a:cubicBezTo>
                    <a:pt x="1793765" y="3715639"/>
                    <a:pt x="1447733" y="3754977"/>
                    <a:pt x="1086767" y="3666014"/>
                  </a:cubicBezTo>
                  <a:cubicBezTo>
                    <a:pt x="1063274" y="3660203"/>
                    <a:pt x="1039209" y="3655441"/>
                    <a:pt x="1013908" y="3649726"/>
                  </a:cubicBezTo>
                  <a:cubicBezTo>
                    <a:pt x="1013908" y="3841464"/>
                    <a:pt x="1013908" y="4027297"/>
                    <a:pt x="1013908" y="4213130"/>
                  </a:cubicBezTo>
                  <a:cubicBezTo>
                    <a:pt x="1014382" y="4224969"/>
                    <a:pt x="1016429" y="4236693"/>
                    <a:pt x="1019996" y="4247991"/>
                  </a:cubicBezTo>
                  <a:cubicBezTo>
                    <a:pt x="1049957" y="4359338"/>
                    <a:pt x="1136323" y="4420584"/>
                    <a:pt x="1264444" y="4420584"/>
                  </a:cubicBezTo>
                  <a:cubicBezTo>
                    <a:pt x="2206093" y="4420584"/>
                    <a:pt x="3148312" y="4419060"/>
                    <a:pt x="4090246" y="4422299"/>
                  </a:cubicBezTo>
                  <a:cubicBezTo>
                    <a:pt x="4244905" y="4422870"/>
                    <a:pt x="4360852" y="4329620"/>
                    <a:pt x="4360186" y="4153408"/>
                  </a:cubicBezTo>
                  <a:cubicBezTo>
                    <a:pt x="4356571" y="3144615"/>
                    <a:pt x="4358474" y="2135918"/>
                    <a:pt x="4358474" y="1127220"/>
                  </a:cubicBezTo>
                  <a:close/>
                  <a:moveTo>
                    <a:pt x="1444404" y="3559810"/>
                  </a:moveTo>
                  <a:cubicBezTo>
                    <a:pt x="2147216" y="3568001"/>
                    <a:pt x="2733892" y="2990596"/>
                    <a:pt x="2737982" y="2272697"/>
                  </a:cubicBezTo>
                  <a:cubicBezTo>
                    <a:pt x="2741881" y="1553368"/>
                    <a:pt x="2172992" y="974058"/>
                    <a:pt x="1450015" y="971200"/>
                  </a:cubicBezTo>
                  <a:cubicBezTo>
                    <a:pt x="748154" y="968533"/>
                    <a:pt x="156437" y="1526222"/>
                    <a:pt x="153964" y="2264410"/>
                  </a:cubicBezTo>
                  <a:cubicBezTo>
                    <a:pt x="151872" y="2987643"/>
                    <a:pt x="735884" y="3558095"/>
                    <a:pt x="1444404" y="3559810"/>
                  </a:cubicBezTo>
                  <a:close/>
                  <a:moveTo>
                    <a:pt x="2302826" y="3445034"/>
                  </a:moveTo>
                  <a:cubicBezTo>
                    <a:pt x="2304253" y="3446557"/>
                    <a:pt x="2309674" y="3453320"/>
                    <a:pt x="2315857" y="3459416"/>
                  </a:cubicBezTo>
                  <a:cubicBezTo>
                    <a:pt x="2520737" y="3664394"/>
                    <a:pt x="2725680" y="3869213"/>
                    <a:pt x="2930687" y="4073874"/>
                  </a:cubicBezTo>
                  <a:cubicBezTo>
                    <a:pt x="2943308" y="4086467"/>
                    <a:pt x="2956887" y="4098059"/>
                    <a:pt x="2971301" y="4108545"/>
                  </a:cubicBezTo>
                  <a:cubicBezTo>
                    <a:pt x="3069968" y="4179492"/>
                    <a:pt x="3206796" y="4160885"/>
                    <a:pt x="3282996" y="4066159"/>
                  </a:cubicBezTo>
                  <a:cubicBezTo>
                    <a:pt x="3359089" y="3970337"/>
                    <a:pt x="3347105" y="3847084"/>
                    <a:pt x="3250467" y="3749357"/>
                  </a:cubicBezTo>
                  <a:cubicBezTo>
                    <a:pt x="3048250" y="3546157"/>
                    <a:pt x="2845748" y="3342957"/>
                    <a:pt x="2642961" y="3139757"/>
                  </a:cubicBezTo>
                  <a:cubicBezTo>
                    <a:pt x="2636941" y="3133904"/>
                    <a:pt x="2630589" y="3128402"/>
                    <a:pt x="2623938" y="3123279"/>
                  </a:cubicBezTo>
                  <a:close/>
                  <a:moveTo>
                    <a:pt x="3598972" y="277018"/>
                  </a:moveTo>
                  <a:lnTo>
                    <a:pt x="3598972" y="312356"/>
                  </a:lnTo>
                  <a:cubicBezTo>
                    <a:pt x="3598972" y="478853"/>
                    <a:pt x="3598972" y="645382"/>
                    <a:pt x="3598972" y="811942"/>
                  </a:cubicBezTo>
                  <a:cubicBezTo>
                    <a:pt x="3598972" y="890905"/>
                    <a:pt x="3623227" y="914908"/>
                    <a:pt x="3703600" y="915098"/>
                  </a:cubicBezTo>
                  <a:cubicBezTo>
                    <a:pt x="3869862" y="915098"/>
                    <a:pt x="4036125" y="915098"/>
                    <a:pt x="4202388" y="915098"/>
                  </a:cubicBezTo>
                  <a:cubicBezTo>
                    <a:pt x="4212925" y="914750"/>
                    <a:pt x="4223435" y="913828"/>
                    <a:pt x="4233872" y="91233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3" name="Google Shape;803;p36"/>
            <p:cNvSpPr/>
            <p:nvPr/>
          </p:nvSpPr>
          <p:spPr>
            <a:xfrm>
              <a:off x="3634866" y="1600485"/>
              <a:ext cx="1824127" cy="152724"/>
            </a:xfrm>
            <a:custGeom>
              <a:avLst/>
              <a:gdLst/>
              <a:ahLst/>
              <a:cxnLst/>
              <a:rect l="l" t="t" r="r" b="b"/>
              <a:pathLst>
                <a:path w="1824127" h="152724" extrusionOk="0">
                  <a:moveTo>
                    <a:pt x="912710" y="152226"/>
                  </a:moveTo>
                  <a:cubicBezTo>
                    <a:pt x="646892" y="152226"/>
                    <a:pt x="381043" y="152226"/>
                    <a:pt x="115162" y="152226"/>
                  </a:cubicBezTo>
                  <a:cubicBezTo>
                    <a:pt x="97340" y="153013"/>
                    <a:pt x="79483" y="152216"/>
                    <a:pt x="61802" y="149845"/>
                  </a:cubicBezTo>
                  <a:cubicBezTo>
                    <a:pt x="27892" y="145646"/>
                    <a:pt x="2073" y="117366"/>
                    <a:pt x="928" y="83170"/>
                  </a:cubicBezTo>
                  <a:cubicBezTo>
                    <a:pt x="-4028" y="49090"/>
                    <a:pt x="17202" y="16669"/>
                    <a:pt x="50388" y="7637"/>
                  </a:cubicBezTo>
                  <a:cubicBezTo>
                    <a:pt x="67400" y="2482"/>
                    <a:pt x="85123" y="71"/>
                    <a:pt x="102892" y="493"/>
                  </a:cubicBezTo>
                  <a:cubicBezTo>
                    <a:pt x="641883" y="112"/>
                    <a:pt x="1181032" y="112"/>
                    <a:pt x="1720340" y="493"/>
                  </a:cubicBezTo>
                  <a:cubicBezTo>
                    <a:pt x="1739685" y="47"/>
                    <a:pt x="1758969" y="2815"/>
                    <a:pt x="1777410" y="8684"/>
                  </a:cubicBezTo>
                  <a:cubicBezTo>
                    <a:pt x="1808568" y="18648"/>
                    <a:pt x="1828095" y="49565"/>
                    <a:pt x="1823731" y="82027"/>
                  </a:cubicBezTo>
                  <a:cubicBezTo>
                    <a:pt x="1823275" y="116391"/>
                    <a:pt x="1797882" y="145298"/>
                    <a:pt x="1763903" y="150130"/>
                  </a:cubicBezTo>
                  <a:cubicBezTo>
                    <a:pt x="1746266" y="152631"/>
                    <a:pt x="1728432" y="153460"/>
                    <a:pt x="1710638" y="152607"/>
                  </a:cubicBezTo>
                  <a:cubicBezTo>
                    <a:pt x="1444631" y="152353"/>
                    <a:pt x="1178654" y="152226"/>
                    <a:pt x="912710" y="15222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4" name="Google Shape;804;p36"/>
            <p:cNvSpPr/>
            <p:nvPr/>
          </p:nvSpPr>
          <p:spPr>
            <a:xfrm>
              <a:off x="5079976" y="2515457"/>
              <a:ext cx="1291433" cy="152533"/>
            </a:xfrm>
            <a:custGeom>
              <a:avLst/>
              <a:gdLst/>
              <a:ahLst/>
              <a:cxnLst/>
              <a:rect l="l" t="t" r="r" b="b"/>
              <a:pathLst>
                <a:path w="1291433" h="152533" extrusionOk="0">
                  <a:moveTo>
                    <a:pt x="650368" y="493"/>
                  </a:moveTo>
                  <a:cubicBezTo>
                    <a:pt x="827094" y="493"/>
                    <a:pt x="1003819" y="493"/>
                    <a:pt x="1180545" y="493"/>
                  </a:cubicBezTo>
                  <a:cubicBezTo>
                    <a:pt x="1196855" y="43"/>
                    <a:pt x="1213175" y="935"/>
                    <a:pt x="1229339" y="3160"/>
                  </a:cubicBezTo>
                  <a:cubicBezTo>
                    <a:pt x="1268337" y="9732"/>
                    <a:pt x="1289833" y="35068"/>
                    <a:pt x="1291260" y="73454"/>
                  </a:cubicBezTo>
                  <a:cubicBezTo>
                    <a:pt x="1295087" y="109503"/>
                    <a:pt x="1269966" y="142207"/>
                    <a:pt x="1234190" y="147749"/>
                  </a:cubicBezTo>
                  <a:cubicBezTo>
                    <a:pt x="1216800" y="151357"/>
                    <a:pt x="1199063" y="153018"/>
                    <a:pt x="1181306" y="152702"/>
                  </a:cubicBezTo>
                  <a:cubicBezTo>
                    <a:pt x="824874" y="152702"/>
                    <a:pt x="468506" y="152702"/>
                    <a:pt x="112201" y="152702"/>
                  </a:cubicBezTo>
                  <a:cubicBezTo>
                    <a:pt x="37345" y="152702"/>
                    <a:pt x="-1177" y="125461"/>
                    <a:pt x="250" y="74216"/>
                  </a:cubicBezTo>
                  <a:cubicBezTo>
                    <a:pt x="1677" y="22972"/>
                    <a:pt x="37250" y="302"/>
                    <a:pt x="111250" y="207"/>
                  </a:cubicBezTo>
                  <a:cubicBezTo>
                    <a:pt x="291020" y="271"/>
                    <a:pt x="470725" y="366"/>
                    <a:pt x="650368" y="49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5" name="Google Shape;805;p36"/>
            <p:cNvSpPr/>
            <p:nvPr/>
          </p:nvSpPr>
          <p:spPr>
            <a:xfrm>
              <a:off x="5232931" y="3885914"/>
              <a:ext cx="1138951" cy="153122"/>
            </a:xfrm>
            <a:custGeom>
              <a:avLst/>
              <a:gdLst/>
              <a:ahLst/>
              <a:cxnLst/>
              <a:rect l="l" t="t" r="r" b="b"/>
              <a:pathLst>
                <a:path w="1138951" h="153122" extrusionOk="0">
                  <a:moveTo>
                    <a:pt x="573220" y="152797"/>
                  </a:moveTo>
                  <a:cubicBezTo>
                    <a:pt x="418878" y="152797"/>
                    <a:pt x="264505" y="152797"/>
                    <a:pt x="110100" y="152797"/>
                  </a:cubicBezTo>
                  <a:cubicBezTo>
                    <a:pt x="93800" y="153519"/>
                    <a:pt x="77468" y="152754"/>
                    <a:pt x="61306" y="150511"/>
                  </a:cubicBezTo>
                  <a:cubicBezTo>
                    <a:pt x="27371" y="145857"/>
                    <a:pt x="1802" y="117267"/>
                    <a:pt x="907" y="82979"/>
                  </a:cubicBezTo>
                  <a:cubicBezTo>
                    <a:pt x="-3979" y="48877"/>
                    <a:pt x="17336" y="16492"/>
                    <a:pt x="50558" y="7541"/>
                  </a:cubicBezTo>
                  <a:cubicBezTo>
                    <a:pt x="69114" y="2310"/>
                    <a:pt x="88357" y="-67"/>
                    <a:pt x="107627" y="493"/>
                  </a:cubicBezTo>
                  <a:cubicBezTo>
                    <a:pt x="416374" y="112"/>
                    <a:pt x="725120" y="112"/>
                    <a:pt x="1033867" y="493"/>
                  </a:cubicBezTo>
                  <a:cubicBezTo>
                    <a:pt x="1048672" y="179"/>
                    <a:pt x="1063468" y="1456"/>
                    <a:pt x="1078001" y="4303"/>
                  </a:cubicBezTo>
                  <a:cubicBezTo>
                    <a:pt x="1118045" y="13161"/>
                    <a:pt x="1139446" y="39164"/>
                    <a:pt x="1139161" y="80503"/>
                  </a:cubicBezTo>
                  <a:cubicBezTo>
                    <a:pt x="1139161" y="119650"/>
                    <a:pt x="1109960" y="148416"/>
                    <a:pt x="1068014" y="152035"/>
                  </a:cubicBezTo>
                  <a:cubicBezTo>
                    <a:pt x="1045947" y="153941"/>
                    <a:pt x="1023595" y="153178"/>
                    <a:pt x="1001433" y="153178"/>
                  </a:cubicBezTo>
                  <a:cubicBezTo>
                    <a:pt x="858505" y="152925"/>
                    <a:pt x="715767" y="152797"/>
                    <a:pt x="573220" y="15279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6" name="Google Shape;806;p36"/>
            <p:cNvSpPr/>
            <p:nvPr/>
          </p:nvSpPr>
          <p:spPr>
            <a:xfrm>
              <a:off x="5309719" y="3429432"/>
              <a:ext cx="1062288" cy="152358"/>
            </a:xfrm>
            <a:custGeom>
              <a:avLst/>
              <a:gdLst/>
              <a:ahLst/>
              <a:cxnLst/>
              <a:rect l="l" t="t" r="r" b="b"/>
              <a:pathLst>
                <a:path w="1062288" h="152358" extrusionOk="0">
                  <a:moveTo>
                    <a:pt x="527059" y="152079"/>
                  </a:moveTo>
                  <a:lnTo>
                    <a:pt x="108549" y="152079"/>
                  </a:lnTo>
                  <a:cubicBezTo>
                    <a:pt x="95224" y="152542"/>
                    <a:pt x="81883" y="152192"/>
                    <a:pt x="68600" y="151032"/>
                  </a:cubicBezTo>
                  <a:cubicBezTo>
                    <a:pt x="30047" y="148095"/>
                    <a:pt x="249" y="115932"/>
                    <a:pt x="212" y="77213"/>
                  </a:cubicBezTo>
                  <a:cubicBezTo>
                    <a:pt x="212" y="38065"/>
                    <a:pt x="26464" y="7776"/>
                    <a:pt x="67554" y="1584"/>
                  </a:cubicBezTo>
                  <a:cubicBezTo>
                    <a:pt x="77845" y="408"/>
                    <a:pt x="88209" y="-6"/>
                    <a:pt x="98562" y="346"/>
                  </a:cubicBezTo>
                  <a:lnTo>
                    <a:pt x="961835" y="346"/>
                  </a:lnTo>
                  <a:cubicBezTo>
                    <a:pt x="973688" y="-86"/>
                    <a:pt x="985556" y="488"/>
                    <a:pt x="997313" y="2061"/>
                  </a:cubicBezTo>
                  <a:cubicBezTo>
                    <a:pt x="1038354" y="7466"/>
                    <a:pt x="1067249" y="45164"/>
                    <a:pt x="1061852" y="86263"/>
                  </a:cubicBezTo>
                  <a:cubicBezTo>
                    <a:pt x="1057283" y="121051"/>
                    <a:pt x="1029257" y="148028"/>
                    <a:pt x="994364" y="151222"/>
                  </a:cubicBezTo>
                  <a:cubicBezTo>
                    <a:pt x="981055" y="152463"/>
                    <a:pt x="967679" y="152845"/>
                    <a:pt x="954321" y="15236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7" name="Google Shape;807;p36"/>
            <p:cNvSpPr/>
            <p:nvPr/>
          </p:nvSpPr>
          <p:spPr>
            <a:xfrm>
              <a:off x="5309681" y="2972824"/>
              <a:ext cx="1061956" cy="152565"/>
            </a:xfrm>
            <a:custGeom>
              <a:avLst/>
              <a:gdLst/>
              <a:ahLst/>
              <a:cxnLst/>
              <a:rect l="l" t="t" r="r" b="b"/>
              <a:pathLst>
                <a:path w="1061956" h="152565" extrusionOk="0">
                  <a:moveTo>
                    <a:pt x="532900" y="516"/>
                  </a:moveTo>
                  <a:lnTo>
                    <a:pt x="955786" y="516"/>
                  </a:lnTo>
                  <a:cubicBezTo>
                    <a:pt x="970590" y="-254"/>
                    <a:pt x="985434" y="416"/>
                    <a:pt x="1000110" y="2516"/>
                  </a:cubicBezTo>
                  <a:cubicBezTo>
                    <a:pt x="1033939" y="6959"/>
                    <a:pt x="1059715" y="35059"/>
                    <a:pt x="1061269" y="69191"/>
                  </a:cubicBezTo>
                  <a:cubicBezTo>
                    <a:pt x="1066872" y="103382"/>
                    <a:pt x="1045763" y="136283"/>
                    <a:pt x="1012380" y="145391"/>
                  </a:cubicBezTo>
                  <a:cubicBezTo>
                    <a:pt x="992543" y="150884"/>
                    <a:pt x="971975" y="153262"/>
                    <a:pt x="951410" y="152439"/>
                  </a:cubicBezTo>
                  <a:cubicBezTo>
                    <a:pt x="671008" y="152884"/>
                    <a:pt x="390606" y="152884"/>
                    <a:pt x="110204" y="152439"/>
                  </a:cubicBezTo>
                  <a:cubicBezTo>
                    <a:pt x="98343" y="152886"/>
                    <a:pt x="86466" y="152663"/>
                    <a:pt x="74631" y="151773"/>
                  </a:cubicBezTo>
                  <a:cubicBezTo>
                    <a:pt x="27833" y="146724"/>
                    <a:pt x="-987" y="116054"/>
                    <a:pt x="250" y="73763"/>
                  </a:cubicBezTo>
                  <a:cubicBezTo>
                    <a:pt x="1486" y="31472"/>
                    <a:pt x="31163" y="1468"/>
                    <a:pt x="79291" y="1087"/>
                  </a:cubicBezTo>
                  <a:cubicBezTo>
                    <a:pt x="230526" y="39"/>
                    <a:pt x="381855" y="1087"/>
                    <a:pt x="533185" y="108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8" name="Google Shape;808;p36"/>
            <p:cNvSpPr/>
            <p:nvPr/>
          </p:nvSpPr>
          <p:spPr>
            <a:xfrm>
              <a:off x="5917504" y="4803162"/>
              <a:ext cx="607175" cy="609076"/>
            </a:xfrm>
            <a:custGeom>
              <a:avLst/>
              <a:gdLst/>
              <a:ahLst/>
              <a:cxnLst/>
              <a:rect l="l" t="t" r="r" b="b"/>
              <a:pathLst>
                <a:path w="607175" h="609076" extrusionOk="0">
                  <a:moveTo>
                    <a:pt x="606964" y="238532"/>
                  </a:moveTo>
                  <a:cubicBezTo>
                    <a:pt x="606964" y="284633"/>
                    <a:pt x="607915" y="330734"/>
                    <a:pt x="606964" y="376740"/>
                  </a:cubicBezTo>
                  <a:cubicBezTo>
                    <a:pt x="603730" y="507137"/>
                    <a:pt x="514131" y="601720"/>
                    <a:pt x="383536" y="606959"/>
                  </a:cubicBezTo>
                  <a:cubicBezTo>
                    <a:pt x="284235" y="610864"/>
                    <a:pt x="184649" y="608959"/>
                    <a:pt x="85253" y="607626"/>
                  </a:cubicBezTo>
                  <a:cubicBezTo>
                    <a:pt x="32844" y="606864"/>
                    <a:pt x="-352" y="574193"/>
                    <a:pt x="219" y="529997"/>
                  </a:cubicBezTo>
                  <a:cubicBezTo>
                    <a:pt x="790" y="485801"/>
                    <a:pt x="33985" y="456559"/>
                    <a:pt x="88106" y="456178"/>
                  </a:cubicBezTo>
                  <a:cubicBezTo>
                    <a:pt x="177135" y="455417"/>
                    <a:pt x="266163" y="456178"/>
                    <a:pt x="355192" y="456178"/>
                  </a:cubicBezTo>
                  <a:cubicBezTo>
                    <a:pt x="428051" y="456178"/>
                    <a:pt x="454969" y="428937"/>
                    <a:pt x="455254" y="356833"/>
                  </a:cubicBezTo>
                  <a:cubicBezTo>
                    <a:pt x="455254" y="269107"/>
                    <a:pt x="455254" y="181477"/>
                    <a:pt x="455254" y="93752"/>
                  </a:cubicBezTo>
                  <a:cubicBezTo>
                    <a:pt x="455254" y="33364"/>
                    <a:pt x="484455" y="-450"/>
                    <a:pt x="532869" y="217"/>
                  </a:cubicBezTo>
                  <a:cubicBezTo>
                    <a:pt x="581283" y="883"/>
                    <a:pt x="606393" y="33078"/>
                    <a:pt x="606964" y="91847"/>
                  </a:cubicBezTo>
                  <a:cubicBezTo>
                    <a:pt x="607535" y="140806"/>
                    <a:pt x="606964" y="189859"/>
                    <a:pt x="606964" y="23891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9" name="Google Shape;809;p36"/>
            <p:cNvSpPr/>
            <p:nvPr/>
          </p:nvSpPr>
          <p:spPr>
            <a:xfrm>
              <a:off x="5535901" y="4341906"/>
              <a:ext cx="834988" cy="154391"/>
            </a:xfrm>
            <a:custGeom>
              <a:avLst/>
              <a:gdLst/>
              <a:ahLst/>
              <a:cxnLst/>
              <a:rect l="l" t="t" r="r" b="b"/>
              <a:pathLst>
                <a:path w="834988" h="154391" extrusionOk="0">
                  <a:moveTo>
                    <a:pt x="421580" y="154006"/>
                  </a:moveTo>
                  <a:cubicBezTo>
                    <a:pt x="310199" y="154006"/>
                    <a:pt x="198818" y="155339"/>
                    <a:pt x="87437" y="154006"/>
                  </a:cubicBezTo>
                  <a:cubicBezTo>
                    <a:pt x="21426" y="152958"/>
                    <a:pt x="-19759" y="98570"/>
                    <a:pt x="10108" y="49231"/>
                  </a:cubicBezTo>
                  <a:cubicBezTo>
                    <a:pt x="23709" y="26942"/>
                    <a:pt x="57095" y="9892"/>
                    <a:pt x="84298" y="4272"/>
                  </a:cubicBezTo>
                  <a:cubicBezTo>
                    <a:pt x="121393" y="-3348"/>
                    <a:pt x="161152" y="2082"/>
                    <a:pt x="199769" y="2082"/>
                  </a:cubicBezTo>
                  <a:cubicBezTo>
                    <a:pt x="373451" y="2082"/>
                    <a:pt x="547196" y="2082"/>
                    <a:pt x="721005" y="2082"/>
                  </a:cubicBezTo>
                  <a:cubicBezTo>
                    <a:pt x="740147" y="1660"/>
                    <a:pt x="759279" y="3288"/>
                    <a:pt x="778075" y="6939"/>
                  </a:cubicBezTo>
                  <a:cubicBezTo>
                    <a:pt x="816977" y="15512"/>
                    <a:pt x="836381" y="42944"/>
                    <a:pt x="835144" y="81235"/>
                  </a:cubicBezTo>
                  <a:cubicBezTo>
                    <a:pt x="833908" y="119525"/>
                    <a:pt x="812602" y="147910"/>
                    <a:pt x="773128" y="150862"/>
                  </a:cubicBezTo>
                  <a:cubicBezTo>
                    <a:pt x="719959" y="155053"/>
                    <a:pt x="666408" y="154006"/>
                    <a:pt x="612953" y="154482"/>
                  </a:cubicBezTo>
                  <a:cubicBezTo>
                    <a:pt x="549130" y="154482"/>
                    <a:pt x="485307" y="154482"/>
                    <a:pt x="421389" y="154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10" name="Google Shape;810;p36"/>
            <p:cNvSpPr/>
            <p:nvPr/>
          </p:nvSpPr>
          <p:spPr>
            <a:xfrm>
              <a:off x="4700586" y="2057876"/>
              <a:ext cx="758276" cy="152773"/>
            </a:xfrm>
            <a:custGeom>
              <a:avLst/>
              <a:gdLst/>
              <a:ahLst/>
              <a:cxnLst/>
              <a:rect l="l" t="t" r="r" b="b"/>
              <a:pathLst>
                <a:path w="758276" h="152773" extrusionOk="0">
                  <a:moveTo>
                    <a:pt x="377642" y="152512"/>
                  </a:moveTo>
                  <a:cubicBezTo>
                    <a:pt x="281099" y="152512"/>
                    <a:pt x="184652" y="153274"/>
                    <a:pt x="88109" y="152512"/>
                  </a:cubicBezTo>
                  <a:cubicBezTo>
                    <a:pt x="35795" y="151940"/>
                    <a:pt x="7260" y="128890"/>
                    <a:pt x="1363" y="87551"/>
                  </a:cubicBezTo>
                  <a:cubicBezTo>
                    <a:pt x="-5312" y="50789"/>
                    <a:pt x="17663" y="15152"/>
                    <a:pt x="53867" y="6112"/>
                  </a:cubicBezTo>
                  <a:cubicBezTo>
                    <a:pt x="72606" y="2011"/>
                    <a:pt x="91760" y="125"/>
                    <a:pt x="110937" y="493"/>
                  </a:cubicBezTo>
                  <a:cubicBezTo>
                    <a:pt x="289058" y="112"/>
                    <a:pt x="467210" y="112"/>
                    <a:pt x="645394" y="493"/>
                  </a:cubicBezTo>
                  <a:cubicBezTo>
                    <a:pt x="655762" y="493"/>
                    <a:pt x="666224" y="493"/>
                    <a:pt x="676497" y="493"/>
                  </a:cubicBezTo>
                  <a:cubicBezTo>
                    <a:pt x="726908" y="4874"/>
                    <a:pt x="758677" y="34783"/>
                    <a:pt x="758487" y="76693"/>
                  </a:cubicBezTo>
                  <a:cubicBezTo>
                    <a:pt x="758297" y="118603"/>
                    <a:pt x="726908" y="150892"/>
                    <a:pt x="675926" y="152035"/>
                  </a:cubicBezTo>
                  <a:cubicBezTo>
                    <a:pt x="576530" y="153750"/>
                    <a:pt x="477039" y="152607"/>
                    <a:pt x="377642" y="1526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11" name="Google Shape;811;p36"/>
            <p:cNvSpPr/>
            <p:nvPr/>
          </p:nvSpPr>
          <p:spPr>
            <a:xfrm>
              <a:off x="2623312" y="2266238"/>
              <a:ext cx="2279520" cy="2285049"/>
            </a:xfrm>
            <a:custGeom>
              <a:avLst/>
              <a:gdLst/>
              <a:ahLst/>
              <a:cxnLst/>
              <a:rect l="l" t="t" r="r" b="b"/>
              <a:pathLst>
                <a:path w="2279520" h="2285049" extrusionOk="0">
                  <a:moveTo>
                    <a:pt x="257" y="1136965"/>
                  </a:moveTo>
                  <a:cubicBezTo>
                    <a:pt x="7962" y="468215"/>
                    <a:pt x="553737" y="-19561"/>
                    <a:pt x="1178269" y="823"/>
                  </a:cubicBezTo>
                  <a:cubicBezTo>
                    <a:pt x="1812598" y="20825"/>
                    <a:pt x="2301970" y="552035"/>
                    <a:pt x="2278952" y="1196115"/>
                  </a:cubicBezTo>
                  <a:cubicBezTo>
                    <a:pt x="2257171" y="1805715"/>
                    <a:pt x="1721477" y="2303777"/>
                    <a:pt x="1114827" y="2284727"/>
                  </a:cubicBezTo>
                  <a:cubicBezTo>
                    <a:pt x="472128" y="2264535"/>
                    <a:pt x="-5164" y="1740755"/>
                    <a:pt x="257" y="1136965"/>
                  </a:cubicBezTo>
                  <a:close/>
                  <a:moveTo>
                    <a:pt x="1136894" y="2131470"/>
                  </a:moveTo>
                  <a:cubicBezTo>
                    <a:pt x="1678389" y="2135852"/>
                    <a:pt x="2123818" y="1695320"/>
                    <a:pt x="2127242" y="1152586"/>
                  </a:cubicBezTo>
                  <a:cubicBezTo>
                    <a:pt x="2130761" y="596421"/>
                    <a:pt x="1697413" y="158081"/>
                    <a:pt x="1140508" y="153223"/>
                  </a:cubicBezTo>
                  <a:cubicBezTo>
                    <a:pt x="608429" y="148937"/>
                    <a:pt x="158245" y="591373"/>
                    <a:pt x="154155" y="1122582"/>
                  </a:cubicBezTo>
                  <a:cubicBezTo>
                    <a:pt x="149780" y="1682652"/>
                    <a:pt x="582748" y="2126898"/>
                    <a:pt x="1136894" y="213147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12" name="Google Shape;812;p36"/>
            <p:cNvSpPr/>
            <p:nvPr/>
          </p:nvSpPr>
          <p:spPr>
            <a:xfrm>
              <a:off x="3101736" y="3353064"/>
              <a:ext cx="1291194" cy="152973"/>
            </a:xfrm>
            <a:custGeom>
              <a:avLst/>
              <a:gdLst/>
              <a:ahLst/>
              <a:cxnLst/>
              <a:rect l="l" t="t" r="r" b="b"/>
              <a:pathLst>
                <a:path w="1291194" h="152973" extrusionOk="0">
                  <a:moveTo>
                    <a:pt x="646294" y="153104"/>
                  </a:moveTo>
                  <a:lnTo>
                    <a:pt x="111647" y="153104"/>
                  </a:lnTo>
                  <a:cubicBezTo>
                    <a:pt x="38598" y="153104"/>
                    <a:pt x="1978" y="128434"/>
                    <a:pt x="266" y="78809"/>
                  </a:cubicBezTo>
                  <a:cubicBezTo>
                    <a:pt x="-1446" y="27660"/>
                    <a:pt x="37076" y="323"/>
                    <a:pt x="111837" y="228"/>
                  </a:cubicBezTo>
                  <a:cubicBezTo>
                    <a:pt x="468332" y="228"/>
                    <a:pt x="824764" y="228"/>
                    <a:pt x="1181132" y="228"/>
                  </a:cubicBezTo>
                  <a:cubicBezTo>
                    <a:pt x="1195954" y="53"/>
                    <a:pt x="1210769" y="976"/>
                    <a:pt x="1225456" y="2990"/>
                  </a:cubicBezTo>
                  <a:cubicBezTo>
                    <a:pt x="1266546" y="9372"/>
                    <a:pt x="1289089" y="33280"/>
                    <a:pt x="1291276" y="74523"/>
                  </a:cubicBezTo>
                  <a:cubicBezTo>
                    <a:pt x="1293464" y="115766"/>
                    <a:pt x="1267973" y="143484"/>
                    <a:pt x="1225266" y="150247"/>
                  </a:cubicBezTo>
                  <a:cubicBezTo>
                    <a:pt x="1209099" y="152453"/>
                    <a:pt x="1192783" y="153377"/>
                    <a:pt x="1176471" y="153009"/>
                  </a:cubicBezTo>
                  <a:cubicBezTo>
                    <a:pt x="999746" y="153199"/>
                    <a:pt x="823020" y="153231"/>
                    <a:pt x="646294" y="15310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13" name="Google Shape;813;p36"/>
            <p:cNvSpPr/>
            <p:nvPr/>
          </p:nvSpPr>
          <p:spPr>
            <a:xfrm>
              <a:off x="3406519" y="2895275"/>
              <a:ext cx="684102" cy="153577"/>
            </a:xfrm>
            <a:custGeom>
              <a:avLst/>
              <a:gdLst/>
              <a:ahLst/>
              <a:cxnLst/>
              <a:rect l="l" t="t" r="r" b="b"/>
              <a:pathLst>
                <a:path w="684102" h="153577" extrusionOk="0">
                  <a:moveTo>
                    <a:pt x="342082" y="152836"/>
                  </a:moveTo>
                  <a:cubicBezTo>
                    <a:pt x="259046" y="152836"/>
                    <a:pt x="175914" y="153408"/>
                    <a:pt x="92878" y="152836"/>
                  </a:cubicBezTo>
                  <a:cubicBezTo>
                    <a:pt x="34952" y="152360"/>
                    <a:pt x="1281" y="124261"/>
                    <a:pt x="235" y="79018"/>
                  </a:cubicBezTo>
                  <a:cubicBezTo>
                    <a:pt x="-811" y="33774"/>
                    <a:pt x="33430" y="1484"/>
                    <a:pt x="89739" y="1103"/>
                  </a:cubicBezTo>
                  <a:cubicBezTo>
                    <a:pt x="257429" y="55"/>
                    <a:pt x="425118" y="-230"/>
                    <a:pt x="592713" y="1103"/>
                  </a:cubicBezTo>
                  <a:cubicBezTo>
                    <a:pt x="665096" y="1675"/>
                    <a:pt x="708184" y="64349"/>
                    <a:pt x="670232" y="115403"/>
                  </a:cubicBezTo>
                  <a:cubicBezTo>
                    <a:pt x="655204" y="135406"/>
                    <a:pt x="621723" y="150265"/>
                    <a:pt x="595756" y="151693"/>
                  </a:cubicBezTo>
                  <a:cubicBezTo>
                    <a:pt x="511388" y="155599"/>
                    <a:pt x="426735" y="152836"/>
                    <a:pt x="342082" y="15283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14" name="Google Shape;814;p36"/>
            <p:cNvSpPr/>
            <p:nvPr/>
          </p:nvSpPr>
          <p:spPr>
            <a:xfrm>
              <a:off x="3407634" y="3810749"/>
              <a:ext cx="681556" cy="152697"/>
            </a:xfrm>
            <a:custGeom>
              <a:avLst/>
              <a:gdLst/>
              <a:ahLst/>
              <a:cxnLst/>
              <a:rect l="l" t="t" r="r" b="b"/>
              <a:pathLst>
                <a:path w="681556" h="152697" extrusionOk="0">
                  <a:moveTo>
                    <a:pt x="341728" y="600"/>
                  </a:moveTo>
                  <a:cubicBezTo>
                    <a:pt x="424860" y="600"/>
                    <a:pt x="507991" y="29"/>
                    <a:pt x="591027" y="600"/>
                  </a:cubicBezTo>
                  <a:cubicBezTo>
                    <a:pt x="648763" y="1172"/>
                    <a:pt x="681768" y="29175"/>
                    <a:pt x="681768" y="76038"/>
                  </a:cubicBezTo>
                  <a:cubicBezTo>
                    <a:pt x="681768" y="122901"/>
                    <a:pt x="647621" y="152238"/>
                    <a:pt x="590837" y="152238"/>
                  </a:cubicBezTo>
                  <a:cubicBezTo>
                    <a:pt x="423243" y="153127"/>
                    <a:pt x="255585" y="153127"/>
                    <a:pt x="87863" y="152238"/>
                  </a:cubicBezTo>
                  <a:cubicBezTo>
                    <a:pt x="46298" y="152238"/>
                    <a:pt x="11771" y="137570"/>
                    <a:pt x="2259" y="90993"/>
                  </a:cubicBezTo>
                  <a:cubicBezTo>
                    <a:pt x="-5255" y="54416"/>
                    <a:pt x="7966" y="25460"/>
                    <a:pt x="41066" y="9839"/>
                  </a:cubicBezTo>
                  <a:cubicBezTo>
                    <a:pt x="58877" y="2802"/>
                    <a:pt x="77957" y="-442"/>
                    <a:pt x="97090" y="314"/>
                  </a:cubicBezTo>
                  <a:cubicBezTo>
                    <a:pt x="178509" y="29"/>
                    <a:pt x="260119" y="600"/>
                    <a:pt x="341728" y="60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815" name="Google Shape;815;p36"/>
          <p:cNvGrpSpPr/>
          <p:nvPr/>
        </p:nvGrpSpPr>
        <p:grpSpPr>
          <a:xfrm>
            <a:off x="4324230" y="2802667"/>
            <a:ext cx="468000" cy="417871"/>
            <a:chOff x="2743200" y="1797030"/>
            <a:chExt cx="3657600" cy="3265822"/>
          </a:xfrm>
        </p:grpSpPr>
        <p:sp>
          <p:nvSpPr>
            <p:cNvPr id="816" name="Google Shape;816;p36"/>
            <p:cNvSpPr/>
            <p:nvPr/>
          </p:nvSpPr>
          <p:spPr>
            <a:xfrm>
              <a:off x="2743200" y="1797030"/>
              <a:ext cx="3657600" cy="3265822"/>
            </a:xfrm>
            <a:custGeom>
              <a:avLst/>
              <a:gdLst/>
              <a:ahLst/>
              <a:cxnLst/>
              <a:rect l="l" t="t" r="r" b="b"/>
              <a:pathLst>
                <a:path w="3657600" h="3265822" extrusionOk="0">
                  <a:moveTo>
                    <a:pt x="167" y="2760581"/>
                  </a:moveTo>
                  <a:cubicBezTo>
                    <a:pt x="21884" y="2642014"/>
                    <a:pt x="89798" y="2544954"/>
                    <a:pt x="148662" y="2443802"/>
                  </a:cubicBezTo>
                  <a:cubicBezTo>
                    <a:pt x="575509" y="1710518"/>
                    <a:pt x="1002293" y="977235"/>
                    <a:pt x="1429013" y="243952"/>
                  </a:cubicBezTo>
                  <a:cubicBezTo>
                    <a:pt x="1496926" y="127003"/>
                    <a:pt x="1590176" y="44978"/>
                    <a:pt x="1722954" y="13385"/>
                  </a:cubicBezTo>
                  <a:cubicBezTo>
                    <a:pt x="1922979" y="-34193"/>
                    <a:pt x="2113479" y="48403"/>
                    <a:pt x="2219302" y="228917"/>
                  </a:cubicBezTo>
                  <a:cubicBezTo>
                    <a:pt x="2348366" y="447779"/>
                    <a:pt x="2475524" y="668354"/>
                    <a:pt x="2603445" y="888073"/>
                  </a:cubicBezTo>
                  <a:cubicBezTo>
                    <a:pt x="2918088" y="1428186"/>
                    <a:pt x="3232794" y="1968205"/>
                    <a:pt x="3547563" y="2508128"/>
                  </a:cubicBezTo>
                  <a:cubicBezTo>
                    <a:pt x="3594331" y="2588251"/>
                    <a:pt x="3639098" y="2668563"/>
                    <a:pt x="3657767" y="2760581"/>
                  </a:cubicBezTo>
                  <a:lnTo>
                    <a:pt x="3657767" y="2874770"/>
                  </a:lnTo>
                  <a:cubicBezTo>
                    <a:pt x="3652052" y="2896275"/>
                    <a:pt x="3646623" y="2917876"/>
                    <a:pt x="3640527" y="2939286"/>
                  </a:cubicBezTo>
                  <a:cubicBezTo>
                    <a:pt x="3582425" y="3140164"/>
                    <a:pt x="3409832" y="3265867"/>
                    <a:pt x="3190757" y="3265962"/>
                  </a:cubicBezTo>
                  <a:lnTo>
                    <a:pt x="467178" y="3265962"/>
                  </a:lnTo>
                  <a:cubicBezTo>
                    <a:pt x="457653" y="3265962"/>
                    <a:pt x="448128" y="3265962"/>
                    <a:pt x="438603" y="3265962"/>
                  </a:cubicBezTo>
                  <a:cubicBezTo>
                    <a:pt x="237911" y="3258349"/>
                    <a:pt x="72748" y="3130553"/>
                    <a:pt x="17407" y="2939667"/>
                  </a:cubicBezTo>
                  <a:cubicBezTo>
                    <a:pt x="11121" y="2918352"/>
                    <a:pt x="5882" y="2896656"/>
                    <a:pt x="167" y="2875150"/>
                  </a:cubicBezTo>
                  <a:close/>
                  <a:moveTo>
                    <a:pt x="1828967" y="3137975"/>
                  </a:moveTo>
                  <a:cubicBezTo>
                    <a:pt x="2286167" y="3137975"/>
                    <a:pt x="2743367" y="3137975"/>
                    <a:pt x="3200567" y="3137975"/>
                  </a:cubicBezTo>
                  <a:cubicBezTo>
                    <a:pt x="3458790" y="3137975"/>
                    <a:pt x="3612238" y="2876007"/>
                    <a:pt x="3482888" y="2653243"/>
                  </a:cubicBezTo>
                  <a:cubicBezTo>
                    <a:pt x="3025688" y="1866037"/>
                    <a:pt x="2567377" y="1079402"/>
                    <a:pt x="2107955" y="293339"/>
                  </a:cubicBezTo>
                  <a:cubicBezTo>
                    <a:pt x="2087102" y="257380"/>
                    <a:pt x="2060085" y="225364"/>
                    <a:pt x="2028135" y="198752"/>
                  </a:cubicBezTo>
                  <a:cubicBezTo>
                    <a:pt x="1873735" y="72859"/>
                    <a:pt x="1651421" y="118344"/>
                    <a:pt x="1547408" y="296003"/>
                  </a:cubicBezTo>
                  <a:cubicBezTo>
                    <a:pt x="1302806" y="714696"/>
                    <a:pt x="1058712" y="1133737"/>
                    <a:pt x="815126" y="1553128"/>
                  </a:cubicBezTo>
                  <a:cubicBezTo>
                    <a:pt x="602846" y="1917708"/>
                    <a:pt x="390533" y="2282129"/>
                    <a:pt x="178190" y="2646392"/>
                  </a:cubicBezTo>
                  <a:cubicBezTo>
                    <a:pt x="138375" y="2714524"/>
                    <a:pt x="118849" y="2786654"/>
                    <a:pt x="132374" y="2865254"/>
                  </a:cubicBezTo>
                  <a:cubicBezTo>
                    <a:pt x="160949" y="3029876"/>
                    <a:pt x="289632" y="3137690"/>
                    <a:pt x="457558" y="3137785"/>
                  </a:cubicBezTo>
                  <a:cubicBezTo>
                    <a:pt x="914758" y="3138165"/>
                    <a:pt x="1371926" y="3138229"/>
                    <a:pt x="1829063" y="313797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17" name="Google Shape;817;p36"/>
            <p:cNvSpPr/>
            <p:nvPr/>
          </p:nvSpPr>
          <p:spPr>
            <a:xfrm>
              <a:off x="4284569" y="2601509"/>
              <a:ext cx="575028" cy="1341616"/>
            </a:xfrm>
            <a:custGeom>
              <a:avLst/>
              <a:gdLst/>
              <a:ahLst/>
              <a:cxnLst/>
              <a:rect l="l" t="t" r="r" b="b"/>
              <a:pathLst>
                <a:path w="575028" h="1341616" extrusionOk="0">
                  <a:moveTo>
                    <a:pt x="574490" y="672047"/>
                  </a:moveTo>
                  <a:cubicBezTo>
                    <a:pt x="574490" y="802793"/>
                    <a:pt x="576205" y="933540"/>
                    <a:pt x="573919" y="1064286"/>
                  </a:cubicBezTo>
                  <a:cubicBezTo>
                    <a:pt x="571481" y="1188531"/>
                    <a:pt x="487854" y="1296510"/>
                    <a:pt x="368084" y="1330061"/>
                  </a:cubicBezTo>
                  <a:cubicBezTo>
                    <a:pt x="249018" y="1365129"/>
                    <a:pt x="120896" y="1319555"/>
                    <a:pt x="50806" y="1217204"/>
                  </a:cubicBezTo>
                  <a:cubicBezTo>
                    <a:pt x="19148" y="1173563"/>
                    <a:pt x="1750" y="1121222"/>
                    <a:pt x="990" y="1067331"/>
                  </a:cubicBezTo>
                  <a:cubicBezTo>
                    <a:pt x="990" y="802223"/>
                    <a:pt x="-1296" y="537114"/>
                    <a:pt x="1752" y="272100"/>
                  </a:cubicBezTo>
                  <a:cubicBezTo>
                    <a:pt x="3467" y="121181"/>
                    <a:pt x="133673" y="711"/>
                    <a:pt x="286073" y="141"/>
                  </a:cubicBezTo>
                  <a:cubicBezTo>
                    <a:pt x="440664" y="-335"/>
                    <a:pt x="569918" y="119563"/>
                    <a:pt x="573633" y="272671"/>
                  </a:cubicBezTo>
                  <a:cubicBezTo>
                    <a:pt x="576776" y="405892"/>
                    <a:pt x="574205" y="539112"/>
                    <a:pt x="574205" y="672333"/>
                  </a:cubicBezTo>
                  <a:close/>
                  <a:moveTo>
                    <a:pt x="128816" y="668621"/>
                  </a:moveTo>
                  <a:lnTo>
                    <a:pt x="128054" y="668621"/>
                  </a:lnTo>
                  <a:cubicBezTo>
                    <a:pt x="128054" y="790994"/>
                    <a:pt x="128054" y="913366"/>
                    <a:pt x="128054" y="1035739"/>
                  </a:cubicBezTo>
                  <a:cubicBezTo>
                    <a:pt x="127417" y="1057056"/>
                    <a:pt x="129594" y="1078365"/>
                    <a:pt x="134531" y="1099114"/>
                  </a:cubicBezTo>
                  <a:cubicBezTo>
                    <a:pt x="155903" y="1174258"/>
                    <a:pt x="228829" y="1222694"/>
                    <a:pt x="306457" y="1213303"/>
                  </a:cubicBezTo>
                  <a:cubicBezTo>
                    <a:pt x="387419" y="1203787"/>
                    <a:pt x="446093" y="1137938"/>
                    <a:pt x="446379" y="1050964"/>
                  </a:cubicBezTo>
                  <a:cubicBezTo>
                    <a:pt x="447332" y="797972"/>
                    <a:pt x="447332" y="544917"/>
                    <a:pt x="446379" y="291798"/>
                  </a:cubicBezTo>
                  <a:cubicBezTo>
                    <a:pt x="446441" y="269291"/>
                    <a:pt x="442340" y="246967"/>
                    <a:pt x="434282" y="225949"/>
                  </a:cubicBezTo>
                  <a:cubicBezTo>
                    <a:pt x="405778" y="156111"/>
                    <a:pt x="331947" y="116027"/>
                    <a:pt x="257784" y="130126"/>
                  </a:cubicBezTo>
                  <a:cubicBezTo>
                    <a:pt x="185759" y="142603"/>
                    <a:pt x="132274" y="203693"/>
                    <a:pt x="129482" y="276668"/>
                  </a:cubicBezTo>
                  <a:cubicBezTo>
                    <a:pt x="127101" y="407224"/>
                    <a:pt x="128816" y="538256"/>
                    <a:pt x="128816" y="6686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18" name="Google Shape;818;p36"/>
            <p:cNvSpPr/>
            <p:nvPr/>
          </p:nvSpPr>
          <p:spPr>
            <a:xfrm>
              <a:off x="4252864" y="4103190"/>
              <a:ext cx="640080" cy="639458"/>
            </a:xfrm>
            <a:custGeom>
              <a:avLst/>
              <a:gdLst/>
              <a:ahLst/>
              <a:cxnLst/>
              <a:rect l="l" t="t" r="r" b="b"/>
              <a:pathLst>
                <a:path w="640080" h="639458" extrusionOk="0">
                  <a:moveTo>
                    <a:pt x="319779" y="639597"/>
                  </a:moveTo>
                  <a:cubicBezTo>
                    <a:pt x="143026" y="639361"/>
                    <a:pt x="-69" y="496022"/>
                    <a:pt x="168" y="319440"/>
                  </a:cubicBezTo>
                  <a:cubicBezTo>
                    <a:pt x="404" y="142859"/>
                    <a:pt x="143883" y="-97"/>
                    <a:pt x="320636" y="139"/>
                  </a:cubicBezTo>
                  <a:cubicBezTo>
                    <a:pt x="497389" y="376"/>
                    <a:pt x="640484" y="143715"/>
                    <a:pt x="640248" y="320297"/>
                  </a:cubicBezTo>
                  <a:cubicBezTo>
                    <a:pt x="640011" y="496878"/>
                    <a:pt x="496532" y="639834"/>
                    <a:pt x="319779" y="639597"/>
                  </a:cubicBezTo>
                  <a:close/>
                  <a:moveTo>
                    <a:pt x="318731" y="511515"/>
                  </a:moveTo>
                  <a:cubicBezTo>
                    <a:pt x="424802" y="514170"/>
                    <a:pt x="512944" y="430417"/>
                    <a:pt x="515601" y="324449"/>
                  </a:cubicBezTo>
                  <a:cubicBezTo>
                    <a:pt x="518258" y="218481"/>
                    <a:pt x="434424" y="130425"/>
                    <a:pt x="328352" y="127771"/>
                  </a:cubicBezTo>
                  <a:cubicBezTo>
                    <a:pt x="325527" y="127700"/>
                    <a:pt x="322700" y="127692"/>
                    <a:pt x="319874" y="127746"/>
                  </a:cubicBezTo>
                  <a:cubicBezTo>
                    <a:pt x="213803" y="125091"/>
                    <a:pt x="125661" y="208844"/>
                    <a:pt x="123005" y="314812"/>
                  </a:cubicBezTo>
                  <a:cubicBezTo>
                    <a:pt x="120348" y="420780"/>
                    <a:pt x="204182" y="508836"/>
                    <a:pt x="310253" y="511490"/>
                  </a:cubicBezTo>
                  <a:cubicBezTo>
                    <a:pt x="313078" y="511561"/>
                    <a:pt x="315905" y="511569"/>
                    <a:pt x="318731" y="51151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819" name="Google Shape;819;p36"/>
          <p:cNvGrpSpPr/>
          <p:nvPr/>
        </p:nvGrpSpPr>
        <p:grpSpPr>
          <a:xfrm>
            <a:off x="2636778" y="2786370"/>
            <a:ext cx="504272" cy="503977"/>
            <a:chOff x="2857541" y="1714452"/>
            <a:chExt cx="3430850" cy="3428846"/>
          </a:xfrm>
        </p:grpSpPr>
        <p:sp>
          <p:nvSpPr>
            <p:cNvPr id="820" name="Google Shape;820;p36"/>
            <p:cNvSpPr/>
            <p:nvPr/>
          </p:nvSpPr>
          <p:spPr>
            <a:xfrm>
              <a:off x="2857541" y="1828951"/>
              <a:ext cx="3430850" cy="3314347"/>
            </a:xfrm>
            <a:custGeom>
              <a:avLst/>
              <a:gdLst/>
              <a:ahLst/>
              <a:cxnLst/>
              <a:rect l="l" t="t" r="r" b="b"/>
              <a:pathLst>
                <a:path w="3430850" h="3314347" extrusionOk="0">
                  <a:moveTo>
                    <a:pt x="573043" y="514632"/>
                  </a:moveTo>
                  <a:cubicBezTo>
                    <a:pt x="431978" y="514632"/>
                    <a:pt x="296247" y="510727"/>
                    <a:pt x="160801" y="515870"/>
                  </a:cubicBezTo>
                  <a:cubicBezTo>
                    <a:pt x="52788" y="519966"/>
                    <a:pt x="-4839" y="473960"/>
                    <a:pt x="495" y="352802"/>
                  </a:cubicBezTo>
                  <a:cubicBezTo>
                    <a:pt x="7068" y="202879"/>
                    <a:pt x="71457" y="93246"/>
                    <a:pt x="207759" y="30286"/>
                  </a:cubicBezTo>
                  <a:cubicBezTo>
                    <a:pt x="244283" y="12767"/>
                    <a:pt x="284050" y="3036"/>
                    <a:pt x="324536" y="1711"/>
                  </a:cubicBezTo>
                  <a:cubicBezTo>
                    <a:pt x="614953" y="-671"/>
                    <a:pt x="905561" y="377"/>
                    <a:pt x="1198740" y="377"/>
                  </a:cubicBezTo>
                  <a:lnTo>
                    <a:pt x="1198740" y="112391"/>
                  </a:lnTo>
                  <a:lnTo>
                    <a:pt x="609048" y="112391"/>
                  </a:lnTo>
                  <a:cubicBezTo>
                    <a:pt x="608095" y="117725"/>
                    <a:pt x="606571" y="120868"/>
                    <a:pt x="607428" y="121916"/>
                  </a:cubicBezTo>
                  <a:cubicBezTo>
                    <a:pt x="669341" y="199069"/>
                    <a:pt x="688200" y="287746"/>
                    <a:pt x="688105" y="385378"/>
                  </a:cubicBezTo>
                  <a:cubicBezTo>
                    <a:pt x="686772" y="1243771"/>
                    <a:pt x="686549" y="2102132"/>
                    <a:pt x="687438" y="2960462"/>
                  </a:cubicBezTo>
                  <a:cubicBezTo>
                    <a:pt x="687438" y="3099622"/>
                    <a:pt x="788118" y="3202206"/>
                    <a:pt x="920801" y="3199920"/>
                  </a:cubicBezTo>
                  <a:cubicBezTo>
                    <a:pt x="1040541" y="3197049"/>
                    <a:pt x="1137874" y="3102455"/>
                    <a:pt x="1144162" y="2982845"/>
                  </a:cubicBezTo>
                  <a:cubicBezTo>
                    <a:pt x="1144734" y="2969796"/>
                    <a:pt x="1144162" y="2956652"/>
                    <a:pt x="1144162" y="2943507"/>
                  </a:cubicBezTo>
                  <a:cubicBezTo>
                    <a:pt x="1144162" y="2839780"/>
                    <a:pt x="1184453" y="2800061"/>
                    <a:pt x="1289418" y="2800061"/>
                  </a:cubicBezTo>
                  <a:lnTo>
                    <a:pt x="2742171" y="2800061"/>
                  </a:lnTo>
                  <a:lnTo>
                    <a:pt x="2742171" y="2672902"/>
                  </a:lnTo>
                  <a:cubicBezTo>
                    <a:pt x="2669368" y="2689938"/>
                    <a:pt x="2593614" y="2689938"/>
                    <a:pt x="2520810" y="2672902"/>
                  </a:cubicBezTo>
                  <a:cubicBezTo>
                    <a:pt x="2308974" y="2621943"/>
                    <a:pt x="2161242" y="2422394"/>
                    <a:pt x="2173910" y="2201414"/>
                  </a:cubicBezTo>
                  <a:cubicBezTo>
                    <a:pt x="2188101" y="1984050"/>
                    <a:pt x="2353670" y="1806881"/>
                    <a:pt x="2569578" y="1778028"/>
                  </a:cubicBezTo>
                  <a:cubicBezTo>
                    <a:pt x="2783986" y="1751548"/>
                    <a:pt x="2982582" y="1870325"/>
                    <a:pt x="3057068" y="2069588"/>
                  </a:cubicBezTo>
                  <a:cubicBezTo>
                    <a:pt x="3131553" y="2268851"/>
                    <a:pt x="3060306" y="2488688"/>
                    <a:pt x="2881903" y="2610989"/>
                  </a:cubicBezTo>
                  <a:cubicBezTo>
                    <a:pt x="2869792" y="2620229"/>
                    <a:pt x="2861927" y="2633968"/>
                    <a:pt x="2860091" y="2649089"/>
                  </a:cubicBezTo>
                  <a:cubicBezTo>
                    <a:pt x="2857424" y="2697571"/>
                    <a:pt x="2859043" y="2746340"/>
                    <a:pt x="2859043" y="2800156"/>
                  </a:cubicBezTo>
                  <a:lnTo>
                    <a:pt x="2898477" y="2800156"/>
                  </a:lnTo>
                  <a:cubicBezTo>
                    <a:pt x="3032970" y="2800156"/>
                    <a:pt x="3167494" y="2800156"/>
                    <a:pt x="3302051" y="2800156"/>
                  </a:cubicBezTo>
                  <a:cubicBezTo>
                    <a:pt x="3384442" y="2800156"/>
                    <a:pt x="3429305" y="2846066"/>
                    <a:pt x="3430829" y="2928172"/>
                  </a:cubicBezTo>
                  <a:cubicBezTo>
                    <a:pt x="3431972" y="2991894"/>
                    <a:pt x="3428257" y="3054854"/>
                    <a:pt x="3399587" y="3112862"/>
                  </a:cubicBezTo>
                  <a:cubicBezTo>
                    <a:pt x="3334436" y="3244592"/>
                    <a:pt x="3227661" y="3313649"/>
                    <a:pt x="3080499" y="3314029"/>
                  </a:cubicBezTo>
                  <a:cubicBezTo>
                    <a:pt x="2693499" y="3315077"/>
                    <a:pt x="2306593" y="3314029"/>
                    <a:pt x="1919688" y="3314029"/>
                  </a:cubicBezTo>
                  <a:lnTo>
                    <a:pt x="937374" y="3314029"/>
                  </a:lnTo>
                  <a:cubicBezTo>
                    <a:pt x="718299" y="3314029"/>
                    <a:pt x="572948" y="3168869"/>
                    <a:pt x="572948" y="2949317"/>
                  </a:cubicBezTo>
                  <a:lnTo>
                    <a:pt x="572948" y="514632"/>
                  </a:lnTo>
                  <a:close/>
                  <a:moveTo>
                    <a:pt x="1175499" y="3200682"/>
                  </a:moveTo>
                  <a:lnTo>
                    <a:pt x="1208265" y="3200682"/>
                  </a:lnTo>
                  <a:cubicBezTo>
                    <a:pt x="1829803" y="3200682"/>
                    <a:pt x="2451278" y="3200682"/>
                    <a:pt x="3072689" y="3200682"/>
                  </a:cubicBezTo>
                  <a:cubicBezTo>
                    <a:pt x="3234138" y="3200682"/>
                    <a:pt x="3336531" y="3079619"/>
                    <a:pt x="3312243" y="2917218"/>
                  </a:cubicBezTo>
                  <a:lnTo>
                    <a:pt x="1261224" y="2917218"/>
                  </a:lnTo>
                  <a:cubicBezTo>
                    <a:pt x="1243413" y="3090002"/>
                    <a:pt x="1243413" y="3090002"/>
                    <a:pt x="1175499" y="3200682"/>
                  </a:cubicBezTo>
                  <a:close/>
                  <a:moveTo>
                    <a:pt x="2287543" y="2230561"/>
                  </a:moveTo>
                  <a:cubicBezTo>
                    <a:pt x="2288334" y="2419938"/>
                    <a:pt x="2442495" y="2572817"/>
                    <a:pt x="2631872" y="2572026"/>
                  </a:cubicBezTo>
                  <a:cubicBezTo>
                    <a:pt x="2821249" y="2571235"/>
                    <a:pt x="2974128" y="2417074"/>
                    <a:pt x="2973337" y="2227697"/>
                  </a:cubicBezTo>
                  <a:cubicBezTo>
                    <a:pt x="2972547" y="2038323"/>
                    <a:pt x="2818389" y="1885445"/>
                    <a:pt x="2629014" y="1886232"/>
                  </a:cubicBezTo>
                  <a:cubicBezTo>
                    <a:pt x="2439789" y="1887386"/>
                    <a:pt x="2287120" y="2041332"/>
                    <a:pt x="2287543" y="2230561"/>
                  </a:cubicBezTo>
                  <a:close/>
                  <a:moveTo>
                    <a:pt x="571424" y="398713"/>
                  </a:moveTo>
                  <a:cubicBezTo>
                    <a:pt x="580949" y="294509"/>
                    <a:pt x="556279" y="206689"/>
                    <a:pt x="465220" y="150015"/>
                  </a:cubicBezTo>
                  <a:cubicBezTo>
                    <a:pt x="384353" y="99628"/>
                    <a:pt x="299676" y="100485"/>
                    <a:pt x="219761" y="152491"/>
                  </a:cubicBezTo>
                  <a:cubicBezTo>
                    <a:pt x="131369" y="209641"/>
                    <a:pt x="106985" y="296700"/>
                    <a:pt x="117939" y="39871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1" name="Google Shape;821;p36"/>
            <p:cNvSpPr/>
            <p:nvPr/>
          </p:nvSpPr>
          <p:spPr>
            <a:xfrm>
              <a:off x="3661410" y="2631662"/>
              <a:ext cx="909542" cy="909447"/>
            </a:xfrm>
            <a:custGeom>
              <a:avLst/>
              <a:gdLst/>
              <a:ahLst/>
              <a:cxnLst/>
              <a:rect l="l" t="t" r="r" b="b"/>
              <a:pathLst>
                <a:path w="909542" h="909447" extrusionOk="0">
                  <a:moveTo>
                    <a:pt x="695480" y="58060"/>
                  </a:moveTo>
                  <a:lnTo>
                    <a:pt x="852833" y="215698"/>
                  </a:lnTo>
                  <a:cubicBezTo>
                    <a:pt x="828830" y="235415"/>
                    <a:pt x="800827" y="258656"/>
                    <a:pt x="772728" y="282373"/>
                  </a:cubicBezTo>
                  <a:lnTo>
                    <a:pt x="778253" y="291898"/>
                  </a:lnTo>
                  <a:lnTo>
                    <a:pt x="740153" y="256656"/>
                  </a:lnTo>
                  <a:cubicBezTo>
                    <a:pt x="694623" y="290946"/>
                    <a:pt x="695004" y="290755"/>
                    <a:pt x="716435" y="340571"/>
                  </a:cubicBezTo>
                  <a:cubicBezTo>
                    <a:pt x="724055" y="358192"/>
                    <a:pt x="729770" y="377338"/>
                    <a:pt x="736628" y="396388"/>
                  </a:cubicBezTo>
                  <a:lnTo>
                    <a:pt x="796160" y="396388"/>
                  </a:lnTo>
                  <a:cubicBezTo>
                    <a:pt x="797112" y="378957"/>
                    <a:pt x="798065" y="362669"/>
                    <a:pt x="799112" y="343429"/>
                  </a:cubicBezTo>
                  <a:lnTo>
                    <a:pt x="909698" y="343429"/>
                  </a:lnTo>
                  <a:lnTo>
                    <a:pt x="909698" y="567171"/>
                  </a:lnTo>
                  <a:lnTo>
                    <a:pt x="798446" y="567171"/>
                  </a:lnTo>
                  <a:lnTo>
                    <a:pt x="798446" y="514402"/>
                  </a:lnTo>
                  <a:lnTo>
                    <a:pt x="736057" y="514402"/>
                  </a:lnTo>
                  <a:cubicBezTo>
                    <a:pt x="729961" y="531738"/>
                    <a:pt x="727389" y="552502"/>
                    <a:pt x="717007" y="566790"/>
                  </a:cubicBezTo>
                  <a:cubicBezTo>
                    <a:pt x="689384" y="604890"/>
                    <a:pt x="698814" y="631465"/>
                    <a:pt x="739772" y="653467"/>
                  </a:cubicBezTo>
                  <a:lnTo>
                    <a:pt x="776824" y="619844"/>
                  </a:lnTo>
                  <a:cubicBezTo>
                    <a:pt x="803208" y="646324"/>
                    <a:pt x="828830" y="671851"/>
                    <a:pt x="852071" y="695282"/>
                  </a:cubicBezTo>
                  <a:lnTo>
                    <a:pt x="695480" y="851587"/>
                  </a:lnTo>
                  <a:lnTo>
                    <a:pt x="625186" y="771387"/>
                  </a:lnTo>
                  <a:lnTo>
                    <a:pt x="654237" y="739573"/>
                  </a:lnTo>
                  <a:cubicBezTo>
                    <a:pt x="619280" y="693853"/>
                    <a:pt x="619280" y="694234"/>
                    <a:pt x="569941" y="715951"/>
                  </a:cubicBezTo>
                  <a:cubicBezTo>
                    <a:pt x="551653" y="723952"/>
                    <a:pt x="532508" y="729763"/>
                    <a:pt x="513458" y="736621"/>
                  </a:cubicBezTo>
                  <a:lnTo>
                    <a:pt x="513458" y="796057"/>
                  </a:lnTo>
                  <a:lnTo>
                    <a:pt x="566417" y="799009"/>
                  </a:lnTo>
                  <a:lnTo>
                    <a:pt x="566417" y="909595"/>
                  </a:lnTo>
                  <a:lnTo>
                    <a:pt x="343055" y="909595"/>
                  </a:lnTo>
                  <a:lnTo>
                    <a:pt x="343055" y="798343"/>
                  </a:lnTo>
                  <a:lnTo>
                    <a:pt x="395824" y="798343"/>
                  </a:lnTo>
                  <a:lnTo>
                    <a:pt x="395824" y="735859"/>
                  </a:lnTo>
                  <a:cubicBezTo>
                    <a:pt x="378488" y="729763"/>
                    <a:pt x="357724" y="727191"/>
                    <a:pt x="343436" y="716809"/>
                  </a:cubicBezTo>
                  <a:cubicBezTo>
                    <a:pt x="305336" y="689091"/>
                    <a:pt x="278857" y="698806"/>
                    <a:pt x="256759" y="739383"/>
                  </a:cubicBezTo>
                  <a:lnTo>
                    <a:pt x="288287" y="773959"/>
                  </a:lnTo>
                  <a:lnTo>
                    <a:pt x="212087" y="849397"/>
                  </a:lnTo>
                  <a:lnTo>
                    <a:pt x="58067" y="694901"/>
                  </a:lnTo>
                  <a:lnTo>
                    <a:pt x="138649" y="624702"/>
                  </a:lnTo>
                  <a:lnTo>
                    <a:pt x="170367" y="653277"/>
                  </a:lnTo>
                  <a:cubicBezTo>
                    <a:pt x="215706" y="619273"/>
                    <a:pt x="215420" y="619463"/>
                    <a:pt x="193799" y="569362"/>
                  </a:cubicBezTo>
                  <a:cubicBezTo>
                    <a:pt x="185893" y="551074"/>
                    <a:pt x="180083" y="531928"/>
                    <a:pt x="173225" y="513069"/>
                  </a:cubicBezTo>
                  <a:lnTo>
                    <a:pt x="113693" y="513069"/>
                  </a:lnTo>
                  <a:lnTo>
                    <a:pt x="110931" y="565933"/>
                  </a:lnTo>
                  <a:lnTo>
                    <a:pt x="155" y="565933"/>
                  </a:lnTo>
                  <a:lnTo>
                    <a:pt x="155" y="342571"/>
                  </a:lnTo>
                  <a:lnTo>
                    <a:pt x="111598" y="342571"/>
                  </a:lnTo>
                  <a:lnTo>
                    <a:pt x="111598" y="395340"/>
                  </a:lnTo>
                  <a:lnTo>
                    <a:pt x="173891" y="395340"/>
                  </a:lnTo>
                  <a:cubicBezTo>
                    <a:pt x="179987" y="377909"/>
                    <a:pt x="182654" y="357240"/>
                    <a:pt x="192941" y="342857"/>
                  </a:cubicBezTo>
                  <a:cubicBezTo>
                    <a:pt x="220183" y="304757"/>
                    <a:pt x="211991" y="278182"/>
                    <a:pt x="170462" y="256275"/>
                  </a:cubicBezTo>
                  <a:lnTo>
                    <a:pt x="133505" y="289708"/>
                  </a:lnTo>
                  <a:lnTo>
                    <a:pt x="58067" y="214365"/>
                  </a:lnTo>
                  <a:lnTo>
                    <a:pt x="215516" y="56726"/>
                  </a:lnTo>
                  <a:lnTo>
                    <a:pt x="282191" y="137117"/>
                  </a:lnTo>
                  <a:lnTo>
                    <a:pt x="291716" y="131688"/>
                  </a:lnTo>
                  <a:lnTo>
                    <a:pt x="256473" y="169788"/>
                  </a:lnTo>
                  <a:cubicBezTo>
                    <a:pt x="290477" y="214936"/>
                    <a:pt x="290382" y="214651"/>
                    <a:pt x="340293" y="193315"/>
                  </a:cubicBezTo>
                  <a:cubicBezTo>
                    <a:pt x="358676" y="185504"/>
                    <a:pt x="377822" y="179599"/>
                    <a:pt x="396776" y="172741"/>
                  </a:cubicBezTo>
                  <a:lnTo>
                    <a:pt x="396776" y="113209"/>
                  </a:lnTo>
                  <a:lnTo>
                    <a:pt x="343817" y="110352"/>
                  </a:lnTo>
                  <a:lnTo>
                    <a:pt x="343817" y="148"/>
                  </a:lnTo>
                  <a:lnTo>
                    <a:pt x="567560" y="148"/>
                  </a:lnTo>
                  <a:lnTo>
                    <a:pt x="567560" y="111495"/>
                  </a:lnTo>
                  <a:lnTo>
                    <a:pt x="514505" y="111495"/>
                  </a:lnTo>
                  <a:lnTo>
                    <a:pt x="514505" y="173884"/>
                  </a:lnTo>
                  <a:cubicBezTo>
                    <a:pt x="531936" y="179980"/>
                    <a:pt x="552129" y="182742"/>
                    <a:pt x="566988" y="192934"/>
                  </a:cubicBezTo>
                  <a:cubicBezTo>
                    <a:pt x="605088" y="219508"/>
                    <a:pt x="631663" y="211984"/>
                    <a:pt x="653666" y="170264"/>
                  </a:cubicBezTo>
                  <a:lnTo>
                    <a:pt x="620328" y="133498"/>
                  </a:lnTo>
                  <a:close/>
                  <a:moveTo>
                    <a:pt x="626138" y="453633"/>
                  </a:moveTo>
                  <a:cubicBezTo>
                    <a:pt x="625041" y="358582"/>
                    <a:pt x="547097" y="282417"/>
                    <a:pt x="452046" y="283515"/>
                  </a:cubicBezTo>
                  <a:cubicBezTo>
                    <a:pt x="452006" y="283515"/>
                    <a:pt x="451966" y="283516"/>
                    <a:pt x="451926" y="283516"/>
                  </a:cubicBezTo>
                  <a:cubicBezTo>
                    <a:pt x="358170" y="285286"/>
                    <a:pt x="283229" y="362051"/>
                    <a:pt x="283715" y="455824"/>
                  </a:cubicBezTo>
                  <a:cubicBezTo>
                    <a:pt x="284707" y="550823"/>
                    <a:pt x="362524" y="627031"/>
                    <a:pt x="457524" y="626039"/>
                  </a:cubicBezTo>
                  <a:cubicBezTo>
                    <a:pt x="457626" y="626038"/>
                    <a:pt x="457729" y="626037"/>
                    <a:pt x="457832" y="626035"/>
                  </a:cubicBezTo>
                  <a:cubicBezTo>
                    <a:pt x="551553" y="624062"/>
                    <a:pt x="626419" y="547374"/>
                    <a:pt x="626138" y="45363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2" name="Google Shape;822;p36"/>
            <p:cNvSpPr/>
            <p:nvPr/>
          </p:nvSpPr>
          <p:spPr>
            <a:xfrm>
              <a:off x="4173313" y="1714452"/>
              <a:ext cx="800207" cy="800242"/>
            </a:xfrm>
            <a:custGeom>
              <a:avLst/>
              <a:gdLst/>
              <a:ahLst/>
              <a:cxnLst/>
              <a:rect l="l" t="t" r="r" b="b"/>
              <a:pathLst>
                <a:path w="800207" h="800242" extrusionOk="0">
                  <a:moveTo>
                    <a:pt x="228820" y="229081"/>
                  </a:moveTo>
                  <a:cubicBezTo>
                    <a:pt x="228820" y="188600"/>
                    <a:pt x="228820" y="152881"/>
                    <a:pt x="228820" y="117543"/>
                  </a:cubicBezTo>
                  <a:cubicBezTo>
                    <a:pt x="230058" y="48773"/>
                    <a:pt x="277207" y="1814"/>
                    <a:pt x="346168" y="576"/>
                  </a:cubicBezTo>
                  <a:cubicBezTo>
                    <a:pt x="381919" y="5"/>
                    <a:pt x="417606" y="5"/>
                    <a:pt x="453229" y="576"/>
                  </a:cubicBezTo>
                  <a:cubicBezTo>
                    <a:pt x="523619" y="1719"/>
                    <a:pt x="570387" y="49344"/>
                    <a:pt x="571434" y="120591"/>
                  </a:cubicBezTo>
                  <a:cubicBezTo>
                    <a:pt x="571434" y="154976"/>
                    <a:pt x="571434" y="189457"/>
                    <a:pt x="571434" y="229081"/>
                  </a:cubicBezTo>
                  <a:cubicBezTo>
                    <a:pt x="606867" y="229081"/>
                    <a:pt x="640872" y="229081"/>
                    <a:pt x="674781" y="229081"/>
                  </a:cubicBezTo>
                  <a:cubicBezTo>
                    <a:pt x="752505" y="229081"/>
                    <a:pt x="799368" y="275849"/>
                    <a:pt x="799939" y="352906"/>
                  </a:cubicBezTo>
                  <a:cubicBezTo>
                    <a:pt x="799939" y="388529"/>
                    <a:pt x="800892" y="424248"/>
                    <a:pt x="799939" y="459872"/>
                  </a:cubicBezTo>
                  <a:cubicBezTo>
                    <a:pt x="799073" y="521157"/>
                    <a:pt x="749684" y="570672"/>
                    <a:pt x="688401" y="571695"/>
                  </a:cubicBezTo>
                  <a:cubicBezTo>
                    <a:pt x="651635" y="572838"/>
                    <a:pt x="614678" y="571695"/>
                    <a:pt x="572006" y="571695"/>
                  </a:cubicBezTo>
                  <a:cubicBezTo>
                    <a:pt x="572006" y="606557"/>
                    <a:pt x="572006" y="640466"/>
                    <a:pt x="572006" y="674375"/>
                  </a:cubicBezTo>
                  <a:cubicBezTo>
                    <a:pt x="571434" y="754385"/>
                    <a:pt x="525714" y="799914"/>
                    <a:pt x="445323" y="800390"/>
                  </a:cubicBezTo>
                  <a:cubicBezTo>
                    <a:pt x="414367" y="800390"/>
                    <a:pt x="383506" y="800390"/>
                    <a:pt x="352550" y="800390"/>
                  </a:cubicBezTo>
                  <a:cubicBezTo>
                    <a:pt x="276921" y="799724"/>
                    <a:pt x="229963" y="753242"/>
                    <a:pt x="229201" y="678375"/>
                  </a:cubicBezTo>
                  <a:cubicBezTo>
                    <a:pt x="229201" y="644085"/>
                    <a:pt x="229201" y="609891"/>
                    <a:pt x="229201" y="571886"/>
                  </a:cubicBezTo>
                  <a:cubicBezTo>
                    <a:pt x="191101" y="571886"/>
                    <a:pt x="155573" y="571886"/>
                    <a:pt x="120235" y="571886"/>
                  </a:cubicBezTo>
                  <a:cubicBezTo>
                    <a:pt x="49369" y="570838"/>
                    <a:pt x="1839" y="523689"/>
                    <a:pt x="696" y="453204"/>
                  </a:cubicBezTo>
                  <a:cubicBezTo>
                    <a:pt x="125" y="416342"/>
                    <a:pt x="-161" y="379385"/>
                    <a:pt x="696" y="342619"/>
                  </a:cubicBezTo>
                  <a:cubicBezTo>
                    <a:pt x="643" y="280071"/>
                    <a:pt x="51305" y="229324"/>
                    <a:pt x="113852" y="229270"/>
                  </a:cubicBezTo>
                  <a:cubicBezTo>
                    <a:pt x="114043" y="229270"/>
                    <a:pt x="114234" y="229271"/>
                    <a:pt x="114425" y="229271"/>
                  </a:cubicBezTo>
                  <a:cubicBezTo>
                    <a:pt x="150906" y="228319"/>
                    <a:pt x="187577" y="229081"/>
                    <a:pt x="228820" y="229081"/>
                  </a:cubicBezTo>
                  <a:close/>
                  <a:moveTo>
                    <a:pt x="343120" y="116114"/>
                  </a:moveTo>
                  <a:cubicBezTo>
                    <a:pt x="343120" y="167454"/>
                    <a:pt x="343120" y="214984"/>
                    <a:pt x="343120" y="262418"/>
                  </a:cubicBezTo>
                  <a:cubicBezTo>
                    <a:pt x="343120" y="325855"/>
                    <a:pt x="325975" y="343286"/>
                    <a:pt x="263491" y="343381"/>
                  </a:cubicBezTo>
                  <a:cubicBezTo>
                    <a:pt x="214152" y="343381"/>
                    <a:pt x="164812" y="343381"/>
                    <a:pt x="116520" y="343381"/>
                  </a:cubicBezTo>
                  <a:lnTo>
                    <a:pt x="116520" y="457681"/>
                  </a:lnTo>
                  <a:cubicBezTo>
                    <a:pt x="168241" y="457681"/>
                    <a:pt x="217866" y="457681"/>
                    <a:pt x="267587" y="457681"/>
                  </a:cubicBezTo>
                  <a:cubicBezTo>
                    <a:pt x="323784" y="457681"/>
                    <a:pt x="342834" y="476731"/>
                    <a:pt x="343120" y="531976"/>
                  </a:cubicBezTo>
                  <a:cubicBezTo>
                    <a:pt x="343120" y="582649"/>
                    <a:pt x="343120" y="633322"/>
                    <a:pt x="343120" y="683614"/>
                  </a:cubicBezTo>
                  <a:lnTo>
                    <a:pt x="457420" y="683614"/>
                  </a:lnTo>
                  <a:cubicBezTo>
                    <a:pt x="457420" y="633512"/>
                    <a:pt x="457420" y="586078"/>
                    <a:pt x="457420" y="538643"/>
                  </a:cubicBezTo>
                  <a:cubicBezTo>
                    <a:pt x="457420" y="474921"/>
                    <a:pt x="474375" y="457776"/>
                    <a:pt x="536954" y="457681"/>
                  </a:cubicBezTo>
                  <a:cubicBezTo>
                    <a:pt x="586293" y="457681"/>
                    <a:pt x="635633" y="457681"/>
                    <a:pt x="684020" y="457681"/>
                  </a:cubicBezTo>
                  <a:lnTo>
                    <a:pt x="684020" y="347000"/>
                  </a:lnTo>
                  <a:cubicBezTo>
                    <a:pt x="681377" y="345608"/>
                    <a:pt x="678558" y="344583"/>
                    <a:pt x="675638" y="343952"/>
                  </a:cubicBezTo>
                  <a:cubicBezTo>
                    <a:pt x="629346" y="343952"/>
                    <a:pt x="582960" y="343952"/>
                    <a:pt x="536668" y="343381"/>
                  </a:cubicBezTo>
                  <a:cubicBezTo>
                    <a:pt x="475518" y="343381"/>
                    <a:pt x="457611" y="325664"/>
                    <a:pt x="457420" y="265562"/>
                  </a:cubicBezTo>
                  <a:cubicBezTo>
                    <a:pt x="457420" y="216127"/>
                    <a:pt x="457420" y="166597"/>
                    <a:pt x="457420" y="11611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3" name="Google Shape;823;p36"/>
            <p:cNvSpPr/>
            <p:nvPr/>
          </p:nvSpPr>
          <p:spPr>
            <a:xfrm>
              <a:off x="5090636" y="1828024"/>
              <a:ext cx="625930" cy="1656601"/>
            </a:xfrm>
            <a:custGeom>
              <a:avLst/>
              <a:gdLst/>
              <a:ahLst/>
              <a:cxnLst/>
              <a:rect l="l" t="t" r="r" b="b"/>
              <a:pathLst>
                <a:path w="625930" h="1656601" extrusionOk="0">
                  <a:moveTo>
                    <a:pt x="625948" y="1656750"/>
                  </a:moveTo>
                  <a:lnTo>
                    <a:pt x="511648" y="1656750"/>
                  </a:lnTo>
                  <a:lnTo>
                    <a:pt x="511648" y="369160"/>
                  </a:lnTo>
                  <a:cubicBezTo>
                    <a:pt x="511648" y="207235"/>
                    <a:pt x="419541" y="115509"/>
                    <a:pt x="256568" y="115509"/>
                  </a:cubicBezTo>
                  <a:lnTo>
                    <a:pt x="155" y="115509"/>
                  </a:lnTo>
                  <a:lnTo>
                    <a:pt x="155" y="3590"/>
                  </a:lnTo>
                  <a:cubicBezTo>
                    <a:pt x="8840" y="2362"/>
                    <a:pt x="17583" y="1599"/>
                    <a:pt x="26349" y="1304"/>
                  </a:cubicBezTo>
                  <a:cubicBezTo>
                    <a:pt x="128648" y="2543"/>
                    <a:pt x="232089" y="-5077"/>
                    <a:pt x="332959" y="7591"/>
                  </a:cubicBezTo>
                  <a:cubicBezTo>
                    <a:pt x="507838" y="29594"/>
                    <a:pt x="624995" y="171992"/>
                    <a:pt x="625662" y="348776"/>
                  </a:cubicBezTo>
                  <a:cubicBezTo>
                    <a:pt x="626615" y="572614"/>
                    <a:pt x="625662" y="796452"/>
                    <a:pt x="625662" y="1020194"/>
                  </a:cubicBezTo>
                  <a:lnTo>
                    <a:pt x="625662" y="165675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4" name="Google Shape;824;p36"/>
            <p:cNvSpPr/>
            <p:nvPr/>
          </p:nvSpPr>
          <p:spPr>
            <a:xfrm>
              <a:off x="3775043" y="3659600"/>
              <a:ext cx="1024128" cy="110204"/>
            </a:xfrm>
            <a:custGeom>
              <a:avLst/>
              <a:gdLst/>
              <a:ahLst/>
              <a:cxnLst/>
              <a:rect l="l" t="t" r="r" b="b"/>
              <a:pathLst>
                <a:path w="1024128" h="110204" extrusionOk="0">
                  <a:moveTo>
                    <a:pt x="155" y="110352"/>
                  </a:moveTo>
                  <a:lnTo>
                    <a:pt x="155" y="148"/>
                  </a:lnTo>
                  <a:lnTo>
                    <a:pt x="1024283" y="148"/>
                  </a:lnTo>
                  <a:lnTo>
                    <a:pt x="1024283" y="110352"/>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5" name="Google Shape;825;p36"/>
            <p:cNvSpPr/>
            <p:nvPr/>
          </p:nvSpPr>
          <p:spPr>
            <a:xfrm>
              <a:off x="3774947" y="3888295"/>
              <a:ext cx="1024128" cy="110013"/>
            </a:xfrm>
            <a:custGeom>
              <a:avLst/>
              <a:gdLst/>
              <a:ahLst/>
              <a:cxnLst/>
              <a:rect l="l" t="t" r="r" b="b"/>
              <a:pathLst>
                <a:path w="1024128" h="110013" extrusionOk="0">
                  <a:moveTo>
                    <a:pt x="155" y="110161"/>
                  </a:moveTo>
                  <a:lnTo>
                    <a:pt x="155" y="148"/>
                  </a:lnTo>
                  <a:lnTo>
                    <a:pt x="1024283" y="148"/>
                  </a:lnTo>
                  <a:lnTo>
                    <a:pt x="1024283" y="110161"/>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6" name="Google Shape;826;p36"/>
            <p:cNvSpPr/>
            <p:nvPr/>
          </p:nvSpPr>
          <p:spPr>
            <a:xfrm>
              <a:off x="3776186" y="4117466"/>
              <a:ext cx="1024128" cy="110108"/>
            </a:xfrm>
            <a:custGeom>
              <a:avLst/>
              <a:gdLst/>
              <a:ahLst/>
              <a:cxnLst/>
              <a:rect l="l" t="t" r="r" b="b"/>
              <a:pathLst>
                <a:path w="1024128" h="110108" extrusionOk="0">
                  <a:moveTo>
                    <a:pt x="1024283" y="148"/>
                  </a:moveTo>
                  <a:lnTo>
                    <a:pt x="1024283" y="110257"/>
                  </a:lnTo>
                  <a:lnTo>
                    <a:pt x="155" y="110257"/>
                  </a:lnTo>
                  <a:lnTo>
                    <a:pt x="155" y="148"/>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7" name="Google Shape;827;p36"/>
            <p:cNvSpPr/>
            <p:nvPr/>
          </p:nvSpPr>
          <p:spPr>
            <a:xfrm>
              <a:off x="3775710" y="4345114"/>
              <a:ext cx="1024318" cy="110013"/>
            </a:xfrm>
            <a:custGeom>
              <a:avLst/>
              <a:gdLst/>
              <a:ahLst/>
              <a:cxnLst/>
              <a:rect l="l" t="t" r="r" b="b"/>
              <a:pathLst>
                <a:path w="1024318" h="110013" extrusionOk="0">
                  <a:moveTo>
                    <a:pt x="155" y="148"/>
                  </a:moveTo>
                  <a:lnTo>
                    <a:pt x="1024474" y="148"/>
                  </a:lnTo>
                  <a:lnTo>
                    <a:pt x="1024474" y="110161"/>
                  </a:lnTo>
                  <a:lnTo>
                    <a:pt x="155" y="110161"/>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8" name="Google Shape;828;p36"/>
            <p:cNvSpPr/>
            <p:nvPr/>
          </p:nvSpPr>
          <p:spPr>
            <a:xfrm>
              <a:off x="4689347" y="2688145"/>
              <a:ext cx="681323" cy="110013"/>
            </a:xfrm>
            <a:custGeom>
              <a:avLst/>
              <a:gdLst/>
              <a:ahLst/>
              <a:cxnLst/>
              <a:rect l="l" t="t" r="r" b="b"/>
              <a:pathLst>
                <a:path w="681323" h="110013" extrusionOk="0">
                  <a:moveTo>
                    <a:pt x="155" y="110161"/>
                  </a:moveTo>
                  <a:lnTo>
                    <a:pt x="155" y="148"/>
                  </a:lnTo>
                  <a:lnTo>
                    <a:pt x="681479" y="148"/>
                  </a:lnTo>
                  <a:lnTo>
                    <a:pt x="681479" y="110161"/>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9" name="Google Shape;829;p36"/>
            <p:cNvSpPr/>
            <p:nvPr/>
          </p:nvSpPr>
          <p:spPr>
            <a:xfrm>
              <a:off x="4689347" y="2916745"/>
              <a:ext cx="681323" cy="110013"/>
            </a:xfrm>
            <a:custGeom>
              <a:avLst/>
              <a:gdLst/>
              <a:ahLst/>
              <a:cxnLst/>
              <a:rect l="l" t="t" r="r" b="b"/>
              <a:pathLst>
                <a:path w="681323" h="110013" extrusionOk="0">
                  <a:moveTo>
                    <a:pt x="155" y="110161"/>
                  </a:moveTo>
                  <a:lnTo>
                    <a:pt x="155" y="148"/>
                  </a:lnTo>
                  <a:lnTo>
                    <a:pt x="681479" y="148"/>
                  </a:lnTo>
                  <a:lnTo>
                    <a:pt x="681479" y="110161"/>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30" name="Google Shape;830;p36"/>
            <p:cNvSpPr/>
            <p:nvPr/>
          </p:nvSpPr>
          <p:spPr>
            <a:xfrm>
              <a:off x="4690586" y="3146012"/>
              <a:ext cx="681323" cy="110013"/>
            </a:xfrm>
            <a:custGeom>
              <a:avLst/>
              <a:gdLst/>
              <a:ahLst/>
              <a:cxnLst/>
              <a:rect l="l" t="t" r="r" b="b"/>
              <a:pathLst>
                <a:path w="681323" h="110013" extrusionOk="0">
                  <a:moveTo>
                    <a:pt x="681479" y="148"/>
                  </a:moveTo>
                  <a:lnTo>
                    <a:pt x="681479" y="110161"/>
                  </a:lnTo>
                  <a:lnTo>
                    <a:pt x="155" y="110161"/>
                  </a:lnTo>
                  <a:lnTo>
                    <a:pt x="155" y="148"/>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31" name="Google Shape;831;p36"/>
            <p:cNvSpPr/>
            <p:nvPr/>
          </p:nvSpPr>
          <p:spPr>
            <a:xfrm>
              <a:off x="4690586" y="3374612"/>
              <a:ext cx="681323" cy="110013"/>
            </a:xfrm>
            <a:custGeom>
              <a:avLst/>
              <a:gdLst/>
              <a:ahLst/>
              <a:cxnLst/>
              <a:rect l="l" t="t" r="r" b="b"/>
              <a:pathLst>
                <a:path w="681323" h="110013" extrusionOk="0">
                  <a:moveTo>
                    <a:pt x="681479" y="148"/>
                  </a:moveTo>
                  <a:lnTo>
                    <a:pt x="681479" y="110161"/>
                  </a:lnTo>
                  <a:lnTo>
                    <a:pt x="155" y="110161"/>
                  </a:lnTo>
                  <a:lnTo>
                    <a:pt x="155" y="148"/>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32" name="Google Shape;832;p36"/>
            <p:cNvSpPr/>
            <p:nvPr/>
          </p:nvSpPr>
          <p:spPr>
            <a:xfrm>
              <a:off x="5261610" y="4002785"/>
              <a:ext cx="453104" cy="109728"/>
            </a:xfrm>
            <a:custGeom>
              <a:avLst/>
              <a:gdLst/>
              <a:ahLst/>
              <a:cxnLst/>
              <a:rect l="l" t="t" r="r" b="b"/>
              <a:pathLst>
                <a:path w="453104" h="109728" extrusionOk="0">
                  <a:moveTo>
                    <a:pt x="453260" y="148"/>
                  </a:moveTo>
                  <a:lnTo>
                    <a:pt x="453260" y="109876"/>
                  </a:lnTo>
                  <a:lnTo>
                    <a:pt x="155" y="109876"/>
                  </a:lnTo>
                  <a:lnTo>
                    <a:pt x="155" y="148"/>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836"/>
        <p:cNvGrpSpPr/>
        <p:nvPr/>
      </p:nvGrpSpPr>
      <p:grpSpPr>
        <a:xfrm>
          <a:off x="0" y="0"/>
          <a:ext cx="0" cy="0"/>
          <a:chOff x="0" y="0"/>
          <a:chExt cx="0" cy="0"/>
        </a:xfrm>
      </p:grpSpPr>
      <p:sp>
        <p:nvSpPr>
          <p:cNvPr id="837" name="Google Shape;837;p37"/>
          <p:cNvSpPr txBox="1"/>
          <p:nvPr/>
        </p:nvSpPr>
        <p:spPr>
          <a:xfrm>
            <a:off x="431800" y="379681"/>
            <a:ext cx="6869131"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Epidemiología descriptiva: tiempo, lugar y persona</a:t>
            </a:r>
            <a:endParaRPr/>
          </a:p>
        </p:txBody>
      </p:sp>
      <p:sp>
        <p:nvSpPr>
          <p:cNvPr id="838" name="Google Shape;838;p37"/>
          <p:cNvSpPr/>
          <p:nvPr/>
        </p:nvSpPr>
        <p:spPr>
          <a:xfrm>
            <a:off x="431800" y="3038377"/>
            <a:ext cx="1584000" cy="2532106"/>
          </a:xfrm>
          <a:prstGeom prst="roundRect">
            <a:avLst>
              <a:gd name="adj" fmla="val 9494"/>
            </a:avLst>
          </a:prstGeom>
          <a:solidFill>
            <a:srgbClr val="91AAC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39" name="Google Shape;839;p37"/>
          <p:cNvSpPr/>
          <p:nvPr/>
        </p:nvSpPr>
        <p:spPr>
          <a:xfrm>
            <a:off x="791800" y="2606377"/>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0" name="Google Shape;840;p37"/>
          <p:cNvSpPr txBox="1"/>
          <p:nvPr/>
        </p:nvSpPr>
        <p:spPr>
          <a:xfrm>
            <a:off x="694870" y="3635645"/>
            <a:ext cx="1096218" cy="147732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Primer resultado: número de casos por cada técnica</a:t>
            </a:r>
            <a:endParaRPr sz="1200" b="0" i="0" u="none" strike="noStrike" cap="none">
              <a:solidFill>
                <a:schemeClr val="dk1"/>
              </a:solidFill>
              <a:latin typeface="Arial"/>
              <a:ea typeface="Arial"/>
              <a:cs typeface="Arial"/>
              <a:sym typeface="Arial"/>
            </a:endParaRPr>
          </a:p>
        </p:txBody>
      </p:sp>
      <p:sp>
        <p:nvSpPr>
          <p:cNvPr id="841" name="Google Shape;841;p37"/>
          <p:cNvSpPr/>
          <p:nvPr/>
        </p:nvSpPr>
        <p:spPr>
          <a:xfrm>
            <a:off x="2096772" y="3038377"/>
            <a:ext cx="1584000" cy="2532106"/>
          </a:xfrm>
          <a:prstGeom prst="roundRect">
            <a:avLst>
              <a:gd name="adj" fmla="val 9494"/>
            </a:avLst>
          </a:prstGeom>
          <a:solidFill>
            <a:srgbClr val="B7C7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42" name="Google Shape;842;p37"/>
          <p:cNvSpPr/>
          <p:nvPr/>
        </p:nvSpPr>
        <p:spPr>
          <a:xfrm>
            <a:off x="3761744" y="3038377"/>
            <a:ext cx="1584000" cy="2532106"/>
          </a:xfrm>
          <a:prstGeom prst="roundRect">
            <a:avLst>
              <a:gd name="adj" fmla="val 9494"/>
            </a:avLst>
          </a:prstGeom>
          <a:solidFill>
            <a:srgbClr val="C9D6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43" name="Google Shape;843;p37"/>
          <p:cNvSpPr/>
          <p:nvPr/>
        </p:nvSpPr>
        <p:spPr>
          <a:xfrm>
            <a:off x="5426716" y="3038377"/>
            <a:ext cx="1584000" cy="2532106"/>
          </a:xfrm>
          <a:prstGeom prst="roundRect">
            <a:avLst>
              <a:gd name="adj" fmla="val 9494"/>
            </a:avLst>
          </a:prstGeom>
          <a:solidFill>
            <a:srgbClr val="91AAC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44" name="Google Shape;844;p37"/>
          <p:cNvSpPr/>
          <p:nvPr/>
        </p:nvSpPr>
        <p:spPr>
          <a:xfrm>
            <a:off x="7091688" y="3038377"/>
            <a:ext cx="1584000" cy="2532106"/>
          </a:xfrm>
          <a:prstGeom prst="roundRect">
            <a:avLst>
              <a:gd name="adj" fmla="val 9494"/>
            </a:avLst>
          </a:prstGeom>
          <a:solidFill>
            <a:srgbClr val="DBE4E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45" name="Google Shape;845;p37"/>
          <p:cNvSpPr/>
          <p:nvPr/>
        </p:nvSpPr>
        <p:spPr>
          <a:xfrm>
            <a:off x="2456772" y="2606377"/>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6" name="Google Shape;846;p37"/>
          <p:cNvSpPr/>
          <p:nvPr/>
        </p:nvSpPr>
        <p:spPr>
          <a:xfrm>
            <a:off x="4121744" y="2606377"/>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7" name="Google Shape;847;p37"/>
          <p:cNvSpPr/>
          <p:nvPr/>
        </p:nvSpPr>
        <p:spPr>
          <a:xfrm>
            <a:off x="5786716" y="2606377"/>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8" name="Google Shape;848;p37"/>
          <p:cNvSpPr/>
          <p:nvPr/>
        </p:nvSpPr>
        <p:spPr>
          <a:xfrm>
            <a:off x="7451688" y="2606377"/>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9" name="Google Shape;849;p37"/>
          <p:cNvSpPr txBox="1"/>
          <p:nvPr/>
        </p:nvSpPr>
        <p:spPr>
          <a:xfrm>
            <a:off x="2359842" y="3635645"/>
            <a:ext cx="1207958" cy="1723549"/>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Curva epidémica: tipo de transmisión, periodo de incubación, otros</a:t>
            </a:r>
            <a:endParaRPr sz="1200" b="0" i="0" u="none" strike="noStrike" cap="none">
              <a:solidFill>
                <a:schemeClr val="dk1"/>
              </a:solidFill>
              <a:latin typeface="Arial"/>
              <a:ea typeface="Arial"/>
              <a:cs typeface="Arial"/>
              <a:sym typeface="Arial"/>
            </a:endParaRPr>
          </a:p>
        </p:txBody>
      </p:sp>
      <p:sp>
        <p:nvSpPr>
          <p:cNvPr id="850" name="Google Shape;850;p37"/>
          <p:cNvSpPr txBox="1"/>
          <p:nvPr/>
        </p:nvSpPr>
        <p:spPr>
          <a:xfrm>
            <a:off x="3940924" y="3635645"/>
            <a:ext cx="1357923" cy="123110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Persona a persona: describir cada secuencia de transmisión</a:t>
            </a:r>
            <a:endParaRPr sz="1200" b="0" i="0" u="none" strike="noStrike" cap="none">
              <a:solidFill>
                <a:schemeClr val="dk1"/>
              </a:solidFill>
              <a:latin typeface="Arial"/>
              <a:ea typeface="Arial"/>
              <a:cs typeface="Arial"/>
              <a:sym typeface="Arial"/>
            </a:endParaRPr>
          </a:p>
        </p:txBody>
      </p:sp>
      <p:sp>
        <p:nvSpPr>
          <p:cNvPr id="851" name="Google Shape;851;p37"/>
          <p:cNvSpPr txBox="1"/>
          <p:nvPr/>
        </p:nvSpPr>
        <p:spPr>
          <a:xfrm>
            <a:off x="5620927" y="3635645"/>
            <a:ext cx="1282941" cy="123110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Tasas de ataque: por grupos de edad y lugar de ocurrencia</a:t>
            </a:r>
            <a:endParaRPr sz="1200" b="0" i="0" u="none" strike="noStrike" cap="none">
              <a:solidFill>
                <a:schemeClr val="dk1"/>
              </a:solidFill>
              <a:latin typeface="Arial"/>
              <a:ea typeface="Arial"/>
              <a:cs typeface="Arial"/>
              <a:sym typeface="Arial"/>
            </a:endParaRPr>
          </a:p>
        </p:txBody>
      </p:sp>
      <p:sp>
        <p:nvSpPr>
          <p:cNvPr id="852" name="Google Shape;852;p37"/>
          <p:cNvSpPr txBox="1"/>
          <p:nvPr/>
        </p:nvSpPr>
        <p:spPr>
          <a:xfrm>
            <a:off x="7300931" y="3635645"/>
            <a:ext cx="1207958"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Factores de riesgo</a:t>
            </a:r>
            <a:endParaRPr/>
          </a:p>
        </p:txBody>
      </p:sp>
      <p:grpSp>
        <p:nvGrpSpPr>
          <p:cNvPr id="853" name="Google Shape;853;p37"/>
          <p:cNvGrpSpPr/>
          <p:nvPr/>
        </p:nvGrpSpPr>
        <p:grpSpPr>
          <a:xfrm>
            <a:off x="971859" y="2841557"/>
            <a:ext cx="503793" cy="394025"/>
            <a:chOff x="2629353" y="1911381"/>
            <a:chExt cx="3884606" cy="3038218"/>
          </a:xfrm>
        </p:grpSpPr>
        <p:sp>
          <p:nvSpPr>
            <p:cNvPr id="854" name="Google Shape;854;p37"/>
            <p:cNvSpPr/>
            <p:nvPr/>
          </p:nvSpPr>
          <p:spPr>
            <a:xfrm>
              <a:off x="2629353" y="1911381"/>
              <a:ext cx="3884606" cy="3038218"/>
            </a:xfrm>
            <a:custGeom>
              <a:avLst/>
              <a:gdLst/>
              <a:ahLst/>
              <a:cxnLst/>
              <a:rect l="l" t="t" r="r" b="b"/>
              <a:pathLst>
                <a:path w="3884606" h="3038218" extrusionOk="0">
                  <a:moveTo>
                    <a:pt x="3884785" y="265660"/>
                  </a:moveTo>
                  <a:lnTo>
                    <a:pt x="3884785" y="2772875"/>
                  </a:lnTo>
                  <a:cubicBezTo>
                    <a:pt x="3865782" y="2819213"/>
                    <a:pt x="3853620" y="2870119"/>
                    <a:pt x="3826350" y="2910938"/>
                  </a:cubicBezTo>
                  <a:cubicBezTo>
                    <a:pt x="3764589" y="3003330"/>
                    <a:pt x="3670807" y="3038440"/>
                    <a:pt x="3561632" y="3038345"/>
                  </a:cubicBezTo>
                  <a:cubicBezTo>
                    <a:pt x="3114101" y="3038345"/>
                    <a:pt x="2666507" y="3038345"/>
                    <a:pt x="2218850" y="3038345"/>
                  </a:cubicBezTo>
                  <a:cubicBezTo>
                    <a:pt x="1586606" y="3038345"/>
                    <a:pt x="954394" y="3038345"/>
                    <a:pt x="322213" y="3038345"/>
                  </a:cubicBezTo>
                  <a:cubicBezTo>
                    <a:pt x="131704" y="3038345"/>
                    <a:pt x="580" y="2911890"/>
                    <a:pt x="485" y="2725490"/>
                  </a:cubicBezTo>
                  <a:cubicBezTo>
                    <a:pt x="-148" y="1921469"/>
                    <a:pt x="200" y="1117447"/>
                    <a:pt x="1531" y="313426"/>
                  </a:cubicBezTo>
                  <a:cubicBezTo>
                    <a:pt x="1748" y="264130"/>
                    <a:pt x="12539" y="215457"/>
                    <a:pt x="33171" y="170700"/>
                  </a:cubicBezTo>
                  <a:cubicBezTo>
                    <a:pt x="89041" y="52523"/>
                    <a:pt x="190140" y="761"/>
                    <a:pt x="318223" y="381"/>
                  </a:cubicBezTo>
                  <a:cubicBezTo>
                    <a:pt x="550920" y="-190"/>
                    <a:pt x="783807" y="381"/>
                    <a:pt x="1016218" y="381"/>
                  </a:cubicBezTo>
                  <a:cubicBezTo>
                    <a:pt x="1863391" y="381"/>
                    <a:pt x="2710532" y="381"/>
                    <a:pt x="3557641" y="381"/>
                  </a:cubicBezTo>
                  <a:cubicBezTo>
                    <a:pt x="3643157" y="381"/>
                    <a:pt x="3719741" y="20933"/>
                    <a:pt x="3784732" y="78880"/>
                  </a:cubicBezTo>
                  <a:cubicBezTo>
                    <a:pt x="3840982" y="128929"/>
                    <a:pt x="3868157" y="194202"/>
                    <a:pt x="3884785" y="265660"/>
                  </a:cubicBezTo>
                  <a:close/>
                  <a:moveTo>
                    <a:pt x="114981" y="484506"/>
                  </a:moveTo>
                  <a:lnTo>
                    <a:pt x="3770765" y="484506"/>
                  </a:lnTo>
                  <a:lnTo>
                    <a:pt x="3770765" y="337974"/>
                  </a:lnTo>
                  <a:cubicBezTo>
                    <a:pt x="3770765" y="185734"/>
                    <a:pt x="3699882" y="114276"/>
                    <a:pt x="3548710" y="114276"/>
                  </a:cubicBezTo>
                  <a:cubicBezTo>
                    <a:pt x="2478183" y="114276"/>
                    <a:pt x="1407467" y="114276"/>
                    <a:pt x="336561" y="114276"/>
                  </a:cubicBezTo>
                  <a:cubicBezTo>
                    <a:pt x="315091" y="113727"/>
                    <a:pt x="293612" y="114904"/>
                    <a:pt x="272330" y="117796"/>
                  </a:cubicBezTo>
                  <a:cubicBezTo>
                    <a:pt x="185009" y="131974"/>
                    <a:pt x="120302" y="199816"/>
                    <a:pt x="115646" y="288020"/>
                  </a:cubicBezTo>
                  <a:cubicBezTo>
                    <a:pt x="111750" y="352247"/>
                    <a:pt x="114696" y="416854"/>
                    <a:pt x="114696" y="484411"/>
                  </a:cubicBezTo>
                  <a:close/>
                  <a:moveTo>
                    <a:pt x="2552645" y="604205"/>
                  </a:moveTo>
                  <a:lnTo>
                    <a:pt x="115836" y="604205"/>
                  </a:lnTo>
                  <a:lnTo>
                    <a:pt x="115836" y="972057"/>
                  </a:lnTo>
                  <a:lnTo>
                    <a:pt x="2552645" y="972057"/>
                  </a:lnTo>
                  <a:close/>
                  <a:moveTo>
                    <a:pt x="1332150" y="2066002"/>
                  </a:moveTo>
                  <a:lnTo>
                    <a:pt x="1332150" y="2434044"/>
                  </a:lnTo>
                  <a:lnTo>
                    <a:pt x="2552265" y="2434044"/>
                  </a:lnTo>
                  <a:lnTo>
                    <a:pt x="2552265" y="2066002"/>
                  </a:lnTo>
                  <a:close/>
                  <a:moveTo>
                    <a:pt x="3768104" y="1947730"/>
                  </a:moveTo>
                  <a:lnTo>
                    <a:pt x="3768104" y="1579307"/>
                  </a:lnTo>
                  <a:lnTo>
                    <a:pt x="2670847" y="1579307"/>
                  </a:lnTo>
                  <a:lnTo>
                    <a:pt x="2670847" y="1947730"/>
                  </a:lnTo>
                  <a:close/>
                  <a:moveTo>
                    <a:pt x="1331485" y="1090139"/>
                  </a:moveTo>
                  <a:cubicBezTo>
                    <a:pt x="1330725" y="1105934"/>
                    <a:pt x="1329680" y="1118684"/>
                    <a:pt x="1329680" y="1130578"/>
                  </a:cubicBezTo>
                  <a:cubicBezTo>
                    <a:pt x="1329680" y="1226680"/>
                    <a:pt x="1331295" y="1322877"/>
                    <a:pt x="1328730" y="1418979"/>
                  </a:cubicBezTo>
                  <a:cubicBezTo>
                    <a:pt x="1327780" y="1454660"/>
                    <a:pt x="1339277" y="1463034"/>
                    <a:pt x="1373388" y="1462938"/>
                  </a:cubicBezTo>
                  <a:cubicBezTo>
                    <a:pt x="1752316" y="1461797"/>
                    <a:pt x="2131244" y="1462272"/>
                    <a:pt x="2510078" y="1462177"/>
                  </a:cubicBezTo>
                  <a:cubicBezTo>
                    <a:pt x="2523665" y="1462177"/>
                    <a:pt x="2537157" y="1461035"/>
                    <a:pt x="2551505" y="1460369"/>
                  </a:cubicBezTo>
                  <a:lnTo>
                    <a:pt x="2551505" y="1090139"/>
                  </a:lnTo>
                  <a:close/>
                  <a:moveTo>
                    <a:pt x="1331485" y="2921595"/>
                  </a:moveTo>
                  <a:lnTo>
                    <a:pt x="2552740" y="2921595"/>
                  </a:lnTo>
                  <a:lnTo>
                    <a:pt x="2552740" y="2554124"/>
                  </a:lnTo>
                  <a:lnTo>
                    <a:pt x="1331675" y="2554124"/>
                  </a:lnTo>
                  <a:close/>
                  <a:moveTo>
                    <a:pt x="2670657" y="1458847"/>
                  </a:moveTo>
                  <a:lnTo>
                    <a:pt x="3768389" y="1458847"/>
                  </a:lnTo>
                  <a:lnTo>
                    <a:pt x="3768389" y="1090995"/>
                  </a:lnTo>
                  <a:lnTo>
                    <a:pt x="2670657" y="1090995"/>
                  </a:lnTo>
                  <a:close/>
                  <a:moveTo>
                    <a:pt x="2670657" y="2924164"/>
                  </a:moveTo>
                  <a:lnTo>
                    <a:pt x="2885965" y="2924164"/>
                  </a:lnTo>
                  <a:cubicBezTo>
                    <a:pt x="3113246" y="2924164"/>
                    <a:pt x="3340591" y="2924164"/>
                    <a:pt x="3567998" y="2924164"/>
                  </a:cubicBezTo>
                  <a:cubicBezTo>
                    <a:pt x="3669857" y="2924164"/>
                    <a:pt x="3749291" y="2870880"/>
                    <a:pt x="3762498" y="2779345"/>
                  </a:cubicBezTo>
                  <a:cubicBezTo>
                    <a:pt x="3773045" y="2705604"/>
                    <a:pt x="3764589" y="2629198"/>
                    <a:pt x="3764589" y="2553648"/>
                  </a:cubicBezTo>
                  <a:lnTo>
                    <a:pt x="2670657" y="2553648"/>
                  </a:lnTo>
                  <a:close/>
                  <a:moveTo>
                    <a:pt x="3768294" y="2435281"/>
                  </a:moveTo>
                  <a:lnTo>
                    <a:pt x="3768294" y="2066573"/>
                  </a:lnTo>
                  <a:lnTo>
                    <a:pt x="2672082" y="2066573"/>
                  </a:lnTo>
                  <a:lnTo>
                    <a:pt x="2672082" y="2435376"/>
                  </a:lnTo>
                  <a:close/>
                  <a:moveTo>
                    <a:pt x="116691" y="1090520"/>
                  </a:moveTo>
                  <a:lnTo>
                    <a:pt x="116691" y="1460179"/>
                  </a:lnTo>
                  <a:lnTo>
                    <a:pt x="1212999" y="1460179"/>
                  </a:lnTo>
                  <a:lnTo>
                    <a:pt x="1212999" y="1090520"/>
                  </a:lnTo>
                  <a:close/>
                  <a:moveTo>
                    <a:pt x="115931" y="2434710"/>
                  </a:moveTo>
                  <a:lnTo>
                    <a:pt x="1212334" y="2434710"/>
                  </a:lnTo>
                  <a:lnTo>
                    <a:pt x="1212334" y="2065907"/>
                  </a:lnTo>
                  <a:lnTo>
                    <a:pt x="115931" y="2065907"/>
                  </a:lnTo>
                  <a:close/>
                  <a:moveTo>
                    <a:pt x="115931" y="1947349"/>
                  </a:moveTo>
                  <a:lnTo>
                    <a:pt x="1212334" y="1947349"/>
                  </a:lnTo>
                  <a:lnTo>
                    <a:pt x="1212334" y="1578261"/>
                  </a:lnTo>
                  <a:lnTo>
                    <a:pt x="115931" y="1578261"/>
                  </a:lnTo>
                  <a:close/>
                  <a:moveTo>
                    <a:pt x="1332150" y="1946493"/>
                  </a:moveTo>
                  <a:lnTo>
                    <a:pt x="2552075" y="1946493"/>
                  </a:lnTo>
                  <a:lnTo>
                    <a:pt x="2552075" y="1578451"/>
                  </a:lnTo>
                  <a:lnTo>
                    <a:pt x="1332150" y="1578451"/>
                  </a:lnTo>
                  <a:close/>
                  <a:moveTo>
                    <a:pt x="1212904" y="2924259"/>
                  </a:moveTo>
                  <a:lnTo>
                    <a:pt x="1212904" y="2553173"/>
                  </a:lnTo>
                  <a:lnTo>
                    <a:pt x="113841" y="2553173"/>
                  </a:lnTo>
                  <a:cubicBezTo>
                    <a:pt x="113841" y="2606838"/>
                    <a:pt x="113841" y="2658409"/>
                    <a:pt x="113841" y="2709981"/>
                  </a:cubicBezTo>
                  <a:cubicBezTo>
                    <a:pt x="113841" y="2848805"/>
                    <a:pt x="188334" y="2923879"/>
                    <a:pt x="326204" y="2923974"/>
                  </a:cubicBezTo>
                  <a:lnTo>
                    <a:pt x="1212904" y="2923974"/>
                  </a:lnTo>
                  <a:close/>
                  <a:moveTo>
                    <a:pt x="3768864" y="603825"/>
                  </a:moveTo>
                  <a:lnTo>
                    <a:pt x="2671987" y="603825"/>
                  </a:lnTo>
                  <a:lnTo>
                    <a:pt x="2671987" y="972628"/>
                  </a:lnTo>
                  <a:lnTo>
                    <a:pt x="3768389" y="972628"/>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55" name="Google Shape;855;p37"/>
            <p:cNvSpPr/>
            <p:nvPr/>
          </p:nvSpPr>
          <p:spPr>
            <a:xfrm>
              <a:off x="3665242" y="2154828"/>
              <a:ext cx="1812142" cy="114364"/>
            </a:xfrm>
            <a:custGeom>
              <a:avLst/>
              <a:gdLst/>
              <a:ahLst/>
              <a:cxnLst/>
              <a:rect l="l" t="t" r="r" b="b"/>
              <a:pathLst>
                <a:path w="1812142" h="114364" extrusionOk="0">
                  <a:moveTo>
                    <a:pt x="905986" y="114224"/>
                  </a:moveTo>
                  <a:lnTo>
                    <a:pt x="86938" y="114224"/>
                  </a:lnTo>
                  <a:cubicBezTo>
                    <a:pt x="73048" y="114863"/>
                    <a:pt x="59128" y="114354"/>
                    <a:pt x="45321" y="112702"/>
                  </a:cubicBezTo>
                  <a:cubicBezTo>
                    <a:pt x="16816" y="107849"/>
                    <a:pt x="-3233" y="87392"/>
                    <a:pt x="663" y="60655"/>
                  </a:cubicBezTo>
                  <a:cubicBezTo>
                    <a:pt x="3513" y="40768"/>
                    <a:pt x="21472" y="20501"/>
                    <a:pt x="37815" y="6228"/>
                  </a:cubicBezTo>
                  <a:cubicBezTo>
                    <a:pt x="47316" y="-1859"/>
                    <a:pt x="66320" y="424"/>
                    <a:pt x="81713" y="424"/>
                  </a:cubicBezTo>
                  <a:cubicBezTo>
                    <a:pt x="631608" y="424"/>
                    <a:pt x="1181472" y="424"/>
                    <a:pt x="1731305" y="424"/>
                  </a:cubicBezTo>
                  <a:cubicBezTo>
                    <a:pt x="1746317" y="424"/>
                    <a:pt x="1765986" y="-1764"/>
                    <a:pt x="1775203" y="6419"/>
                  </a:cubicBezTo>
                  <a:cubicBezTo>
                    <a:pt x="1791451" y="20786"/>
                    <a:pt x="1809219" y="41244"/>
                    <a:pt x="1811879" y="61130"/>
                  </a:cubicBezTo>
                  <a:cubicBezTo>
                    <a:pt x="1815585" y="87963"/>
                    <a:pt x="1795631" y="108135"/>
                    <a:pt x="1766746" y="112702"/>
                  </a:cubicBezTo>
                  <a:cubicBezTo>
                    <a:pt x="1752935" y="114307"/>
                    <a:pt x="1739019" y="114816"/>
                    <a:pt x="1725129" y="11422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56" name="Google Shape;856;p37"/>
            <p:cNvSpPr/>
            <p:nvPr/>
          </p:nvSpPr>
          <p:spPr>
            <a:xfrm>
              <a:off x="2873340" y="2642446"/>
              <a:ext cx="1388234" cy="113963"/>
            </a:xfrm>
            <a:custGeom>
              <a:avLst/>
              <a:gdLst/>
              <a:ahLst/>
              <a:cxnLst/>
              <a:rect l="l" t="t" r="r" b="b"/>
              <a:pathLst>
                <a:path w="1388234" h="113963" extrusionOk="0">
                  <a:moveTo>
                    <a:pt x="693462" y="113967"/>
                  </a:moveTo>
                  <a:lnTo>
                    <a:pt x="90958" y="113967"/>
                  </a:lnTo>
                  <a:cubicBezTo>
                    <a:pt x="77072" y="114333"/>
                    <a:pt x="63176" y="113888"/>
                    <a:pt x="49341" y="112635"/>
                  </a:cubicBezTo>
                  <a:cubicBezTo>
                    <a:pt x="21239" y="111147"/>
                    <a:pt x="-511" y="87421"/>
                    <a:pt x="407" y="59255"/>
                  </a:cubicBezTo>
                  <a:cubicBezTo>
                    <a:pt x="-2103" y="32630"/>
                    <a:pt x="16351" y="8585"/>
                    <a:pt x="42690" y="4163"/>
                  </a:cubicBezTo>
                  <a:cubicBezTo>
                    <a:pt x="56245" y="1304"/>
                    <a:pt x="70076" y="-36"/>
                    <a:pt x="83927" y="167"/>
                  </a:cubicBezTo>
                  <a:cubicBezTo>
                    <a:pt x="490601" y="167"/>
                    <a:pt x="897305" y="167"/>
                    <a:pt x="1304042" y="167"/>
                  </a:cubicBezTo>
                  <a:cubicBezTo>
                    <a:pt x="1319158" y="-150"/>
                    <a:pt x="1334255" y="1416"/>
                    <a:pt x="1348985" y="4829"/>
                  </a:cubicBezTo>
                  <a:cubicBezTo>
                    <a:pt x="1377490" y="12346"/>
                    <a:pt x="1390128" y="33374"/>
                    <a:pt x="1388227" y="61919"/>
                  </a:cubicBezTo>
                  <a:cubicBezTo>
                    <a:pt x="1388054" y="88324"/>
                    <a:pt x="1367678" y="110178"/>
                    <a:pt x="1341384" y="112159"/>
                  </a:cubicBezTo>
                  <a:cubicBezTo>
                    <a:pt x="1327601" y="113716"/>
                    <a:pt x="1313721" y="114225"/>
                    <a:pt x="1299861" y="11368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57" name="Google Shape;857;p37"/>
            <p:cNvSpPr/>
            <p:nvPr/>
          </p:nvSpPr>
          <p:spPr>
            <a:xfrm>
              <a:off x="4090269" y="4105160"/>
              <a:ext cx="232063" cy="112256"/>
            </a:xfrm>
            <a:custGeom>
              <a:avLst/>
              <a:gdLst/>
              <a:ahLst/>
              <a:cxnLst/>
              <a:rect l="l" t="t" r="r" b="b"/>
              <a:pathLst>
                <a:path w="232063" h="112256" extrusionOk="0">
                  <a:moveTo>
                    <a:pt x="117804" y="962"/>
                  </a:moveTo>
                  <a:cubicBezTo>
                    <a:pt x="139278" y="962"/>
                    <a:pt x="160847" y="-560"/>
                    <a:pt x="182131" y="962"/>
                  </a:cubicBezTo>
                  <a:cubicBezTo>
                    <a:pt x="209891" y="1108"/>
                    <a:pt x="232276" y="23762"/>
                    <a:pt x="232129" y="51561"/>
                  </a:cubicBezTo>
                  <a:cubicBezTo>
                    <a:pt x="232127" y="51949"/>
                    <a:pt x="232121" y="52336"/>
                    <a:pt x="232110" y="52724"/>
                  </a:cubicBezTo>
                  <a:cubicBezTo>
                    <a:pt x="233820" y="83457"/>
                    <a:pt x="218998" y="107055"/>
                    <a:pt x="188402" y="109814"/>
                  </a:cubicBezTo>
                  <a:cubicBezTo>
                    <a:pt x="140701" y="113240"/>
                    <a:pt x="92817" y="113240"/>
                    <a:pt x="45116" y="109814"/>
                  </a:cubicBezTo>
                  <a:cubicBezTo>
                    <a:pt x="14521" y="107721"/>
                    <a:pt x="-1157" y="83838"/>
                    <a:pt x="268" y="53771"/>
                  </a:cubicBezTo>
                  <a:cubicBezTo>
                    <a:pt x="1788" y="21800"/>
                    <a:pt x="20507" y="2484"/>
                    <a:pt x="53383" y="677"/>
                  </a:cubicBezTo>
                  <a:cubicBezTo>
                    <a:pt x="74762" y="-560"/>
                    <a:pt x="96330" y="677"/>
                    <a:pt x="117804" y="67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58" name="Google Shape;858;p37"/>
            <p:cNvSpPr/>
            <p:nvPr/>
          </p:nvSpPr>
          <p:spPr>
            <a:xfrm>
              <a:off x="4455430" y="4104927"/>
              <a:ext cx="231891" cy="112334"/>
            </a:xfrm>
            <a:custGeom>
              <a:avLst/>
              <a:gdLst/>
              <a:ahLst/>
              <a:cxnLst/>
              <a:rect l="l" t="t" r="r" b="b"/>
              <a:pathLst>
                <a:path w="231891" h="112334" extrusionOk="0">
                  <a:moveTo>
                    <a:pt x="117413" y="1099"/>
                  </a:moveTo>
                  <a:cubicBezTo>
                    <a:pt x="138792" y="1099"/>
                    <a:pt x="160361" y="-233"/>
                    <a:pt x="181740" y="1099"/>
                  </a:cubicBezTo>
                  <a:cubicBezTo>
                    <a:pt x="212620" y="3573"/>
                    <a:pt x="230008" y="22223"/>
                    <a:pt x="231909" y="52766"/>
                  </a:cubicBezTo>
                  <a:cubicBezTo>
                    <a:pt x="233809" y="83309"/>
                    <a:pt x="218891" y="107192"/>
                    <a:pt x="188296" y="109856"/>
                  </a:cubicBezTo>
                  <a:cubicBezTo>
                    <a:pt x="140629" y="113329"/>
                    <a:pt x="92772" y="113329"/>
                    <a:pt x="45105" y="109856"/>
                  </a:cubicBezTo>
                  <a:cubicBezTo>
                    <a:pt x="14605" y="107763"/>
                    <a:pt x="-1073" y="84546"/>
                    <a:pt x="257" y="54003"/>
                  </a:cubicBezTo>
                  <a:cubicBezTo>
                    <a:pt x="1777" y="21557"/>
                    <a:pt x="20306" y="2812"/>
                    <a:pt x="52992" y="719"/>
                  </a:cubicBezTo>
                  <a:cubicBezTo>
                    <a:pt x="74370" y="-613"/>
                    <a:pt x="95939" y="719"/>
                    <a:pt x="117413" y="71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59" name="Google Shape;859;p37"/>
            <p:cNvSpPr/>
            <p:nvPr/>
          </p:nvSpPr>
          <p:spPr>
            <a:xfrm>
              <a:off x="5426678" y="3618575"/>
              <a:ext cx="113355" cy="111326"/>
            </a:xfrm>
            <a:custGeom>
              <a:avLst/>
              <a:gdLst/>
              <a:ahLst/>
              <a:cxnLst/>
              <a:rect l="l" t="t" r="r" b="b"/>
              <a:pathLst>
                <a:path w="113355" h="111326" extrusionOk="0">
                  <a:moveTo>
                    <a:pt x="57759" y="111417"/>
                  </a:moveTo>
                  <a:cubicBezTo>
                    <a:pt x="27080" y="112520"/>
                    <a:pt x="1317" y="88510"/>
                    <a:pt x="215" y="57787"/>
                  </a:cubicBezTo>
                  <a:cubicBezTo>
                    <a:pt x="-886" y="27065"/>
                    <a:pt x="23091" y="1266"/>
                    <a:pt x="53770" y="163"/>
                  </a:cubicBezTo>
                  <a:cubicBezTo>
                    <a:pt x="55289" y="108"/>
                    <a:pt x="56811" y="116"/>
                    <a:pt x="58329" y="186"/>
                  </a:cubicBezTo>
                  <a:cubicBezTo>
                    <a:pt x="88724" y="850"/>
                    <a:pt x="113132" y="25503"/>
                    <a:pt x="113534" y="55944"/>
                  </a:cubicBezTo>
                  <a:cubicBezTo>
                    <a:pt x="112680" y="86367"/>
                    <a:pt x="88144" y="110770"/>
                    <a:pt x="57759" y="11141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60" name="Google Shape;860;p37"/>
            <p:cNvSpPr/>
            <p:nvPr/>
          </p:nvSpPr>
          <p:spPr>
            <a:xfrm>
              <a:off x="4454800" y="3128989"/>
              <a:ext cx="354551" cy="114757"/>
            </a:xfrm>
            <a:custGeom>
              <a:avLst/>
              <a:gdLst/>
              <a:ahLst/>
              <a:cxnLst/>
              <a:rect l="l" t="t" r="r" b="b"/>
              <a:pathLst>
                <a:path w="354551" h="114757" extrusionOk="0">
                  <a:moveTo>
                    <a:pt x="174863" y="114404"/>
                  </a:moveTo>
                  <a:cubicBezTo>
                    <a:pt x="136857" y="114404"/>
                    <a:pt x="98850" y="115451"/>
                    <a:pt x="60843" y="114404"/>
                  </a:cubicBezTo>
                  <a:cubicBezTo>
                    <a:pt x="22836" y="113357"/>
                    <a:pt x="1362" y="92805"/>
                    <a:pt x="222" y="60358"/>
                  </a:cubicBezTo>
                  <a:cubicBezTo>
                    <a:pt x="-918" y="26390"/>
                    <a:pt x="20651" y="3268"/>
                    <a:pt x="60463" y="1841"/>
                  </a:cubicBezTo>
                  <a:cubicBezTo>
                    <a:pt x="138820" y="-379"/>
                    <a:pt x="217273" y="-443"/>
                    <a:pt x="295820" y="1651"/>
                  </a:cubicBezTo>
                  <a:cubicBezTo>
                    <a:pt x="333827" y="2602"/>
                    <a:pt x="354541" y="25533"/>
                    <a:pt x="354731" y="57789"/>
                  </a:cubicBezTo>
                  <a:cubicBezTo>
                    <a:pt x="354731" y="91758"/>
                    <a:pt x="332782" y="112882"/>
                    <a:pt x="292400" y="114214"/>
                  </a:cubicBezTo>
                  <a:cubicBezTo>
                    <a:pt x="252017" y="115546"/>
                    <a:pt x="214105" y="114499"/>
                    <a:pt x="174863" y="11440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61" name="Google Shape;861;p37"/>
            <p:cNvSpPr/>
            <p:nvPr/>
          </p:nvSpPr>
          <p:spPr>
            <a:xfrm>
              <a:off x="4090324" y="3131071"/>
              <a:ext cx="231980" cy="111908"/>
            </a:xfrm>
            <a:custGeom>
              <a:avLst/>
              <a:gdLst/>
              <a:ahLst/>
              <a:cxnLst/>
              <a:rect l="l" t="t" r="r" b="b"/>
              <a:pathLst>
                <a:path w="231980" h="111908" extrusionOk="0">
                  <a:moveTo>
                    <a:pt x="116608" y="110608"/>
                  </a:moveTo>
                  <a:cubicBezTo>
                    <a:pt x="93899" y="110608"/>
                    <a:pt x="71095" y="112226"/>
                    <a:pt x="48576" y="110608"/>
                  </a:cubicBezTo>
                  <a:cubicBezTo>
                    <a:pt x="17221" y="107944"/>
                    <a:pt x="1068" y="87201"/>
                    <a:pt x="212" y="57324"/>
                  </a:cubicBezTo>
                  <a:cubicBezTo>
                    <a:pt x="-643" y="27447"/>
                    <a:pt x="14845" y="4135"/>
                    <a:pt x="46106" y="2232"/>
                  </a:cubicBezTo>
                  <a:cubicBezTo>
                    <a:pt x="92622" y="-575"/>
                    <a:pt x="139265" y="-575"/>
                    <a:pt x="185781" y="2232"/>
                  </a:cubicBezTo>
                  <a:cubicBezTo>
                    <a:pt x="216566" y="4135"/>
                    <a:pt x="232624" y="26115"/>
                    <a:pt x="232149" y="56753"/>
                  </a:cubicBezTo>
                  <a:cubicBezTo>
                    <a:pt x="232149" y="89485"/>
                    <a:pt x="213146" y="108610"/>
                    <a:pt x="181030" y="111275"/>
                  </a:cubicBezTo>
                  <a:cubicBezTo>
                    <a:pt x="159651" y="112987"/>
                    <a:pt x="138082" y="111275"/>
                    <a:pt x="116703" y="11127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62" name="Google Shape;862;p37"/>
            <p:cNvSpPr/>
            <p:nvPr/>
          </p:nvSpPr>
          <p:spPr>
            <a:xfrm>
              <a:off x="4454908" y="4592037"/>
              <a:ext cx="354367" cy="114357"/>
            </a:xfrm>
            <a:custGeom>
              <a:avLst/>
              <a:gdLst/>
              <a:ahLst/>
              <a:cxnLst/>
              <a:rect l="l" t="t" r="r" b="b"/>
              <a:pathLst>
                <a:path w="354367" h="114357" extrusionOk="0">
                  <a:moveTo>
                    <a:pt x="178937" y="780"/>
                  </a:moveTo>
                  <a:cubicBezTo>
                    <a:pt x="217894" y="780"/>
                    <a:pt x="256946" y="-172"/>
                    <a:pt x="295998" y="780"/>
                  </a:cubicBezTo>
                  <a:cubicBezTo>
                    <a:pt x="332294" y="1921"/>
                    <a:pt x="355288" y="23996"/>
                    <a:pt x="354528" y="56252"/>
                  </a:cubicBezTo>
                  <a:cubicBezTo>
                    <a:pt x="353768" y="90792"/>
                    <a:pt x="333340" y="111915"/>
                    <a:pt x="300654" y="112772"/>
                  </a:cubicBezTo>
                  <a:cubicBezTo>
                    <a:pt x="218876" y="115055"/>
                    <a:pt x="137066" y="115055"/>
                    <a:pt x="55224" y="112772"/>
                  </a:cubicBezTo>
                  <a:cubicBezTo>
                    <a:pt x="25585" y="113524"/>
                    <a:pt x="948" y="90073"/>
                    <a:pt x="196" y="60392"/>
                  </a:cubicBezTo>
                  <a:cubicBezTo>
                    <a:pt x="135" y="57993"/>
                    <a:pt x="235" y="55593"/>
                    <a:pt x="495" y="53208"/>
                  </a:cubicBezTo>
                  <a:cubicBezTo>
                    <a:pt x="2205" y="22283"/>
                    <a:pt x="23299" y="1731"/>
                    <a:pt x="58075" y="589"/>
                  </a:cubicBezTo>
                  <a:cubicBezTo>
                    <a:pt x="98267" y="-553"/>
                    <a:pt x="138649" y="780"/>
                    <a:pt x="178937" y="78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63" name="Google Shape;863;p37"/>
            <p:cNvSpPr/>
            <p:nvPr/>
          </p:nvSpPr>
          <p:spPr>
            <a:xfrm>
              <a:off x="4090274" y="4592013"/>
              <a:ext cx="232100" cy="113786"/>
            </a:xfrm>
            <a:custGeom>
              <a:avLst/>
              <a:gdLst/>
              <a:ahLst/>
              <a:cxnLst/>
              <a:rect l="l" t="t" r="r" b="b"/>
              <a:pathLst>
                <a:path w="232100" h="113786" extrusionOk="0">
                  <a:moveTo>
                    <a:pt x="116564" y="803"/>
                  </a:moveTo>
                  <a:cubicBezTo>
                    <a:pt x="136802" y="803"/>
                    <a:pt x="157041" y="-53"/>
                    <a:pt x="177185" y="803"/>
                  </a:cubicBezTo>
                  <a:cubicBezTo>
                    <a:pt x="209301" y="2516"/>
                    <a:pt x="229349" y="19834"/>
                    <a:pt x="232010" y="52185"/>
                  </a:cubicBezTo>
                  <a:cubicBezTo>
                    <a:pt x="234670" y="84536"/>
                    <a:pt x="217567" y="108419"/>
                    <a:pt x="186021" y="110988"/>
                  </a:cubicBezTo>
                  <a:cubicBezTo>
                    <a:pt x="139513" y="114889"/>
                    <a:pt x="92760" y="114889"/>
                    <a:pt x="46251" y="110988"/>
                  </a:cubicBezTo>
                  <a:cubicBezTo>
                    <a:pt x="14610" y="108324"/>
                    <a:pt x="-2208" y="84155"/>
                    <a:pt x="453" y="51804"/>
                  </a:cubicBezTo>
                  <a:cubicBezTo>
                    <a:pt x="662" y="23428"/>
                    <a:pt x="23803" y="594"/>
                    <a:pt x="52139" y="803"/>
                  </a:cubicBezTo>
                  <a:cubicBezTo>
                    <a:pt x="52140" y="803"/>
                    <a:pt x="52141" y="803"/>
                    <a:pt x="52142" y="803"/>
                  </a:cubicBezTo>
                  <a:cubicBezTo>
                    <a:pt x="73521" y="-719"/>
                    <a:pt x="95090" y="803"/>
                    <a:pt x="116564" y="8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64" name="Google Shape;864;p37"/>
            <p:cNvSpPr/>
            <p:nvPr/>
          </p:nvSpPr>
          <p:spPr>
            <a:xfrm>
              <a:off x="5670034" y="3131006"/>
              <a:ext cx="113338" cy="111326"/>
            </a:xfrm>
            <a:custGeom>
              <a:avLst/>
              <a:gdLst/>
              <a:ahLst/>
              <a:cxnLst/>
              <a:rect l="l" t="t" r="r" b="b"/>
              <a:pathLst>
                <a:path w="113338" h="111326" extrusionOk="0">
                  <a:moveTo>
                    <a:pt x="113517" y="56819"/>
                  </a:moveTo>
                  <a:cubicBezTo>
                    <a:pt x="112207" y="87123"/>
                    <a:pt x="87460" y="111110"/>
                    <a:pt x="57172" y="111435"/>
                  </a:cubicBezTo>
                  <a:cubicBezTo>
                    <a:pt x="26483" y="112214"/>
                    <a:pt x="975" y="87932"/>
                    <a:pt x="197" y="57200"/>
                  </a:cubicBezTo>
                  <a:cubicBezTo>
                    <a:pt x="-580" y="26468"/>
                    <a:pt x="23667" y="923"/>
                    <a:pt x="54356" y="145"/>
                  </a:cubicBezTo>
                  <a:cubicBezTo>
                    <a:pt x="55802" y="108"/>
                    <a:pt x="57249" y="128"/>
                    <a:pt x="58693" y="204"/>
                  </a:cubicBezTo>
                  <a:cubicBezTo>
                    <a:pt x="89012" y="1654"/>
                    <a:pt x="113001" y="26426"/>
                    <a:pt x="113517" y="5681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65" name="Google Shape;865;p37"/>
            <p:cNvSpPr/>
            <p:nvPr/>
          </p:nvSpPr>
          <p:spPr>
            <a:xfrm>
              <a:off x="5427863" y="3131100"/>
              <a:ext cx="112171" cy="111220"/>
            </a:xfrm>
            <a:custGeom>
              <a:avLst/>
              <a:gdLst/>
              <a:ahLst/>
              <a:cxnLst/>
              <a:rect l="l" t="t" r="r" b="b"/>
              <a:pathLst>
                <a:path w="112171" h="111220" extrusionOk="0">
                  <a:moveTo>
                    <a:pt x="112350" y="57391"/>
                  </a:moveTo>
                  <a:cubicBezTo>
                    <a:pt x="111067" y="87865"/>
                    <a:pt x="85795" y="111780"/>
                    <a:pt x="55340" y="111341"/>
                  </a:cubicBezTo>
                  <a:cubicBezTo>
                    <a:pt x="25167" y="111632"/>
                    <a:pt x="472" y="87374"/>
                    <a:pt x="181" y="57159"/>
                  </a:cubicBezTo>
                  <a:cubicBezTo>
                    <a:pt x="167" y="55649"/>
                    <a:pt x="215" y="54139"/>
                    <a:pt x="325" y="52633"/>
                  </a:cubicBezTo>
                  <a:cubicBezTo>
                    <a:pt x="1752" y="22240"/>
                    <a:pt x="27512" y="-1240"/>
                    <a:pt x="57863" y="189"/>
                  </a:cubicBezTo>
                  <a:cubicBezTo>
                    <a:pt x="57972" y="194"/>
                    <a:pt x="58081" y="199"/>
                    <a:pt x="58190" y="205"/>
                  </a:cubicBezTo>
                  <a:cubicBezTo>
                    <a:pt x="88595" y="1729"/>
                    <a:pt x="112439" y="26906"/>
                    <a:pt x="112350" y="5739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66" name="Google Shape;866;p37"/>
            <p:cNvSpPr/>
            <p:nvPr/>
          </p:nvSpPr>
          <p:spPr>
            <a:xfrm>
              <a:off x="5427953" y="4592593"/>
              <a:ext cx="112176" cy="112564"/>
            </a:xfrm>
            <a:custGeom>
              <a:avLst/>
              <a:gdLst/>
              <a:ahLst/>
              <a:cxnLst/>
              <a:rect l="l" t="t" r="r" b="b"/>
              <a:pathLst>
                <a:path w="112176" h="112564" extrusionOk="0">
                  <a:moveTo>
                    <a:pt x="112355" y="55601"/>
                  </a:moveTo>
                  <a:cubicBezTo>
                    <a:pt x="111093" y="85869"/>
                    <a:pt x="87411" y="110402"/>
                    <a:pt x="57245" y="112692"/>
                  </a:cubicBezTo>
                  <a:cubicBezTo>
                    <a:pt x="26805" y="112727"/>
                    <a:pt x="1706" y="88808"/>
                    <a:pt x="235" y="58361"/>
                  </a:cubicBezTo>
                  <a:cubicBezTo>
                    <a:pt x="-1131" y="27596"/>
                    <a:pt x="22667" y="1549"/>
                    <a:pt x="53388" y="182"/>
                  </a:cubicBezTo>
                  <a:cubicBezTo>
                    <a:pt x="54356" y="139"/>
                    <a:pt x="55326" y="121"/>
                    <a:pt x="56295" y="128"/>
                  </a:cubicBezTo>
                  <a:cubicBezTo>
                    <a:pt x="86791" y="625"/>
                    <a:pt x="111495" y="25070"/>
                    <a:pt x="112355" y="5560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67" name="Google Shape;867;p37"/>
            <p:cNvSpPr/>
            <p:nvPr/>
          </p:nvSpPr>
          <p:spPr>
            <a:xfrm>
              <a:off x="5671119" y="4592677"/>
              <a:ext cx="112444" cy="112481"/>
            </a:xfrm>
            <a:custGeom>
              <a:avLst/>
              <a:gdLst/>
              <a:ahLst/>
              <a:cxnLst/>
              <a:rect l="l" t="t" r="r" b="b"/>
              <a:pathLst>
                <a:path w="112444" h="112481" extrusionOk="0">
                  <a:moveTo>
                    <a:pt x="112623" y="56659"/>
                  </a:moveTo>
                  <a:cubicBezTo>
                    <a:pt x="110650" y="86921"/>
                    <a:pt x="86420" y="110939"/>
                    <a:pt x="56183" y="112608"/>
                  </a:cubicBezTo>
                  <a:cubicBezTo>
                    <a:pt x="24702" y="112051"/>
                    <a:pt x="-368" y="86044"/>
                    <a:pt x="188" y="54519"/>
                  </a:cubicBezTo>
                  <a:cubicBezTo>
                    <a:pt x="194" y="54154"/>
                    <a:pt x="204" y="53789"/>
                    <a:pt x="218" y="53424"/>
                  </a:cubicBezTo>
                  <a:cubicBezTo>
                    <a:pt x="1653" y="23123"/>
                    <a:pt x="26942" y="-513"/>
                    <a:pt x="57228" y="140"/>
                  </a:cubicBezTo>
                  <a:cubicBezTo>
                    <a:pt x="87861" y="1008"/>
                    <a:pt x="112329" y="25972"/>
                    <a:pt x="112623" y="5665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68" name="Google Shape;868;p37"/>
            <p:cNvSpPr/>
            <p:nvPr/>
          </p:nvSpPr>
          <p:spPr>
            <a:xfrm>
              <a:off x="5671050" y="4105803"/>
              <a:ext cx="112323" cy="111357"/>
            </a:xfrm>
            <a:custGeom>
              <a:avLst/>
              <a:gdLst/>
              <a:ahLst/>
              <a:cxnLst/>
              <a:rect l="l" t="t" r="r" b="b"/>
              <a:pathLst>
                <a:path w="112323" h="111357" extrusionOk="0">
                  <a:moveTo>
                    <a:pt x="112502" y="54364"/>
                  </a:moveTo>
                  <a:cubicBezTo>
                    <a:pt x="111839" y="84599"/>
                    <a:pt x="88279" y="109347"/>
                    <a:pt x="58152" y="111454"/>
                  </a:cubicBezTo>
                  <a:cubicBezTo>
                    <a:pt x="27839" y="112441"/>
                    <a:pt x="2221" y="89146"/>
                    <a:pt x="287" y="58836"/>
                  </a:cubicBezTo>
                  <a:cubicBezTo>
                    <a:pt x="-1603" y="28363"/>
                    <a:pt x="21534" y="2126"/>
                    <a:pt x="51964" y="234"/>
                  </a:cubicBezTo>
                  <a:cubicBezTo>
                    <a:pt x="53202" y="157"/>
                    <a:pt x="54442" y="122"/>
                    <a:pt x="55682" y="128"/>
                  </a:cubicBezTo>
                  <a:cubicBezTo>
                    <a:pt x="86131" y="-102"/>
                    <a:pt x="111273" y="23897"/>
                    <a:pt x="112502" y="5436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69" name="Google Shape;869;p37"/>
            <p:cNvSpPr/>
            <p:nvPr/>
          </p:nvSpPr>
          <p:spPr>
            <a:xfrm>
              <a:off x="5914142" y="4105613"/>
              <a:ext cx="112570" cy="111904"/>
            </a:xfrm>
            <a:custGeom>
              <a:avLst/>
              <a:gdLst/>
              <a:ahLst/>
              <a:cxnLst/>
              <a:rect l="l" t="t" r="r" b="b"/>
              <a:pathLst>
                <a:path w="112570" h="111904" extrusionOk="0">
                  <a:moveTo>
                    <a:pt x="112749" y="54935"/>
                  </a:moveTo>
                  <a:cubicBezTo>
                    <a:pt x="111936" y="85250"/>
                    <a:pt x="88234" y="109975"/>
                    <a:pt x="58019" y="112025"/>
                  </a:cubicBezTo>
                  <a:cubicBezTo>
                    <a:pt x="27598" y="112492"/>
                    <a:pt x="2172" y="88956"/>
                    <a:pt x="249" y="58550"/>
                  </a:cubicBezTo>
                  <a:cubicBezTo>
                    <a:pt x="-1274" y="27846"/>
                    <a:pt x="22348" y="1720"/>
                    <a:pt x="53009" y="195"/>
                  </a:cubicBezTo>
                  <a:cubicBezTo>
                    <a:pt x="54044" y="144"/>
                    <a:pt x="55082" y="121"/>
                    <a:pt x="56119" y="128"/>
                  </a:cubicBezTo>
                  <a:cubicBezTo>
                    <a:pt x="86588" y="307"/>
                    <a:pt x="111531" y="24447"/>
                    <a:pt x="112749" y="5493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70" name="Google Shape;870;p37"/>
            <p:cNvSpPr/>
            <p:nvPr/>
          </p:nvSpPr>
          <p:spPr>
            <a:xfrm>
              <a:off x="5427891" y="4105726"/>
              <a:ext cx="112238" cy="111880"/>
            </a:xfrm>
            <a:custGeom>
              <a:avLst/>
              <a:gdLst/>
              <a:ahLst/>
              <a:cxnLst/>
              <a:rect l="l" t="t" r="r" b="b"/>
              <a:pathLst>
                <a:path w="112238" h="111880" extrusionOk="0">
                  <a:moveTo>
                    <a:pt x="112416" y="57010"/>
                  </a:moveTo>
                  <a:cubicBezTo>
                    <a:pt x="110507" y="87362"/>
                    <a:pt x="85766" y="111229"/>
                    <a:pt x="55406" y="112007"/>
                  </a:cubicBezTo>
                  <a:cubicBezTo>
                    <a:pt x="24604" y="111704"/>
                    <a:pt x="-121" y="86453"/>
                    <a:pt x="182" y="55608"/>
                  </a:cubicBezTo>
                  <a:cubicBezTo>
                    <a:pt x="192" y="54584"/>
                    <a:pt x="230" y="53560"/>
                    <a:pt x="296" y="52538"/>
                  </a:cubicBezTo>
                  <a:cubicBezTo>
                    <a:pt x="1723" y="22198"/>
                    <a:pt x="27441" y="-1240"/>
                    <a:pt x="57738" y="189"/>
                  </a:cubicBezTo>
                  <a:cubicBezTo>
                    <a:pt x="57848" y="194"/>
                    <a:pt x="57957" y="199"/>
                    <a:pt x="58067" y="205"/>
                  </a:cubicBezTo>
                  <a:cubicBezTo>
                    <a:pt x="88529" y="1335"/>
                    <a:pt x="112591" y="26484"/>
                    <a:pt x="112416" y="5701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71" name="Google Shape;871;p37"/>
            <p:cNvSpPr/>
            <p:nvPr/>
          </p:nvSpPr>
          <p:spPr>
            <a:xfrm>
              <a:off x="2873101" y="3130810"/>
              <a:ext cx="294481" cy="112561"/>
            </a:xfrm>
            <a:custGeom>
              <a:avLst/>
              <a:gdLst/>
              <a:ahLst/>
              <a:cxnLst/>
              <a:rect l="l" t="t" r="r" b="b"/>
              <a:pathLst>
                <a:path w="294481" h="112561" extrusionOk="0">
                  <a:moveTo>
                    <a:pt x="145643" y="112012"/>
                  </a:moveTo>
                  <a:cubicBezTo>
                    <a:pt x="115427" y="112012"/>
                    <a:pt x="85117" y="113439"/>
                    <a:pt x="55092" y="112012"/>
                  </a:cubicBezTo>
                  <a:cubicBezTo>
                    <a:pt x="22025" y="109919"/>
                    <a:pt x="-1444" y="85846"/>
                    <a:pt x="267" y="56539"/>
                  </a:cubicBezTo>
                  <a:cubicBezTo>
                    <a:pt x="2072" y="25045"/>
                    <a:pt x="19270" y="2779"/>
                    <a:pt x="51671" y="1733"/>
                  </a:cubicBezTo>
                  <a:cubicBezTo>
                    <a:pt x="115712" y="-361"/>
                    <a:pt x="179849" y="-456"/>
                    <a:pt x="243891" y="1733"/>
                  </a:cubicBezTo>
                  <a:cubicBezTo>
                    <a:pt x="275626" y="2874"/>
                    <a:pt x="293679" y="24283"/>
                    <a:pt x="294630" y="56730"/>
                  </a:cubicBezTo>
                  <a:cubicBezTo>
                    <a:pt x="295580" y="87368"/>
                    <a:pt x="274106" y="109919"/>
                    <a:pt x="239900" y="112012"/>
                  </a:cubicBezTo>
                  <a:cubicBezTo>
                    <a:pt x="208639" y="113534"/>
                    <a:pt x="177094" y="112012"/>
                    <a:pt x="145643" y="11201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72" name="Google Shape;872;p37"/>
            <p:cNvSpPr/>
            <p:nvPr/>
          </p:nvSpPr>
          <p:spPr>
            <a:xfrm>
              <a:off x="2873024" y="4104600"/>
              <a:ext cx="294879" cy="113732"/>
            </a:xfrm>
            <a:custGeom>
              <a:avLst/>
              <a:gdLst/>
              <a:ahLst/>
              <a:cxnLst/>
              <a:rect l="l" t="t" r="r" b="b"/>
              <a:pathLst>
                <a:path w="294879" h="113732" extrusionOk="0">
                  <a:moveTo>
                    <a:pt x="149140" y="1047"/>
                  </a:moveTo>
                  <a:cubicBezTo>
                    <a:pt x="179355" y="1047"/>
                    <a:pt x="209571" y="95"/>
                    <a:pt x="239691" y="1047"/>
                  </a:cubicBezTo>
                  <a:cubicBezTo>
                    <a:pt x="271997" y="2284"/>
                    <a:pt x="291000" y="20077"/>
                    <a:pt x="294516" y="52428"/>
                  </a:cubicBezTo>
                  <a:cubicBezTo>
                    <a:pt x="298613" y="80719"/>
                    <a:pt x="279033" y="106980"/>
                    <a:pt x="250781" y="111083"/>
                  </a:cubicBezTo>
                  <a:cubicBezTo>
                    <a:pt x="248618" y="111397"/>
                    <a:pt x="246437" y="111574"/>
                    <a:pt x="244252" y="111611"/>
                  </a:cubicBezTo>
                  <a:cubicBezTo>
                    <a:pt x="180305" y="114656"/>
                    <a:pt x="116074" y="114561"/>
                    <a:pt x="52032" y="111611"/>
                  </a:cubicBezTo>
                  <a:cubicBezTo>
                    <a:pt x="22604" y="110809"/>
                    <a:pt x="-603" y="86268"/>
                    <a:pt x="199" y="56798"/>
                  </a:cubicBezTo>
                  <a:cubicBezTo>
                    <a:pt x="234" y="55529"/>
                    <a:pt x="313" y="54262"/>
                    <a:pt x="438" y="52999"/>
                  </a:cubicBezTo>
                  <a:cubicBezTo>
                    <a:pt x="4619" y="19886"/>
                    <a:pt x="24192" y="951"/>
                    <a:pt x="58493" y="381"/>
                  </a:cubicBezTo>
                  <a:cubicBezTo>
                    <a:pt x="88709" y="-190"/>
                    <a:pt x="118924" y="381"/>
                    <a:pt x="149140" y="38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73" name="Google Shape;873;p37"/>
            <p:cNvSpPr/>
            <p:nvPr/>
          </p:nvSpPr>
          <p:spPr>
            <a:xfrm>
              <a:off x="2872808" y="3617207"/>
              <a:ext cx="294777" cy="114259"/>
            </a:xfrm>
            <a:custGeom>
              <a:avLst/>
              <a:gdLst/>
              <a:ahLst/>
              <a:cxnLst/>
              <a:rect l="l" t="t" r="r" b="b"/>
              <a:pathLst>
                <a:path w="294777" h="114259" extrusionOk="0">
                  <a:moveTo>
                    <a:pt x="145935" y="113832"/>
                  </a:moveTo>
                  <a:cubicBezTo>
                    <a:pt x="117430" y="113832"/>
                    <a:pt x="87880" y="115354"/>
                    <a:pt x="59090" y="113356"/>
                  </a:cubicBezTo>
                  <a:cubicBezTo>
                    <a:pt x="23458" y="110977"/>
                    <a:pt x="179" y="87094"/>
                    <a:pt x="179" y="56932"/>
                  </a:cubicBezTo>
                  <a:cubicBezTo>
                    <a:pt x="179" y="26769"/>
                    <a:pt x="23648" y="2125"/>
                    <a:pt x="59375" y="1269"/>
                  </a:cubicBezTo>
                  <a:cubicBezTo>
                    <a:pt x="118475" y="-254"/>
                    <a:pt x="177608" y="-254"/>
                    <a:pt x="236772" y="1269"/>
                  </a:cubicBezTo>
                  <a:cubicBezTo>
                    <a:pt x="273353" y="2315"/>
                    <a:pt x="295967" y="25342"/>
                    <a:pt x="294922" y="57217"/>
                  </a:cubicBezTo>
                  <a:cubicBezTo>
                    <a:pt x="293687" y="91852"/>
                    <a:pt x="272973" y="108884"/>
                    <a:pt x="240192" y="113356"/>
                  </a:cubicBezTo>
                  <a:cubicBezTo>
                    <a:pt x="236482" y="113925"/>
                    <a:pt x="232734" y="114211"/>
                    <a:pt x="228980" y="114212"/>
                  </a:cubicBezTo>
                  <a:lnTo>
                    <a:pt x="145935" y="114212"/>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74" name="Google Shape;874;p37"/>
            <p:cNvSpPr/>
            <p:nvPr/>
          </p:nvSpPr>
          <p:spPr>
            <a:xfrm>
              <a:off x="4455090" y="3617427"/>
              <a:ext cx="536588" cy="113751"/>
            </a:xfrm>
            <a:custGeom>
              <a:avLst/>
              <a:gdLst/>
              <a:ahLst/>
              <a:cxnLst/>
              <a:rect l="l" t="t" r="r" b="b"/>
              <a:pathLst>
                <a:path w="536588" h="113751" extrusionOk="0">
                  <a:moveTo>
                    <a:pt x="268546" y="478"/>
                  </a:moveTo>
                  <a:cubicBezTo>
                    <a:pt x="337908" y="478"/>
                    <a:pt x="407271" y="-569"/>
                    <a:pt x="476633" y="953"/>
                  </a:cubicBezTo>
                  <a:cubicBezTo>
                    <a:pt x="518821" y="1905"/>
                    <a:pt x="541815" y="29499"/>
                    <a:pt x="535829" y="66227"/>
                  </a:cubicBezTo>
                  <a:cubicBezTo>
                    <a:pt x="532926" y="94229"/>
                    <a:pt x="508385" y="114891"/>
                    <a:pt x="480339" y="112945"/>
                  </a:cubicBezTo>
                  <a:cubicBezTo>
                    <a:pt x="339048" y="113992"/>
                    <a:pt x="197853" y="114373"/>
                    <a:pt x="56657" y="112945"/>
                  </a:cubicBezTo>
                  <a:cubicBezTo>
                    <a:pt x="19506" y="112945"/>
                    <a:pt x="-828" y="87826"/>
                    <a:pt x="217" y="55094"/>
                  </a:cubicBezTo>
                  <a:cubicBezTo>
                    <a:pt x="1262" y="22362"/>
                    <a:pt x="22356" y="1810"/>
                    <a:pt x="60458" y="1049"/>
                  </a:cubicBezTo>
                  <a:cubicBezTo>
                    <a:pt x="130201" y="-474"/>
                    <a:pt x="199183" y="478"/>
                    <a:pt x="268546" y="47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75" name="Google Shape;875;p37"/>
            <p:cNvSpPr/>
            <p:nvPr/>
          </p:nvSpPr>
          <p:spPr>
            <a:xfrm>
              <a:off x="4090296" y="3618254"/>
              <a:ext cx="232083" cy="111563"/>
            </a:xfrm>
            <a:custGeom>
              <a:avLst/>
              <a:gdLst/>
              <a:ahLst/>
              <a:cxnLst/>
              <a:rect l="l" t="t" r="r" b="b"/>
              <a:pathLst>
                <a:path w="232083" h="111563" extrusionOk="0">
                  <a:moveTo>
                    <a:pt x="117872" y="1364"/>
                  </a:moveTo>
                  <a:cubicBezTo>
                    <a:pt x="140541" y="284"/>
                    <a:pt x="163252" y="443"/>
                    <a:pt x="185904" y="1840"/>
                  </a:cubicBezTo>
                  <a:cubicBezTo>
                    <a:pt x="214979" y="4884"/>
                    <a:pt x="230847" y="24010"/>
                    <a:pt x="232177" y="52840"/>
                  </a:cubicBezTo>
                  <a:cubicBezTo>
                    <a:pt x="233508" y="83288"/>
                    <a:pt x="219255" y="107076"/>
                    <a:pt x="188375" y="109264"/>
                  </a:cubicBezTo>
                  <a:cubicBezTo>
                    <a:pt x="140636" y="112499"/>
                    <a:pt x="92733" y="112499"/>
                    <a:pt x="44994" y="109264"/>
                  </a:cubicBezTo>
                  <a:cubicBezTo>
                    <a:pt x="13733" y="107266"/>
                    <a:pt x="-900" y="83003"/>
                    <a:pt x="241" y="53221"/>
                  </a:cubicBezTo>
                  <a:cubicBezTo>
                    <a:pt x="1381" y="23439"/>
                    <a:pt x="18484" y="3267"/>
                    <a:pt x="49745" y="888"/>
                  </a:cubicBezTo>
                  <a:cubicBezTo>
                    <a:pt x="72359" y="-825"/>
                    <a:pt x="95163" y="888"/>
                    <a:pt x="117872" y="88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76" name="Google Shape;876;p37"/>
            <p:cNvSpPr/>
            <p:nvPr/>
          </p:nvSpPr>
          <p:spPr>
            <a:xfrm>
              <a:off x="2873325" y="4592182"/>
              <a:ext cx="294071" cy="113220"/>
            </a:xfrm>
            <a:custGeom>
              <a:avLst/>
              <a:gdLst/>
              <a:ahLst/>
              <a:cxnLst/>
              <a:rect l="l" t="t" r="r" b="b"/>
              <a:pathLst>
                <a:path w="294071" h="113220" extrusionOk="0">
                  <a:moveTo>
                    <a:pt x="149219" y="634"/>
                  </a:moveTo>
                  <a:cubicBezTo>
                    <a:pt x="179340" y="634"/>
                    <a:pt x="209650" y="-508"/>
                    <a:pt x="239770" y="634"/>
                  </a:cubicBezTo>
                  <a:cubicBezTo>
                    <a:pt x="271886" y="2157"/>
                    <a:pt x="291555" y="20426"/>
                    <a:pt x="294025" y="52491"/>
                  </a:cubicBezTo>
                  <a:cubicBezTo>
                    <a:pt x="296496" y="84557"/>
                    <a:pt x="278537" y="109582"/>
                    <a:pt x="247372" y="110819"/>
                  </a:cubicBezTo>
                  <a:cubicBezTo>
                    <a:pt x="180902" y="114190"/>
                    <a:pt x="114305" y="114190"/>
                    <a:pt x="47836" y="110819"/>
                  </a:cubicBezTo>
                  <a:cubicBezTo>
                    <a:pt x="16575" y="109296"/>
                    <a:pt x="-1668" y="84462"/>
                    <a:pt x="327" y="52682"/>
                  </a:cubicBezTo>
                  <a:cubicBezTo>
                    <a:pt x="411" y="23779"/>
                    <a:pt x="23876" y="417"/>
                    <a:pt x="52738" y="501"/>
                  </a:cubicBezTo>
                  <a:cubicBezTo>
                    <a:pt x="53353" y="503"/>
                    <a:pt x="53968" y="515"/>
                    <a:pt x="54582" y="539"/>
                  </a:cubicBezTo>
                  <a:cubicBezTo>
                    <a:pt x="86223" y="-412"/>
                    <a:pt x="117674" y="634"/>
                    <a:pt x="149219" y="63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77" name="Google Shape;877;p37"/>
            <p:cNvSpPr/>
            <p:nvPr/>
          </p:nvSpPr>
          <p:spPr>
            <a:xfrm>
              <a:off x="5430983" y="2642225"/>
              <a:ext cx="838810" cy="115219"/>
            </a:xfrm>
            <a:custGeom>
              <a:avLst/>
              <a:gdLst/>
              <a:ahLst/>
              <a:cxnLst/>
              <a:rect l="l" t="t" r="r" b="b"/>
              <a:pathLst>
                <a:path w="838810" h="115219" extrusionOk="0">
                  <a:moveTo>
                    <a:pt x="416325" y="114188"/>
                  </a:moveTo>
                  <a:lnTo>
                    <a:pt x="82720" y="114188"/>
                  </a:lnTo>
                  <a:cubicBezTo>
                    <a:pt x="68847" y="114188"/>
                    <a:pt x="51269" y="118184"/>
                    <a:pt x="41957" y="111333"/>
                  </a:cubicBezTo>
                  <a:cubicBezTo>
                    <a:pt x="24569" y="98393"/>
                    <a:pt x="1575" y="79648"/>
                    <a:pt x="245" y="61950"/>
                  </a:cubicBezTo>
                  <a:cubicBezTo>
                    <a:pt x="-1086" y="44252"/>
                    <a:pt x="18013" y="20941"/>
                    <a:pt x="34166" y="7049"/>
                  </a:cubicBezTo>
                  <a:cubicBezTo>
                    <a:pt x="44428" y="-1800"/>
                    <a:pt x="65521" y="483"/>
                    <a:pt x="81674" y="483"/>
                  </a:cubicBezTo>
                  <a:cubicBezTo>
                    <a:pt x="305218" y="103"/>
                    <a:pt x="528857" y="103"/>
                    <a:pt x="752590" y="483"/>
                  </a:cubicBezTo>
                  <a:cubicBezTo>
                    <a:pt x="761421" y="8"/>
                    <a:pt x="770270" y="8"/>
                    <a:pt x="779100" y="483"/>
                  </a:cubicBezTo>
                  <a:cubicBezTo>
                    <a:pt x="816347" y="4289"/>
                    <a:pt x="840956" y="29028"/>
                    <a:pt x="838866" y="60809"/>
                  </a:cubicBezTo>
                  <a:cubicBezTo>
                    <a:pt x="836775" y="92589"/>
                    <a:pt x="813306" y="113332"/>
                    <a:pt x="776345" y="113522"/>
                  </a:cubicBezTo>
                  <a:cubicBezTo>
                    <a:pt x="656338" y="114283"/>
                    <a:pt x="536236" y="113522"/>
                    <a:pt x="416230" y="11352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878" name="Google Shape;878;p37"/>
          <p:cNvGrpSpPr/>
          <p:nvPr/>
        </p:nvGrpSpPr>
        <p:grpSpPr>
          <a:xfrm>
            <a:off x="2636772" y="2804366"/>
            <a:ext cx="504092" cy="446716"/>
            <a:chOff x="2743200" y="1809750"/>
            <a:chExt cx="3658266" cy="3241880"/>
          </a:xfrm>
        </p:grpSpPr>
        <p:sp>
          <p:nvSpPr>
            <p:cNvPr id="879" name="Google Shape;879;p37"/>
            <p:cNvSpPr/>
            <p:nvPr/>
          </p:nvSpPr>
          <p:spPr>
            <a:xfrm>
              <a:off x="2743200" y="1809750"/>
              <a:ext cx="3658266" cy="3241880"/>
            </a:xfrm>
            <a:custGeom>
              <a:avLst/>
              <a:gdLst/>
              <a:ahLst/>
              <a:cxnLst/>
              <a:rect l="l" t="t" r="r" b="b"/>
              <a:pathLst>
                <a:path w="3658266" h="3241880" extrusionOk="0">
                  <a:moveTo>
                    <a:pt x="300205" y="160"/>
                  </a:moveTo>
                  <a:cubicBezTo>
                    <a:pt x="380977" y="78605"/>
                    <a:pt x="462987" y="155816"/>
                    <a:pt x="541854" y="236067"/>
                  </a:cubicBezTo>
                  <a:cubicBezTo>
                    <a:pt x="568143" y="262848"/>
                    <a:pt x="560904" y="303876"/>
                    <a:pt x="534710" y="329138"/>
                  </a:cubicBezTo>
                  <a:cubicBezTo>
                    <a:pt x="509411" y="355484"/>
                    <a:pt x="467547" y="356586"/>
                    <a:pt x="440889" y="331607"/>
                  </a:cubicBezTo>
                  <a:cubicBezTo>
                    <a:pt x="412314" y="305205"/>
                    <a:pt x="388501" y="274055"/>
                    <a:pt x="362594" y="244994"/>
                  </a:cubicBezTo>
                  <a:lnTo>
                    <a:pt x="353069" y="252497"/>
                  </a:lnTo>
                  <a:lnTo>
                    <a:pt x="353069" y="1538684"/>
                  </a:lnTo>
                  <a:lnTo>
                    <a:pt x="502421" y="1538684"/>
                  </a:lnTo>
                  <a:cubicBezTo>
                    <a:pt x="559571" y="1538684"/>
                    <a:pt x="593765" y="1565656"/>
                    <a:pt x="593194" y="1610672"/>
                  </a:cubicBezTo>
                  <a:cubicBezTo>
                    <a:pt x="592622" y="1655688"/>
                    <a:pt x="559380" y="1680951"/>
                    <a:pt x="500801" y="1681141"/>
                  </a:cubicBezTo>
                  <a:lnTo>
                    <a:pt x="361450" y="1681615"/>
                  </a:lnTo>
                  <a:cubicBezTo>
                    <a:pt x="358488" y="1682245"/>
                    <a:pt x="355588" y="1683135"/>
                    <a:pt x="352783" y="1684275"/>
                  </a:cubicBezTo>
                  <a:lnTo>
                    <a:pt x="352783" y="2879860"/>
                  </a:lnTo>
                  <a:cubicBezTo>
                    <a:pt x="616530" y="2826487"/>
                    <a:pt x="853226" y="2717366"/>
                    <a:pt x="1069158" y="2560854"/>
                  </a:cubicBezTo>
                  <a:cubicBezTo>
                    <a:pt x="1351670" y="2355812"/>
                    <a:pt x="1665137" y="1946109"/>
                    <a:pt x="1740004" y="1681046"/>
                  </a:cubicBezTo>
                  <a:cubicBezTo>
                    <a:pt x="1715810" y="1681046"/>
                    <a:pt x="1692379" y="1681710"/>
                    <a:pt x="1668947" y="1681046"/>
                  </a:cubicBezTo>
                  <a:cubicBezTo>
                    <a:pt x="1623704" y="1679526"/>
                    <a:pt x="1592462" y="1648945"/>
                    <a:pt x="1593224" y="1608013"/>
                  </a:cubicBezTo>
                  <a:cubicBezTo>
                    <a:pt x="1594557" y="1568600"/>
                    <a:pt x="1625132" y="1540204"/>
                    <a:pt x="1669424" y="1538874"/>
                  </a:cubicBezTo>
                  <a:cubicBezTo>
                    <a:pt x="1690855" y="1538210"/>
                    <a:pt x="1712286" y="1538874"/>
                    <a:pt x="1733717" y="1538874"/>
                  </a:cubicBezTo>
                  <a:lnTo>
                    <a:pt x="1800392" y="1538874"/>
                  </a:lnTo>
                  <a:cubicBezTo>
                    <a:pt x="1824300" y="1464892"/>
                    <a:pt x="1845065" y="1390720"/>
                    <a:pt x="1872211" y="1318922"/>
                  </a:cubicBezTo>
                  <a:cubicBezTo>
                    <a:pt x="1907739" y="1224806"/>
                    <a:pt x="1946887" y="1131925"/>
                    <a:pt x="1987178" y="1039709"/>
                  </a:cubicBezTo>
                  <a:cubicBezTo>
                    <a:pt x="2008228" y="991653"/>
                    <a:pt x="2048709" y="976933"/>
                    <a:pt x="2088333" y="996877"/>
                  </a:cubicBezTo>
                  <a:cubicBezTo>
                    <a:pt x="2127957" y="1016821"/>
                    <a:pt x="2137768" y="1057563"/>
                    <a:pt x="2114051" y="1103624"/>
                  </a:cubicBezTo>
                  <a:cubicBezTo>
                    <a:pt x="2043185" y="1241046"/>
                    <a:pt x="1997941" y="1387871"/>
                    <a:pt x="1952697" y="1535550"/>
                  </a:cubicBezTo>
                  <a:cubicBezTo>
                    <a:pt x="1962222" y="1539064"/>
                    <a:pt x="1970223" y="1541534"/>
                    <a:pt x="1977653" y="1545048"/>
                  </a:cubicBezTo>
                  <a:cubicBezTo>
                    <a:pt x="2008525" y="1557678"/>
                    <a:pt x="2026377" y="1590073"/>
                    <a:pt x="2020515" y="1622829"/>
                  </a:cubicBezTo>
                  <a:cubicBezTo>
                    <a:pt x="2014038" y="1656353"/>
                    <a:pt x="1985844" y="1683610"/>
                    <a:pt x="1949268" y="1679811"/>
                  </a:cubicBezTo>
                  <a:cubicBezTo>
                    <a:pt x="1905739" y="1675442"/>
                    <a:pt x="1891547" y="1695956"/>
                    <a:pt x="1876307" y="1731760"/>
                  </a:cubicBezTo>
                  <a:cubicBezTo>
                    <a:pt x="1838207" y="1821982"/>
                    <a:pt x="1793725" y="1909735"/>
                    <a:pt x="1748862" y="2004706"/>
                  </a:cubicBezTo>
                  <a:cubicBezTo>
                    <a:pt x="1764483" y="1996348"/>
                    <a:pt x="1776294" y="1990270"/>
                    <a:pt x="1787724" y="1983717"/>
                  </a:cubicBezTo>
                  <a:cubicBezTo>
                    <a:pt x="1956031" y="1888082"/>
                    <a:pt x="2137292" y="1838032"/>
                    <a:pt x="2330649" y="1824451"/>
                  </a:cubicBezTo>
                  <a:cubicBezTo>
                    <a:pt x="2509243" y="1811820"/>
                    <a:pt x="2666120" y="1864814"/>
                    <a:pt x="2808137" y="1968902"/>
                  </a:cubicBezTo>
                  <a:cubicBezTo>
                    <a:pt x="2868526" y="2013158"/>
                    <a:pt x="2928533" y="2057984"/>
                    <a:pt x="2989112" y="2102430"/>
                  </a:cubicBezTo>
                  <a:cubicBezTo>
                    <a:pt x="2998637" y="2109173"/>
                    <a:pt x="3008162" y="2115252"/>
                    <a:pt x="3022640" y="2125033"/>
                  </a:cubicBezTo>
                  <a:lnTo>
                    <a:pt x="3022640" y="2085526"/>
                  </a:lnTo>
                  <a:cubicBezTo>
                    <a:pt x="3022640" y="1648661"/>
                    <a:pt x="3022863" y="1211795"/>
                    <a:pt x="3023307" y="774930"/>
                  </a:cubicBezTo>
                  <a:cubicBezTo>
                    <a:pt x="3023307" y="747864"/>
                    <a:pt x="3015306" y="735138"/>
                    <a:pt x="2989874" y="726780"/>
                  </a:cubicBezTo>
                  <a:cubicBezTo>
                    <a:pt x="2876432" y="689362"/>
                    <a:pt x="2762703" y="654507"/>
                    <a:pt x="2640974" y="669798"/>
                  </a:cubicBezTo>
                  <a:cubicBezTo>
                    <a:pt x="2604585" y="675304"/>
                    <a:pt x="2568502" y="682658"/>
                    <a:pt x="2532865" y="691831"/>
                  </a:cubicBezTo>
                  <a:cubicBezTo>
                    <a:pt x="2487907" y="702278"/>
                    <a:pt x="2450283" y="684043"/>
                    <a:pt x="2438948" y="644915"/>
                  </a:cubicBezTo>
                  <a:cubicBezTo>
                    <a:pt x="2427614" y="605787"/>
                    <a:pt x="2449140" y="569604"/>
                    <a:pt x="2493622" y="555263"/>
                  </a:cubicBezTo>
                  <a:cubicBezTo>
                    <a:pt x="2633925" y="510152"/>
                    <a:pt x="2775276" y="514711"/>
                    <a:pt x="2915960" y="551464"/>
                  </a:cubicBezTo>
                  <a:cubicBezTo>
                    <a:pt x="3103127" y="600374"/>
                    <a:pt x="3267814" y="693350"/>
                    <a:pt x="3417166" y="814438"/>
                  </a:cubicBezTo>
                  <a:cubicBezTo>
                    <a:pt x="3455266" y="845683"/>
                    <a:pt x="3461838" y="887566"/>
                    <a:pt x="3435168" y="920425"/>
                  </a:cubicBezTo>
                  <a:cubicBezTo>
                    <a:pt x="3408498" y="953285"/>
                    <a:pt x="3366398" y="954805"/>
                    <a:pt x="3324678" y="923274"/>
                  </a:cubicBezTo>
                  <a:cubicBezTo>
                    <a:pt x="3274767" y="885286"/>
                    <a:pt x="3223713" y="849672"/>
                    <a:pt x="3167420" y="809310"/>
                  </a:cubicBezTo>
                  <a:lnTo>
                    <a:pt x="3167420" y="1538684"/>
                  </a:lnTo>
                  <a:cubicBezTo>
                    <a:pt x="3234095" y="1538684"/>
                    <a:pt x="3299151" y="1538684"/>
                    <a:pt x="3364207" y="1538684"/>
                  </a:cubicBezTo>
                  <a:cubicBezTo>
                    <a:pt x="3418404" y="1538684"/>
                    <a:pt x="3451837" y="1567176"/>
                    <a:pt x="3450980" y="1611052"/>
                  </a:cubicBezTo>
                  <a:cubicBezTo>
                    <a:pt x="3450122" y="1654929"/>
                    <a:pt x="3417547" y="1680761"/>
                    <a:pt x="3365255" y="1680951"/>
                  </a:cubicBezTo>
                  <a:cubicBezTo>
                    <a:pt x="3300104" y="1680951"/>
                    <a:pt x="3234857" y="1680951"/>
                    <a:pt x="3167611" y="1680951"/>
                  </a:cubicBezTo>
                  <a:lnTo>
                    <a:pt x="3167611" y="2207278"/>
                  </a:lnTo>
                  <a:cubicBezTo>
                    <a:pt x="3232745" y="2236002"/>
                    <a:pt x="3303178" y="2250849"/>
                    <a:pt x="3374399" y="2250870"/>
                  </a:cubicBezTo>
                  <a:cubicBezTo>
                    <a:pt x="3404402" y="2250870"/>
                    <a:pt x="3431549" y="2261791"/>
                    <a:pt x="3441074" y="2289618"/>
                  </a:cubicBezTo>
                  <a:cubicBezTo>
                    <a:pt x="3447836" y="2310796"/>
                    <a:pt x="3448789" y="2342231"/>
                    <a:pt x="3437359" y="2358661"/>
                  </a:cubicBezTo>
                  <a:cubicBezTo>
                    <a:pt x="3421538" y="2378410"/>
                    <a:pt x="3397916" y="2390359"/>
                    <a:pt x="3372589" y="2391426"/>
                  </a:cubicBezTo>
                  <a:cubicBezTo>
                    <a:pt x="3304199" y="2388197"/>
                    <a:pt x="3236191" y="2376611"/>
                    <a:pt x="3167039" y="2368063"/>
                  </a:cubicBezTo>
                  <a:lnTo>
                    <a:pt x="3167039" y="2889263"/>
                  </a:lnTo>
                  <a:lnTo>
                    <a:pt x="3410213" y="2889263"/>
                  </a:lnTo>
                  <a:cubicBezTo>
                    <a:pt x="3381638" y="2860201"/>
                    <a:pt x="3354968" y="2834654"/>
                    <a:pt x="3330203" y="2807303"/>
                  </a:cubicBezTo>
                  <a:cubicBezTo>
                    <a:pt x="3296865" y="2770359"/>
                    <a:pt x="3302675" y="2721259"/>
                    <a:pt x="3342299" y="2696852"/>
                  </a:cubicBezTo>
                  <a:cubicBezTo>
                    <a:pt x="3369446" y="2680042"/>
                    <a:pt x="3399449" y="2678808"/>
                    <a:pt x="3421928" y="2700746"/>
                  </a:cubicBezTo>
                  <a:cubicBezTo>
                    <a:pt x="3502034" y="2779856"/>
                    <a:pt x="3579758" y="2861341"/>
                    <a:pt x="3658434" y="2941876"/>
                  </a:cubicBezTo>
                  <a:lnTo>
                    <a:pt x="3658434" y="2984613"/>
                  </a:lnTo>
                  <a:cubicBezTo>
                    <a:pt x="3579853" y="3065148"/>
                    <a:pt x="3501938" y="3146063"/>
                    <a:pt x="3422024" y="3225649"/>
                  </a:cubicBezTo>
                  <a:cubicBezTo>
                    <a:pt x="3400878" y="3246637"/>
                    <a:pt x="3371922" y="3246162"/>
                    <a:pt x="3345347" y="3231632"/>
                  </a:cubicBezTo>
                  <a:cubicBezTo>
                    <a:pt x="3303342" y="3208649"/>
                    <a:pt x="3295913" y="3157270"/>
                    <a:pt x="3330107" y="3119376"/>
                  </a:cubicBezTo>
                  <a:cubicBezTo>
                    <a:pt x="3354872" y="3091930"/>
                    <a:pt x="3381733" y="3066383"/>
                    <a:pt x="3410784" y="3036657"/>
                  </a:cubicBezTo>
                  <a:lnTo>
                    <a:pt x="350211" y="3036657"/>
                  </a:lnTo>
                  <a:lnTo>
                    <a:pt x="350211" y="3109405"/>
                  </a:lnTo>
                  <a:cubicBezTo>
                    <a:pt x="350211" y="3206655"/>
                    <a:pt x="332209" y="3240084"/>
                    <a:pt x="279631" y="3240749"/>
                  </a:cubicBezTo>
                  <a:cubicBezTo>
                    <a:pt x="227053" y="3241414"/>
                    <a:pt x="207336" y="3206370"/>
                    <a:pt x="207336" y="3111114"/>
                  </a:cubicBezTo>
                  <a:lnTo>
                    <a:pt x="207336" y="3034473"/>
                  </a:lnTo>
                  <a:cubicBezTo>
                    <a:pt x="168093" y="3034473"/>
                    <a:pt x="132565" y="3032383"/>
                    <a:pt x="97322" y="3035042"/>
                  </a:cubicBezTo>
                  <a:cubicBezTo>
                    <a:pt x="53317" y="3038367"/>
                    <a:pt x="21122" y="3023266"/>
                    <a:pt x="167" y="2984613"/>
                  </a:cubicBezTo>
                  <a:lnTo>
                    <a:pt x="167" y="2941876"/>
                  </a:lnTo>
                  <a:cubicBezTo>
                    <a:pt x="21122" y="2903128"/>
                    <a:pt x="53317" y="2888123"/>
                    <a:pt x="97322" y="2891447"/>
                  </a:cubicBezTo>
                  <a:cubicBezTo>
                    <a:pt x="133422" y="2894201"/>
                    <a:pt x="169998" y="2892017"/>
                    <a:pt x="205431" y="2892017"/>
                  </a:cubicBezTo>
                  <a:lnTo>
                    <a:pt x="205431" y="241385"/>
                  </a:lnTo>
                  <a:cubicBezTo>
                    <a:pt x="178856" y="269876"/>
                    <a:pt x="159330" y="291245"/>
                    <a:pt x="138756" y="311853"/>
                  </a:cubicBezTo>
                  <a:cubicBezTo>
                    <a:pt x="84273" y="366271"/>
                    <a:pt x="43506" y="362378"/>
                    <a:pt x="167" y="299317"/>
                  </a:cubicBezTo>
                  <a:lnTo>
                    <a:pt x="167" y="256580"/>
                  </a:lnTo>
                  <a:lnTo>
                    <a:pt x="257342" y="160"/>
                  </a:lnTo>
                  <a:close/>
                  <a:moveTo>
                    <a:pt x="800553" y="2889642"/>
                  </a:moveTo>
                  <a:lnTo>
                    <a:pt x="3021974" y="2889642"/>
                  </a:lnTo>
                  <a:lnTo>
                    <a:pt x="3021974" y="2848710"/>
                  </a:lnTo>
                  <a:cubicBezTo>
                    <a:pt x="3021974" y="2697992"/>
                    <a:pt x="3017497" y="2547083"/>
                    <a:pt x="3023879" y="2396650"/>
                  </a:cubicBezTo>
                  <a:cubicBezTo>
                    <a:pt x="3027022" y="2323522"/>
                    <a:pt x="3007496" y="2279931"/>
                    <a:pt x="2942059" y="2241657"/>
                  </a:cubicBezTo>
                  <a:cubicBezTo>
                    <a:pt x="2854334" y="2190278"/>
                    <a:pt x="2776514" y="2122184"/>
                    <a:pt x="2692790" y="2063682"/>
                  </a:cubicBezTo>
                  <a:cubicBezTo>
                    <a:pt x="2626972" y="2018286"/>
                    <a:pt x="2555249" y="1982293"/>
                    <a:pt x="2474381" y="1972795"/>
                  </a:cubicBezTo>
                  <a:cubicBezTo>
                    <a:pt x="2293406" y="1951807"/>
                    <a:pt x="2121956" y="1986186"/>
                    <a:pt x="1956507" y="2058269"/>
                  </a:cubicBezTo>
                  <a:cubicBezTo>
                    <a:pt x="1795439" y="2129022"/>
                    <a:pt x="1659899" y="2236719"/>
                    <a:pt x="1530073" y="2352773"/>
                  </a:cubicBezTo>
                  <a:cubicBezTo>
                    <a:pt x="1376244" y="2490766"/>
                    <a:pt x="1227464" y="2635596"/>
                    <a:pt x="1051061" y="2745572"/>
                  </a:cubicBezTo>
                  <a:cubicBezTo>
                    <a:pt x="969908" y="2796381"/>
                    <a:pt x="884945" y="2841397"/>
                    <a:pt x="800553" y="28896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80" name="Google Shape;880;p37"/>
            <p:cNvSpPr/>
            <p:nvPr/>
          </p:nvSpPr>
          <p:spPr>
            <a:xfrm>
              <a:off x="3621881" y="3348179"/>
              <a:ext cx="428625" cy="142804"/>
            </a:xfrm>
            <a:custGeom>
              <a:avLst/>
              <a:gdLst/>
              <a:ahLst/>
              <a:cxnLst/>
              <a:rect l="l" t="t" r="r" b="b"/>
              <a:pathLst>
                <a:path w="428625" h="142804" extrusionOk="0">
                  <a:moveTo>
                    <a:pt x="212480" y="142710"/>
                  </a:moveTo>
                  <a:cubicBezTo>
                    <a:pt x="167331" y="142710"/>
                    <a:pt x="122278" y="143280"/>
                    <a:pt x="77224" y="142710"/>
                  </a:cubicBezTo>
                  <a:cubicBezTo>
                    <a:pt x="32171" y="142141"/>
                    <a:pt x="167" y="111940"/>
                    <a:pt x="167" y="71482"/>
                  </a:cubicBezTo>
                  <a:cubicBezTo>
                    <a:pt x="167" y="31025"/>
                    <a:pt x="31505" y="1014"/>
                    <a:pt x="77320" y="634"/>
                  </a:cubicBezTo>
                  <a:cubicBezTo>
                    <a:pt x="168696" y="1"/>
                    <a:pt x="260073" y="1"/>
                    <a:pt x="351449" y="634"/>
                  </a:cubicBezTo>
                  <a:cubicBezTo>
                    <a:pt x="397265" y="824"/>
                    <a:pt x="428792" y="31025"/>
                    <a:pt x="428792" y="71482"/>
                  </a:cubicBezTo>
                  <a:cubicBezTo>
                    <a:pt x="428792" y="111940"/>
                    <a:pt x="397360" y="141571"/>
                    <a:pt x="351640" y="142331"/>
                  </a:cubicBezTo>
                  <a:cubicBezTo>
                    <a:pt x="305920" y="143090"/>
                    <a:pt x="258771" y="142710"/>
                    <a:pt x="212480" y="14271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81" name="Google Shape;881;p37"/>
            <p:cNvSpPr/>
            <p:nvPr/>
          </p:nvSpPr>
          <p:spPr>
            <a:xfrm>
              <a:off x="5050821" y="3348002"/>
              <a:ext cx="428529" cy="142871"/>
            </a:xfrm>
            <a:custGeom>
              <a:avLst/>
              <a:gdLst/>
              <a:ahLst/>
              <a:cxnLst/>
              <a:rect l="l" t="t" r="r" b="b"/>
              <a:pathLst>
                <a:path w="428529" h="142871" extrusionOk="0">
                  <a:moveTo>
                    <a:pt x="217242" y="527"/>
                  </a:moveTo>
                  <a:cubicBezTo>
                    <a:pt x="262295" y="527"/>
                    <a:pt x="307444" y="-233"/>
                    <a:pt x="352497" y="527"/>
                  </a:cubicBezTo>
                  <a:cubicBezTo>
                    <a:pt x="397550" y="1287"/>
                    <a:pt x="428697" y="31962"/>
                    <a:pt x="428697" y="72610"/>
                  </a:cubicBezTo>
                  <a:cubicBezTo>
                    <a:pt x="428697" y="113257"/>
                    <a:pt x="397455" y="141939"/>
                    <a:pt x="354116" y="142318"/>
                  </a:cubicBezTo>
                  <a:cubicBezTo>
                    <a:pt x="261533" y="143268"/>
                    <a:pt x="168950" y="143268"/>
                    <a:pt x="76367" y="142318"/>
                  </a:cubicBezTo>
                  <a:cubicBezTo>
                    <a:pt x="31124" y="142318"/>
                    <a:pt x="167" y="110978"/>
                    <a:pt x="167" y="70141"/>
                  </a:cubicBezTo>
                  <a:cubicBezTo>
                    <a:pt x="834" y="30728"/>
                    <a:pt x="31219" y="1382"/>
                    <a:pt x="74748" y="432"/>
                  </a:cubicBezTo>
                  <a:cubicBezTo>
                    <a:pt x="122278" y="-233"/>
                    <a:pt x="169808" y="527"/>
                    <a:pt x="217242" y="52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82" name="Google Shape;882;p37"/>
            <p:cNvSpPr/>
            <p:nvPr/>
          </p:nvSpPr>
          <p:spPr>
            <a:xfrm>
              <a:off x="4912380" y="2536270"/>
              <a:ext cx="141114" cy="142515"/>
            </a:xfrm>
            <a:custGeom>
              <a:avLst/>
              <a:gdLst/>
              <a:ahLst/>
              <a:cxnLst/>
              <a:rect l="l" t="t" r="r" b="b"/>
              <a:pathLst>
                <a:path w="141114" h="142515" extrusionOk="0">
                  <a:moveTo>
                    <a:pt x="71743" y="165"/>
                  </a:moveTo>
                  <a:cubicBezTo>
                    <a:pt x="110590" y="790"/>
                    <a:pt x="141647" y="32562"/>
                    <a:pt x="141276" y="71298"/>
                  </a:cubicBezTo>
                  <a:cubicBezTo>
                    <a:pt x="141779" y="110213"/>
                    <a:pt x="110547" y="142167"/>
                    <a:pt x="71517" y="142669"/>
                  </a:cubicBezTo>
                  <a:cubicBezTo>
                    <a:pt x="70291" y="142685"/>
                    <a:pt x="69064" y="142669"/>
                    <a:pt x="67838" y="142621"/>
                  </a:cubicBezTo>
                  <a:cubicBezTo>
                    <a:pt x="29074" y="141026"/>
                    <a:pt x="-1132" y="108534"/>
                    <a:pt x="210" y="69873"/>
                  </a:cubicBezTo>
                  <a:cubicBezTo>
                    <a:pt x="628" y="30957"/>
                    <a:pt x="32608" y="-253"/>
                    <a:pt x="71638" y="164"/>
                  </a:cubicBezTo>
                  <a:cubicBezTo>
                    <a:pt x="71673" y="164"/>
                    <a:pt x="71708" y="164"/>
                    <a:pt x="71743" y="16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883" name="Google Shape;883;p37"/>
          <p:cNvGrpSpPr/>
          <p:nvPr/>
        </p:nvGrpSpPr>
        <p:grpSpPr>
          <a:xfrm>
            <a:off x="4309139" y="2786377"/>
            <a:ext cx="504211" cy="504026"/>
            <a:chOff x="2800524" y="1657350"/>
            <a:chExt cx="3544783" cy="3543484"/>
          </a:xfrm>
        </p:grpSpPr>
        <p:sp>
          <p:nvSpPr>
            <p:cNvPr id="884" name="Google Shape;884;p37"/>
            <p:cNvSpPr/>
            <p:nvPr/>
          </p:nvSpPr>
          <p:spPr>
            <a:xfrm>
              <a:off x="2800524" y="2914364"/>
              <a:ext cx="1373736" cy="2286470"/>
            </a:xfrm>
            <a:custGeom>
              <a:avLst/>
              <a:gdLst/>
              <a:ahLst/>
              <a:cxnLst/>
              <a:rect l="l" t="t" r="r" b="b"/>
              <a:pathLst>
                <a:path w="1373736" h="2286470" extrusionOk="0">
                  <a:moveTo>
                    <a:pt x="284022" y="907124"/>
                  </a:moveTo>
                  <a:cubicBezTo>
                    <a:pt x="225920" y="922269"/>
                    <a:pt x="173151" y="915506"/>
                    <a:pt x="126384" y="879978"/>
                  </a:cubicBezTo>
                  <a:cubicBezTo>
                    <a:pt x="82879" y="848842"/>
                    <a:pt x="57342" y="798407"/>
                    <a:pt x="57994" y="744913"/>
                  </a:cubicBezTo>
                  <a:cubicBezTo>
                    <a:pt x="57422" y="553175"/>
                    <a:pt x="56946" y="361532"/>
                    <a:pt x="57994" y="169889"/>
                  </a:cubicBezTo>
                  <a:cubicBezTo>
                    <a:pt x="57573" y="76989"/>
                    <a:pt x="132542" y="1338"/>
                    <a:pt x="225442" y="917"/>
                  </a:cubicBezTo>
                  <a:cubicBezTo>
                    <a:pt x="225633" y="916"/>
                    <a:pt x="225824" y="916"/>
                    <a:pt x="226015" y="916"/>
                  </a:cubicBezTo>
                  <a:cubicBezTo>
                    <a:pt x="533101" y="-100"/>
                    <a:pt x="840219" y="-101"/>
                    <a:pt x="1147368" y="915"/>
                  </a:cubicBezTo>
                  <a:cubicBezTo>
                    <a:pt x="1239197" y="1174"/>
                    <a:pt x="1313706" y="75301"/>
                    <a:pt x="1314437" y="167127"/>
                  </a:cubicBezTo>
                  <a:cubicBezTo>
                    <a:pt x="1315961" y="360040"/>
                    <a:pt x="1315961" y="552889"/>
                    <a:pt x="1314437" y="745675"/>
                  </a:cubicBezTo>
                  <a:cubicBezTo>
                    <a:pt x="1313977" y="839574"/>
                    <a:pt x="1237484" y="915322"/>
                    <a:pt x="1143585" y="914862"/>
                  </a:cubicBezTo>
                  <a:cubicBezTo>
                    <a:pt x="1132571" y="914808"/>
                    <a:pt x="1121589" y="913684"/>
                    <a:pt x="1110792" y="911506"/>
                  </a:cubicBezTo>
                  <a:cubicBezTo>
                    <a:pt x="1103839" y="910267"/>
                    <a:pt x="1096886" y="909220"/>
                    <a:pt x="1088123" y="907791"/>
                  </a:cubicBezTo>
                  <a:lnTo>
                    <a:pt x="1088123" y="1763612"/>
                  </a:lnTo>
                  <a:cubicBezTo>
                    <a:pt x="1117555" y="1774090"/>
                    <a:pt x="1149178" y="1781614"/>
                    <a:pt x="1177181" y="1796188"/>
                  </a:cubicBezTo>
                  <a:cubicBezTo>
                    <a:pt x="1222330" y="1819429"/>
                    <a:pt x="1269574" y="1842098"/>
                    <a:pt x="1307960" y="1874388"/>
                  </a:cubicBezTo>
                  <a:cubicBezTo>
                    <a:pt x="1395114" y="1947730"/>
                    <a:pt x="1396638" y="2055363"/>
                    <a:pt x="1307960" y="2126134"/>
                  </a:cubicBezTo>
                  <a:cubicBezTo>
                    <a:pt x="1255576" y="2166888"/>
                    <a:pt x="1196806" y="2198687"/>
                    <a:pt x="1134033" y="2220241"/>
                  </a:cubicBezTo>
                  <a:cubicBezTo>
                    <a:pt x="955058" y="2282439"/>
                    <a:pt x="768749" y="2294059"/>
                    <a:pt x="580821" y="2282820"/>
                  </a:cubicBezTo>
                  <a:cubicBezTo>
                    <a:pt x="444899" y="2274819"/>
                    <a:pt x="310692" y="2255102"/>
                    <a:pt x="184867" y="2200048"/>
                  </a:cubicBezTo>
                  <a:cubicBezTo>
                    <a:pt x="142276" y="2181905"/>
                    <a:pt x="102452" y="2157857"/>
                    <a:pt x="66567" y="2128610"/>
                  </a:cubicBezTo>
                  <a:cubicBezTo>
                    <a:pt x="-23064" y="2053077"/>
                    <a:pt x="-21159" y="1947635"/>
                    <a:pt x="67424" y="1870387"/>
                  </a:cubicBezTo>
                  <a:cubicBezTo>
                    <a:pt x="123240" y="1821619"/>
                    <a:pt x="190487" y="1794187"/>
                    <a:pt x="260114" y="1773042"/>
                  </a:cubicBezTo>
                  <a:cubicBezTo>
                    <a:pt x="278402" y="1767422"/>
                    <a:pt x="287070" y="1761040"/>
                    <a:pt x="287070" y="1739609"/>
                  </a:cubicBezTo>
                  <a:cubicBezTo>
                    <a:pt x="286245" y="1467004"/>
                    <a:pt x="285991" y="1194398"/>
                    <a:pt x="286308" y="921793"/>
                  </a:cubicBezTo>
                  <a:cubicBezTo>
                    <a:pt x="285827" y="916863"/>
                    <a:pt x="285064" y="911966"/>
                    <a:pt x="284022" y="907124"/>
                  </a:cubicBezTo>
                  <a:close/>
                  <a:moveTo>
                    <a:pt x="400608" y="1089909"/>
                  </a:moveTo>
                  <a:cubicBezTo>
                    <a:pt x="400608" y="1332796"/>
                    <a:pt x="400608" y="1575652"/>
                    <a:pt x="400608" y="1818476"/>
                  </a:cubicBezTo>
                  <a:cubicBezTo>
                    <a:pt x="400608" y="1875626"/>
                    <a:pt x="426040" y="1916203"/>
                    <a:pt x="472236" y="1935253"/>
                  </a:cubicBezTo>
                  <a:cubicBezTo>
                    <a:pt x="549579" y="1966971"/>
                    <a:pt x="628827" y="1909345"/>
                    <a:pt x="628922" y="1820000"/>
                  </a:cubicBezTo>
                  <a:cubicBezTo>
                    <a:pt x="629303" y="1540219"/>
                    <a:pt x="629303" y="1260470"/>
                    <a:pt x="628922" y="980752"/>
                  </a:cubicBezTo>
                  <a:cubicBezTo>
                    <a:pt x="628922" y="938080"/>
                    <a:pt x="649592" y="914744"/>
                    <a:pt x="686072" y="914839"/>
                  </a:cubicBezTo>
                  <a:cubicBezTo>
                    <a:pt x="722553" y="914935"/>
                    <a:pt x="743222" y="938271"/>
                    <a:pt x="743222" y="981514"/>
                  </a:cubicBezTo>
                  <a:cubicBezTo>
                    <a:pt x="743222" y="1086289"/>
                    <a:pt x="743222" y="1191064"/>
                    <a:pt x="743222" y="1295839"/>
                  </a:cubicBezTo>
                  <a:cubicBezTo>
                    <a:pt x="743222" y="1473195"/>
                    <a:pt x="743222" y="1650550"/>
                    <a:pt x="743222" y="1827906"/>
                  </a:cubicBezTo>
                  <a:cubicBezTo>
                    <a:pt x="742230" y="1886573"/>
                    <a:pt x="785822" y="1936463"/>
                    <a:pt x="844092" y="1943349"/>
                  </a:cubicBezTo>
                  <a:cubicBezTo>
                    <a:pt x="902300" y="1949866"/>
                    <a:pt x="956015" y="1911328"/>
                    <a:pt x="968489" y="1854100"/>
                  </a:cubicBezTo>
                  <a:cubicBezTo>
                    <a:pt x="971193" y="1837673"/>
                    <a:pt x="972183" y="1821010"/>
                    <a:pt x="971441" y="1804379"/>
                  </a:cubicBezTo>
                  <a:cubicBezTo>
                    <a:pt x="971441" y="1328129"/>
                    <a:pt x="971441" y="851879"/>
                    <a:pt x="971441" y="375629"/>
                  </a:cubicBezTo>
                  <a:cubicBezTo>
                    <a:pt x="970659" y="362544"/>
                    <a:pt x="970978" y="349417"/>
                    <a:pt x="972394" y="336386"/>
                  </a:cubicBezTo>
                  <a:cubicBezTo>
                    <a:pt x="977918" y="305525"/>
                    <a:pt x="997159" y="287142"/>
                    <a:pt x="1028782" y="287237"/>
                  </a:cubicBezTo>
                  <a:cubicBezTo>
                    <a:pt x="1060405" y="287332"/>
                    <a:pt x="1079169" y="306287"/>
                    <a:pt x="1084789" y="336767"/>
                  </a:cubicBezTo>
                  <a:cubicBezTo>
                    <a:pt x="1086109" y="347382"/>
                    <a:pt x="1086428" y="358097"/>
                    <a:pt x="1085742" y="368771"/>
                  </a:cubicBezTo>
                  <a:cubicBezTo>
                    <a:pt x="1085742" y="490215"/>
                    <a:pt x="1085742" y="611659"/>
                    <a:pt x="1085742" y="733102"/>
                  </a:cubicBezTo>
                  <a:cubicBezTo>
                    <a:pt x="1085742" y="778632"/>
                    <a:pt x="1115936" y="807397"/>
                    <a:pt x="1153560" y="799777"/>
                  </a:cubicBezTo>
                  <a:cubicBezTo>
                    <a:pt x="1184040" y="793491"/>
                    <a:pt x="1199756" y="770155"/>
                    <a:pt x="1199756" y="729292"/>
                  </a:cubicBezTo>
                  <a:cubicBezTo>
                    <a:pt x="1199756" y="549587"/>
                    <a:pt x="1199756" y="369819"/>
                    <a:pt x="1199756" y="189987"/>
                  </a:cubicBezTo>
                  <a:cubicBezTo>
                    <a:pt x="1199756" y="134170"/>
                    <a:pt x="1180706" y="115311"/>
                    <a:pt x="1124603" y="115216"/>
                  </a:cubicBezTo>
                  <a:cubicBezTo>
                    <a:pt x="831678" y="115216"/>
                    <a:pt x="538816" y="115216"/>
                    <a:pt x="246017" y="115216"/>
                  </a:cubicBezTo>
                  <a:cubicBezTo>
                    <a:pt x="190010" y="115216"/>
                    <a:pt x="171246" y="134266"/>
                    <a:pt x="171246" y="190273"/>
                  </a:cubicBezTo>
                  <a:cubicBezTo>
                    <a:pt x="171246" y="321273"/>
                    <a:pt x="171246" y="452210"/>
                    <a:pt x="171246" y="583084"/>
                  </a:cubicBezTo>
                  <a:cubicBezTo>
                    <a:pt x="171246" y="635471"/>
                    <a:pt x="170580" y="687859"/>
                    <a:pt x="171246" y="740246"/>
                  </a:cubicBezTo>
                  <a:cubicBezTo>
                    <a:pt x="171913" y="776727"/>
                    <a:pt x="195726" y="800730"/>
                    <a:pt x="228396" y="800635"/>
                  </a:cubicBezTo>
                  <a:cubicBezTo>
                    <a:pt x="261067" y="800539"/>
                    <a:pt x="283546" y="776441"/>
                    <a:pt x="285546" y="739960"/>
                  </a:cubicBezTo>
                  <a:cubicBezTo>
                    <a:pt x="286213" y="726911"/>
                    <a:pt x="285546" y="713767"/>
                    <a:pt x="285546" y="700717"/>
                  </a:cubicBezTo>
                  <a:cubicBezTo>
                    <a:pt x="285546" y="584068"/>
                    <a:pt x="285546" y="467387"/>
                    <a:pt x="285546" y="350674"/>
                  </a:cubicBezTo>
                  <a:cubicBezTo>
                    <a:pt x="285546" y="321337"/>
                    <a:pt x="297072" y="299620"/>
                    <a:pt x="325456" y="289904"/>
                  </a:cubicBezTo>
                  <a:cubicBezTo>
                    <a:pt x="351078" y="281141"/>
                    <a:pt x="374891" y="288571"/>
                    <a:pt x="387749" y="311050"/>
                  </a:cubicBezTo>
                  <a:cubicBezTo>
                    <a:pt x="396086" y="327899"/>
                    <a:pt x="400111" y="346554"/>
                    <a:pt x="399465" y="365342"/>
                  </a:cubicBezTo>
                  <a:cubicBezTo>
                    <a:pt x="400894" y="606610"/>
                    <a:pt x="400608" y="848260"/>
                    <a:pt x="400608" y="1089909"/>
                  </a:cubicBezTo>
                  <a:close/>
                  <a:moveTo>
                    <a:pt x="287642" y="1877626"/>
                  </a:moveTo>
                  <a:cubicBezTo>
                    <a:pt x="240017" y="1902963"/>
                    <a:pt x="193059" y="1923537"/>
                    <a:pt x="151053" y="1951445"/>
                  </a:cubicBezTo>
                  <a:cubicBezTo>
                    <a:pt x="102095" y="1984021"/>
                    <a:pt x="103428" y="2018120"/>
                    <a:pt x="152006" y="2051934"/>
                  </a:cubicBezTo>
                  <a:cubicBezTo>
                    <a:pt x="181096" y="2072514"/>
                    <a:pt x="212810" y="2089108"/>
                    <a:pt x="246303" y="2101273"/>
                  </a:cubicBezTo>
                  <a:cubicBezTo>
                    <a:pt x="504335" y="2191380"/>
                    <a:pt x="767035" y="2193571"/>
                    <a:pt x="1030211" y="2130706"/>
                  </a:cubicBezTo>
                  <a:cubicBezTo>
                    <a:pt x="1098124" y="2114513"/>
                    <a:pt x="1163561" y="2081652"/>
                    <a:pt x="1225188" y="2047267"/>
                  </a:cubicBezTo>
                  <a:cubicBezTo>
                    <a:pt x="1270622" y="2021740"/>
                    <a:pt x="1269098" y="1983735"/>
                    <a:pt x="1225188" y="1954207"/>
                  </a:cubicBezTo>
                  <a:cubicBezTo>
                    <a:pt x="1181277" y="1924680"/>
                    <a:pt x="1133176" y="1903439"/>
                    <a:pt x="1083646" y="1876769"/>
                  </a:cubicBezTo>
                  <a:cubicBezTo>
                    <a:pt x="1052880" y="1969828"/>
                    <a:pt x="999826" y="2028407"/>
                    <a:pt x="912767" y="2050600"/>
                  </a:cubicBezTo>
                  <a:cubicBezTo>
                    <a:pt x="824185" y="2073175"/>
                    <a:pt x="749795" y="2042790"/>
                    <a:pt x="685787" y="1983259"/>
                  </a:cubicBezTo>
                  <a:cubicBezTo>
                    <a:pt x="559485" y="2109560"/>
                    <a:pt x="352983" y="2071460"/>
                    <a:pt x="287642" y="187762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85" name="Google Shape;885;p37"/>
            <p:cNvSpPr/>
            <p:nvPr/>
          </p:nvSpPr>
          <p:spPr>
            <a:xfrm>
              <a:off x="5200263" y="2171604"/>
              <a:ext cx="1145044" cy="1660153"/>
            </a:xfrm>
            <a:custGeom>
              <a:avLst/>
              <a:gdLst/>
              <a:ahLst/>
              <a:cxnLst/>
              <a:rect l="l" t="t" r="r" b="b"/>
              <a:pathLst>
                <a:path w="1145044" h="1660153" extrusionOk="0">
                  <a:moveTo>
                    <a:pt x="860084" y="686716"/>
                  </a:moveTo>
                  <a:lnTo>
                    <a:pt x="860084" y="1172491"/>
                  </a:lnTo>
                  <a:cubicBezTo>
                    <a:pt x="905423" y="1189445"/>
                    <a:pt x="950285" y="1202304"/>
                    <a:pt x="991338" y="1222783"/>
                  </a:cubicBezTo>
                  <a:cubicBezTo>
                    <a:pt x="1028820" y="1240666"/>
                    <a:pt x="1063427" y="1264037"/>
                    <a:pt x="1094018" y="1292125"/>
                  </a:cubicBezTo>
                  <a:cubicBezTo>
                    <a:pt x="1162788" y="1358038"/>
                    <a:pt x="1162217" y="1447382"/>
                    <a:pt x="1092589" y="1512343"/>
                  </a:cubicBezTo>
                  <a:cubicBezTo>
                    <a:pt x="1061876" y="1542156"/>
                    <a:pt x="1025768" y="1565850"/>
                    <a:pt x="986195" y="1582161"/>
                  </a:cubicBezTo>
                  <a:cubicBezTo>
                    <a:pt x="707779" y="1686936"/>
                    <a:pt x="428506" y="1686936"/>
                    <a:pt x="150757" y="1578637"/>
                  </a:cubicBezTo>
                  <a:cubicBezTo>
                    <a:pt x="121152" y="1566153"/>
                    <a:pt x="93626" y="1549226"/>
                    <a:pt x="69128" y="1528440"/>
                  </a:cubicBezTo>
                  <a:cubicBezTo>
                    <a:pt x="-21455" y="1454716"/>
                    <a:pt x="-23932" y="1347465"/>
                    <a:pt x="68366" y="1276694"/>
                  </a:cubicBezTo>
                  <a:cubicBezTo>
                    <a:pt x="113514" y="1241833"/>
                    <a:pt x="169426" y="1220401"/>
                    <a:pt x="221432" y="1194970"/>
                  </a:cubicBezTo>
                  <a:cubicBezTo>
                    <a:pt x="240482" y="1185445"/>
                    <a:pt x="262199" y="1182397"/>
                    <a:pt x="284678" y="1175920"/>
                  </a:cubicBezTo>
                  <a:lnTo>
                    <a:pt x="284678" y="685573"/>
                  </a:lnTo>
                  <a:cubicBezTo>
                    <a:pt x="269057" y="685573"/>
                    <a:pt x="254960" y="686620"/>
                    <a:pt x="241054" y="685573"/>
                  </a:cubicBezTo>
                  <a:cubicBezTo>
                    <a:pt x="170093" y="679940"/>
                    <a:pt x="115477" y="620548"/>
                    <a:pt x="115800" y="549365"/>
                  </a:cubicBezTo>
                  <a:cubicBezTo>
                    <a:pt x="114721" y="412459"/>
                    <a:pt x="114721" y="275553"/>
                    <a:pt x="115800" y="138647"/>
                  </a:cubicBezTo>
                  <a:cubicBezTo>
                    <a:pt x="113987" y="64285"/>
                    <a:pt x="172799" y="2534"/>
                    <a:pt x="247161" y="720"/>
                  </a:cubicBezTo>
                  <a:cubicBezTo>
                    <a:pt x="249411" y="665"/>
                    <a:pt x="251662" y="667"/>
                    <a:pt x="253913" y="725"/>
                  </a:cubicBezTo>
                  <a:cubicBezTo>
                    <a:pt x="465876" y="-37"/>
                    <a:pt x="677775" y="-37"/>
                    <a:pt x="889611" y="725"/>
                  </a:cubicBezTo>
                  <a:cubicBezTo>
                    <a:pt x="971050" y="725"/>
                    <a:pt x="1029152" y="59113"/>
                    <a:pt x="1029629" y="140457"/>
                  </a:cubicBezTo>
                  <a:cubicBezTo>
                    <a:pt x="1030486" y="271426"/>
                    <a:pt x="1029629" y="402299"/>
                    <a:pt x="1029629" y="533268"/>
                  </a:cubicBezTo>
                  <a:cubicBezTo>
                    <a:pt x="1029629" y="630899"/>
                    <a:pt x="975241" y="685001"/>
                    <a:pt x="877229" y="686144"/>
                  </a:cubicBezTo>
                  <a:cubicBezTo>
                    <a:pt x="872657" y="686049"/>
                    <a:pt x="867894" y="686430"/>
                    <a:pt x="860084" y="686716"/>
                  </a:cubicBezTo>
                  <a:close/>
                  <a:moveTo>
                    <a:pt x="744069" y="801016"/>
                  </a:moveTo>
                  <a:cubicBezTo>
                    <a:pt x="744069" y="634328"/>
                    <a:pt x="744069" y="467704"/>
                    <a:pt x="744069" y="301143"/>
                  </a:cubicBezTo>
                  <a:cubicBezTo>
                    <a:pt x="744069" y="255519"/>
                    <a:pt x="764453" y="229611"/>
                    <a:pt x="799981" y="228849"/>
                  </a:cubicBezTo>
                  <a:cubicBezTo>
                    <a:pt x="835509" y="228087"/>
                    <a:pt x="858083" y="254947"/>
                    <a:pt x="858179" y="302382"/>
                  </a:cubicBezTo>
                  <a:cubicBezTo>
                    <a:pt x="858179" y="377344"/>
                    <a:pt x="858179" y="452401"/>
                    <a:pt x="858179" y="527362"/>
                  </a:cubicBezTo>
                  <a:cubicBezTo>
                    <a:pt x="858179" y="547936"/>
                    <a:pt x="855893" y="570511"/>
                    <a:pt x="885992" y="571082"/>
                  </a:cubicBezTo>
                  <a:cubicBezTo>
                    <a:pt x="916091" y="571654"/>
                    <a:pt x="915424" y="550127"/>
                    <a:pt x="915424" y="528886"/>
                  </a:cubicBezTo>
                  <a:cubicBezTo>
                    <a:pt x="915424" y="405061"/>
                    <a:pt x="914567" y="281236"/>
                    <a:pt x="915424" y="157411"/>
                  </a:cubicBezTo>
                  <a:cubicBezTo>
                    <a:pt x="915424" y="124931"/>
                    <a:pt x="904661" y="113501"/>
                    <a:pt x="871895" y="113692"/>
                  </a:cubicBezTo>
                  <a:cubicBezTo>
                    <a:pt x="671997" y="114644"/>
                    <a:pt x="471972" y="114644"/>
                    <a:pt x="271820" y="113692"/>
                  </a:cubicBezTo>
                  <a:cubicBezTo>
                    <a:pt x="239054" y="113692"/>
                    <a:pt x="228005" y="125026"/>
                    <a:pt x="228386" y="157507"/>
                  </a:cubicBezTo>
                  <a:cubicBezTo>
                    <a:pt x="229624" y="276474"/>
                    <a:pt x="228386" y="395631"/>
                    <a:pt x="229243" y="514504"/>
                  </a:cubicBezTo>
                  <a:cubicBezTo>
                    <a:pt x="229243" y="536887"/>
                    <a:pt x="217432" y="571654"/>
                    <a:pt x="257818" y="570415"/>
                  </a:cubicBezTo>
                  <a:cubicBezTo>
                    <a:pt x="298204" y="569177"/>
                    <a:pt x="284774" y="535078"/>
                    <a:pt x="285155" y="513265"/>
                  </a:cubicBezTo>
                  <a:cubicBezTo>
                    <a:pt x="286488" y="438304"/>
                    <a:pt x="285155" y="363342"/>
                    <a:pt x="286012" y="288380"/>
                  </a:cubicBezTo>
                  <a:cubicBezTo>
                    <a:pt x="286583" y="252280"/>
                    <a:pt x="311539" y="228372"/>
                    <a:pt x="343924" y="229134"/>
                  </a:cubicBezTo>
                  <a:cubicBezTo>
                    <a:pt x="376309" y="229897"/>
                    <a:pt x="397454" y="252947"/>
                    <a:pt x="399741" y="287142"/>
                  </a:cubicBezTo>
                  <a:cubicBezTo>
                    <a:pt x="400407" y="297810"/>
                    <a:pt x="399741" y="308573"/>
                    <a:pt x="399741" y="319336"/>
                  </a:cubicBezTo>
                  <a:lnTo>
                    <a:pt x="399741" y="1283266"/>
                  </a:lnTo>
                  <a:cubicBezTo>
                    <a:pt x="399134" y="1295175"/>
                    <a:pt x="399389" y="1307113"/>
                    <a:pt x="400503" y="1318985"/>
                  </a:cubicBezTo>
                  <a:cubicBezTo>
                    <a:pt x="402772" y="1347729"/>
                    <a:pt x="426630" y="1369973"/>
                    <a:pt x="455462" y="1370230"/>
                  </a:cubicBezTo>
                  <a:cubicBezTo>
                    <a:pt x="485484" y="1371039"/>
                    <a:pt x="510907" y="1348250"/>
                    <a:pt x="513374" y="1318318"/>
                  </a:cubicBezTo>
                  <a:cubicBezTo>
                    <a:pt x="514264" y="1307643"/>
                    <a:pt x="514487" y="1296922"/>
                    <a:pt x="514041" y="1286219"/>
                  </a:cubicBezTo>
                  <a:lnTo>
                    <a:pt x="514041" y="761296"/>
                  </a:lnTo>
                  <a:cubicBezTo>
                    <a:pt x="514041" y="715767"/>
                    <a:pt x="534043" y="691669"/>
                    <a:pt x="571191" y="691669"/>
                  </a:cubicBezTo>
                  <a:cubicBezTo>
                    <a:pt x="608338" y="691669"/>
                    <a:pt x="628341" y="715767"/>
                    <a:pt x="628341" y="761392"/>
                  </a:cubicBezTo>
                  <a:lnTo>
                    <a:pt x="628341" y="1289839"/>
                  </a:lnTo>
                  <a:cubicBezTo>
                    <a:pt x="627830" y="1300517"/>
                    <a:pt x="628180" y="1311220"/>
                    <a:pt x="629388" y="1321843"/>
                  </a:cubicBezTo>
                  <a:cubicBezTo>
                    <a:pt x="633704" y="1349982"/>
                    <a:pt x="658072" y="1370654"/>
                    <a:pt x="686538" y="1370325"/>
                  </a:cubicBezTo>
                  <a:cubicBezTo>
                    <a:pt x="713903" y="1369960"/>
                    <a:pt x="736952" y="1349777"/>
                    <a:pt x="740926" y="1322700"/>
                  </a:cubicBezTo>
                  <a:cubicBezTo>
                    <a:pt x="742567" y="1310900"/>
                    <a:pt x="743014" y="1298965"/>
                    <a:pt x="742260" y="1287076"/>
                  </a:cubicBezTo>
                  <a:close/>
                  <a:moveTo>
                    <a:pt x="284964" y="1288124"/>
                  </a:moveTo>
                  <a:cubicBezTo>
                    <a:pt x="237339" y="1311365"/>
                    <a:pt x="192667" y="1328605"/>
                    <a:pt x="152948" y="1353370"/>
                  </a:cubicBezTo>
                  <a:cubicBezTo>
                    <a:pt x="102941" y="1384422"/>
                    <a:pt x="103227" y="1415664"/>
                    <a:pt x="153805" y="1447668"/>
                  </a:cubicBezTo>
                  <a:cubicBezTo>
                    <a:pt x="188740" y="1470112"/>
                    <a:pt x="226547" y="1487734"/>
                    <a:pt x="266200" y="1500055"/>
                  </a:cubicBezTo>
                  <a:cubicBezTo>
                    <a:pt x="446105" y="1554015"/>
                    <a:pt x="637111" y="1559241"/>
                    <a:pt x="819698" y="1515200"/>
                  </a:cubicBezTo>
                  <a:cubicBezTo>
                    <a:pt x="881522" y="1499352"/>
                    <a:pt x="940901" y="1475159"/>
                    <a:pt x="996196" y="1443286"/>
                  </a:cubicBezTo>
                  <a:cubicBezTo>
                    <a:pt x="1043059" y="1417378"/>
                    <a:pt x="1041535" y="1385184"/>
                    <a:pt x="995720" y="1356133"/>
                  </a:cubicBezTo>
                  <a:cubicBezTo>
                    <a:pt x="954476" y="1330129"/>
                    <a:pt x="908375" y="1311841"/>
                    <a:pt x="860750" y="1288315"/>
                  </a:cubicBezTo>
                  <a:cubicBezTo>
                    <a:pt x="860750" y="1458050"/>
                    <a:pt x="702064" y="1540251"/>
                    <a:pt x="571762" y="1445382"/>
                  </a:cubicBezTo>
                  <a:cubicBezTo>
                    <a:pt x="445746" y="1541299"/>
                    <a:pt x="283631" y="1456050"/>
                    <a:pt x="284964" y="128841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86" name="Google Shape;886;p37"/>
            <p:cNvSpPr/>
            <p:nvPr/>
          </p:nvSpPr>
          <p:spPr>
            <a:xfrm>
              <a:off x="4114906" y="3772138"/>
              <a:ext cx="1201138" cy="971575"/>
            </a:xfrm>
            <a:custGeom>
              <a:avLst/>
              <a:gdLst/>
              <a:ahLst/>
              <a:cxnLst/>
              <a:rect l="l" t="t" r="r" b="b"/>
              <a:pathLst>
                <a:path w="1201138" h="971575" extrusionOk="0">
                  <a:moveTo>
                    <a:pt x="979129" y="114120"/>
                  </a:moveTo>
                  <a:cubicBezTo>
                    <a:pt x="951697" y="114120"/>
                    <a:pt x="935600" y="114692"/>
                    <a:pt x="919503" y="114120"/>
                  </a:cubicBezTo>
                  <a:cubicBezTo>
                    <a:pt x="882736" y="112691"/>
                    <a:pt x="858638" y="90308"/>
                    <a:pt x="858162" y="58018"/>
                  </a:cubicBezTo>
                  <a:cubicBezTo>
                    <a:pt x="857686" y="25728"/>
                    <a:pt x="881498" y="868"/>
                    <a:pt x="917788" y="868"/>
                  </a:cubicBezTo>
                  <a:cubicBezTo>
                    <a:pt x="993988" y="-85"/>
                    <a:pt x="1070188" y="-85"/>
                    <a:pt x="1146388" y="868"/>
                  </a:cubicBezTo>
                  <a:cubicBezTo>
                    <a:pt x="1175086" y="-314"/>
                    <a:pt x="1199309" y="21993"/>
                    <a:pt x="1200490" y="50691"/>
                  </a:cubicBezTo>
                  <a:cubicBezTo>
                    <a:pt x="1200549" y="52117"/>
                    <a:pt x="1200549" y="53544"/>
                    <a:pt x="1200490" y="54970"/>
                  </a:cubicBezTo>
                  <a:cubicBezTo>
                    <a:pt x="1201570" y="112120"/>
                    <a:pt x="1201570" y="169270"/>
                    <a:pt x="1200490" y="226420"/>
                  </a:cubicBezTo>
                  <a:cubicBezTo>
                    <a:pt x="1199728" y="262520"/>
                    <a:pt x="1175059" y="286523"/>
                    <a:pt x="1142769" y="285951"/>
                  </a:cubicBezTo>
                  <a:cubicBezTo>
                    <a:pt x="1110479" y="285380"/>
                    <a:pt x="1088191" y="261186"/>
                    <a:pt x="1086667" y="224515"/>
                  </a:cubicBezTo>
                  <a:cubicBezTo>
                    <a:pt x="1086095" y="210799"/>
                    <a:pt x="1086667" y="197083"/>
                    <a:pt x="1086667" y="175747"/>
                  </a:cubicBezTo>
                  <a:lnTo>
                    <a:pt x="231607" y="850212"/>
                  </a:lnTo>
                  <a:lnTo>
                    <a:pt x="233989" y="857261"/>
                  </a:lnTo>
                  <a:cubicBezTo>
                    <a:pt x="251419" y="857261"/>
                    <a:pt x="268755" y="856403"/>
                    <a:pt x="286090" y="857261"/>
                  </a:cubicBezTo>
                  <a:cubicBezTo>
                    <a:pt x="320095" y="859356"/>
                    <a:pt x="343240" y="882502"/>
                    <a:pt x="343240" y="913649"/>
                  </a:cubicBezTo>
                  <a:cubicBezTo>
                    <a:pt x="344087" y="944358"/>
                    <a:pt x="319878" y="969940"/>
                    <a:pt x="289168" y="970786"/>
                  </a:cubicBezTo>
                  <a:cubicBezTo>
                    <a:pt x="288333" y="970809"/>
                    <a:pt x="287497" y="970813"/>
                    <a:pt x="286662" y="970799"/>
                  </a:cubicBezTo>
                  <a:cubicBezTo>
                    <a:pt x="209319" y="972132"/>
                    <a:pt x="131976" y="971942"/>
                    <a:pt x="54538" y="970799"/>
                  </a:cubicBezTo>
                  <a:cubicBezTo>
                    <a:pt x="25885" y="971784"/>
                    <a:pt x="1858" y="949356"/>
                    <a:pt x="872" y="920703"/>
                  </a:cubicBezTo>
                  <a:cubicBezTo>
                    <a:pt x="821" y="919209"/>
                    <a:pt x="834" y="917713"/>
                    <a:pt x="912" y="916220"/>
                  </a:cubicBezTo>
                  <a:cubicBezTo>
                    <a:pt x="-41" y="859070"/>
                    <a:pt x="-136" y="801920"/>
                    <a:pt x="912" y="744770"/>
                  </a:cubicBezTo>
                  <a:cubicBezTo>
                    <a:pt x="1674" y="708766"/>
                    <a:pt x="26534" y="684858"/>
                    <a:pt x="59014" y="685620"/>
                  </a:cubicBezTo>
                  <a:cubicBezTo>
                    <a:pt x="89971" y="686382"/>
                    <a:pt x="112545" y="709528"/>
                    <a:pt x="114545" y="743818"/>
                  </a:cubicBezTo>
                  <a:cubicBezTo>
                    <a:pt x="115402" y="758677"/>
                    <a:pt x="114545" y="773631"/>
                    <a:pt x="114545" y="79620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87" name="Google Shape;887;p37"/>
            <p:cNvSpPr/>
            <p:nvPr/>
          </p:nvSpPr>
          <p:spPr>
            <a:xfrm>
              <a:off x="3200971" y="2286476"/>
              <a:ext cx="571502" cy="570932"/>
            </a:xfrm>
            <a:custGeom>
              <a:avLst/>
              <a:gdLst/>
              <a:ahLst/>
              <a:cxnLst/>
              <a:rect l="l" t="t" r="r" b="b"/>
              <a:pathLst>
                <a:path w="571502" h="570932" extrusionOk="0">
                  <a:moveTo>
                    <a:pt x="161" y="285904"/>
                  </a:moveTo>
                  <a:cubicBezTo>
                    <a:pt x="476" y="128219"/>
                    <a:pt x="128226" y="468"/>
                    <a:pt x="285911" y="154"/>
                  </a:cubicBezTo>
                  <a:cubicBezTo>
                    <a:pt x="442765" y="148"/>
                    <a:pt x="570302" y="126580"/>
                    <a:pt x="571661" y="283427"/>
                  </a:cubicBezTo>
                  <a:cubicBezTo>
                    <a:pt x="572295" y="441662"/>
                    <a:pt x="444534" y="570450"/>
                    <a:pt x="286299" y="571084"/>
                  </a:cubicBezTo>
                  <a:cubicBezTo>
                    <a:pt x="285408" y="571087"/>
                    <a:pt x="284516" y="571087"/>
                    <a:pt x="283625" y="571082"/>
                  </a:cubicBezTo>
                  <a:cubicBezTo>
                    <a:pt x="127034" y="569572"/>
                    <a:pt x="727" y="442501"/>
                    <a:pt x="161" y="285904"/>
                  </a:cubicBezTo>
                  <a:close/>
                  <a:moveTo>
                    <a:pt x="114461" y="285142"/>
                  </a:moveTo>
                  <a:cubicBezTo>
                    <a:pt x="114710" y="378877"/>
                    <a:pt x="189997" y="455138"/>
                    <a:pt x="283721" y="456592"/>
                  </a:cubicBezTo>
                  <a:cubicBezTo>
                    <a:pt x="378670" y="457328"/>
                    <a:pt x="456239" y="380954"/>
                    <a:pt x="456976" y="286005"/>
                  </a:cubicBezTo>
                  <a:cubicBezTo>
                    <a:pt x="456978" y="285717"/>
                    <a:pt x="456980" y="285429"/>
                    <a:pt x="456980" y="285142"/>
                  </a:cubicBezTo>
                  <a:cubicBezTo>
                    <a:pt x="456785" y="191669"/>
                    <a:pt x="381753" y="115578"/>
                    <a:pt x="288293" y="114073"/>
                  </a:cubicBezTo>
                  <a:cubicBezTo>
                    <a:pt x="193239" y="113229"/>
                    <a:pt x="115499" y="189602"/>
                    <a:pt x="114655" y="284655"/>
                  </a:cubicBezTo>
                  <a:cubicBezTo>
                    <a:pt x="114654" y="284817"/>
                    <a:pt x="114653" y="284980"/>
                    <a:pt x="114652" y="2851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88" name="Google Shape;888;p37"/>
            <p:cNvSpPr/>
            <p:nvPr/>
          </p:nvSpPr>
          <p:spPr>
            <a:xfrm>
              <a:off x="5544108" y="1657350"/>
              <a:ext cx="457119" cy="457109"/>
            </a:xfrm>
            <a:custGeom>
              <a:avLst/>
              <a:gdLst/>
              <a:ahLst/>
              <a:cxnLst/>
              <a:rect l="l" t="t" r="r" b="b"/>
              <a:pathLst>
                <a:path w="457119" h="457109" extrusionOk="0">
                  <a:moveTo>
                    <a:pt x="457279" y="229801"/>
                  </a:moveTo>
                  <a:cubicBezTo>
                    <a:pt x="456335" y="356258"/>
                    <a:pt x="353137" y="458050"/>
                    <a:pt x="226679" y="457258"/>
                  </a:cubicBezTo>
                  <a:cubicBezTo>
                    <a:pt x="100235" y="455846"/>
                    <a:pt x="-1148" y="352245"/>
                    <a:pt x="174" y="225801"/>
                  </a:cubicBezTo>
                  <a:cubicBezTo>
                    <a:pt x="2045" y="100812"/>
                    <a:pt x="103771" y="399"/>
                    <a:pt x="228774" y="154"/>
                  </a:cubicBezTo>
                  <a:cubicBezTo>
                    <a:pt x="355026" y="205"/>
                    <a:pt x="457333" y="102594"/>
                    <a:pt x="457281" y="228846"/>
                  </a:cubicBezTo>
                  <a:cubicBezTo>
                    <a:pt x="457281" y="229165"/>
                    <a:pt x="457280" y="229483"/>
                    <a:pt x="457279" y="229801"/>
                  </a:cubicBezTo>
                  <a:close/>
                  <a:moveTo>
                    <a:pt x="228012" y="342768"/>
                  </a:moveTo>
                  <a:cubicBezTo>
                    <a:pt x="290660" y="343089"/>
                    <a:pt x="341893" y="292919"/>
                    <a:pt x="342884" y="230278"/>
                  </a:cubicBezTo>
                  <a:cubicBezTo>
                    <a:pt x="343221" y="167772"/>
                    <a:pt x="293634" y="116409"/>
                    <a:pt x="231155" y="114549"/>
                  </a:cubicBezTo>
                  <a:cubicBezTo>
                    <a:pt x="168042" y="113286"/>
                    <a:pt x="115855" y="163427"/>
                    <a:pt x="114592" y="226540"/>
                  </a:cubicBezTo>
                  <a:cubicBezTo>
                    <a:pt x="114577" y="227310"/>
                    <a:pt x="114569" y="228079"/>
                    <a:pt x="114569" y="228849"/>
                  </a:cubicBezTo>
                  <a:cubicBezTo>
                    <a:pt x="114777" y="291493"/>
                    <a:pt x="165369" y="342298"/>
                    <a:pt x="228012" y="34276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889" name="Google Shape;889;p37"/>
          <p:cNvGrpSpPr/>
          <p:nvPr/>
        </p:nvGrpSpPr>
        <p:grpSpPr>
          <a:xfrm>
            <a:off x="5944944" y="2786391"/>
            <a:ext cx="504092" cy="504140"/>
            <a:chOff x="2857499" y="1714595"/>
            <a:chExt cx="3429624" cy="3429952"/>
          </a:xfrm>
        </p:grpSpPr>
        <p:sp>
          <p:nvSpPr>
            <p:cNvPr id="890" name="Google Shape;890;p37"/>
            <p:cNvSpPr/>
            <p:nvPr/>
          </p:nvSpPr>
          <p:spPr>
            <a:xfrm>
              <a:off x="5257789" y="1714595"/>
              <a:ext cx="1028996" cy="1658493"/>
            </a:xfrm>
            <a:custGeom>
              <a:avLst/>
              <a:gdLst/>
              <a:ahLst/>
              <a:cxnLst/>
              <a:rect l="l" t="t" r="r" b="b"/>
              <a:pathLst>
                <a:path w="1028996" h="1658493" extrusionOk="0">
                  <a:moveTo>
                    <a:pt x="228956" y="1029800"/>
                  </a:moveTo>
                  <a:cubicBezTo>
                    <a:pt x="174378" y="1029800"/>
                    <a:pt x="123419" y="1029800"/>
                    <a:pt x="72556" y="1029800"/>
                  </a:cubicBezTo>
                  <a:cubicBezTo>
                    <a:pt x="21692" y="1029800"/>
                    <a:pt x="547" y="1009988"/>
                    <a:pt x="452" y="959125"/>
                  </a:cubicBezTo>
                  <a:cubicBezTo>
                    <a:pt x="452" y="831776"/>
                    <a:pt x="-215" y="704426"/>
                    <a:pt x="452" y="576982"/>
                  </a:cubicBezTo>
                  <a:cubicBezTo>
                    <a:pt x="1023" y="475064"/>
                    <a:pt x="74461" y="402293"/>
                    <a:pt x="176759" y="401341"/>
                  </a:cubicBezTo>
                  <a:cubicBezTo>
                    <a:pt x="236195" y="400769"/>
                    <a:pt x="295631" y="401341"/>
                    <a:pt x="361354" y="401341"/>
                  </a:cubicBezTo>
                  <a:cubicBezTo>
                    <a:pt x="304204" y="339047"/>
                    <a:pt x="275629" y="271325"/>
                    <a:pt x="289345" y="190648"/>
                  </a:cubicBezTo>
                  <a:cubicBezTo>
                    <a:pt x="298009" y="135926"/>
                    <a:pt x="326777" y="86406"/>
                    <a:pt x="370022" y="51773"/>
                  </a:cubicBezTo>
                  <a:cubicBezTo>
                    <a:pt x="457538" y="-19783"/>
                    <a:pt x="584216" y="-16625"/>
                    <a:pt x="668059" y="59203"/>
                  </a:cubicBezTo>
                  <a:cubicBezTo>
                    <a:pt x="763309" y="144928"/>
                    <a:pt x="765309" y="255418"/>
                    <a:pt x="672536" y="401341"/>
                  </a:cubicBezTo>
                  <a:cubicBezTo>
                    <a:pt x="731495" y="401341"/>
                    <a:pt x="788074" y="401341"/>
                    <a:pt x="844748" y="401341"/>
                  </a:cubicBezTo>
                  <a:cubicBezTo>
                    <a:pt x="956476" y="401341"/>
                    <a:pt x="1028580" y="472874"/>
                    <a:pt x="1028866" y="583745"/>
                  </a:cubicBezTo>
                  <a:cubicBezTo>
                    <a:pt x="1029247" y="707570"/>
                    <a:pt x="1029247" y="831395"/>
                    <a:pt x="1028866" y="955220"/>
                  </a:cubicBezTo>
                  <a:cubicBezTo>
                    <a:pt x="1028866" y="1010941"/>
                    <a:pt x="1009816" y="1029800"/>
                    <a:pt x="953618" y="1029991"/>
                  </a:cubicBezTo>
                  <a:lnTo>
                    <a:pt x="800456" y="1029991"/>
                  </a:lnTo>
                  <a:lnTo>
                    <a:pt x="800456" y="1070853"/>
                  </a:lnTo>
                  <a:cubicBezTo>
                    <a:pt x="800456" y="1241097"/>
                    <a:pt x="800456" y="1411340"/>
                    <a:pt x="800456" y="1581584"/>
                  </a:cubicBezTo>
                  <a:cubicBezTo>
                    <a:pt x="800456" y="1640067"/>
                    <a:pt x="781978" y="1658546"/>
                    <a:pt x="723780" y="1658641"/>
                  </a:cubicBezTo>
                  <a:cubicBezTo>
                    <a:pt x="583382" y="1658641"/>
                    <a:pt x="442920" y="1658641"/>
                    <a:pt x="302394" y="1658641"/>
                  </a:cubicBezTo>
                  <a:cubicBezTo>
                    <a:pt x="248578" y="1658641"/>
                    <a:pt x="229052" y="1639591"/>
                    <a:pt x="229052" y="1585679"/>
                  </a:cubicBezTo>
                  <a:cubicBezTo>
                    <a:pt x="228861" y="1402133"/>
                    <a:pt x="228956" y="1218872"/>
                    <a:pt x="228956" y="1029800"/>
                  </a:cubicBezTo>
                  <a:close/>
                  <a:moveTo>
                    <a:pt x="457556" y="1542436"/>
                  </a:moveTo>
                  <a:lnTo>
                    <a:pt x="457556" y="1501288"/>
                  </a:lnTo>
                  <a:cubicBezTo>
                    <a:pt x="457556" y="1366922"/>
                    <a:pt x="457556" y="1232461"/>
                    <a:pt x="457556" y="1097904"/>
                  </a:cubicBezTo>
                  <a:cubicBezTo>
                    <a:pt x="457556" y="1055804"/>
                    <a:pt x="479750" y="1030277"/>
                    <a:pt x="514706" y="1030181"/>
                  </a:cubicBezTo>
                  <a:cubicBezTo>
                    <a:pt x="549663" y="1030086"/>
                    <a:pt x="571856" y="1055613"/>
                    <a:pt x="571856" y="1097523"/>
                  </a:cubicBezTo>
                  <a:cubicBezTo>
                    <a:pt x="571856" y="1233159"/>
                    <a:pt x="571856" y="1368795"/>
                    <a:pt x="571856" y="1504431"/>
                  </a:cubicBezTo>
                  <a:lnTo>
                    <a:pt x="571856" y="1541293"/>
                  </a:lnTo>
                  <a:lnTo>
                    <a:pt x="686156" y="1541293"/>
                  </a:lnTo>
                  <a:lnTo>
                    <a:pt x="686156" y="717571"/>
                  </a:lnTo>
                  <a:cubicBezTo>
                    <a:pt x="685325" y="704480"/>
                    <a:pt x="685740" y="691340"/>
                    <a:pt x="687395" y="678328"/>
                  </a:cubicBezTo>
                  <a:cubicBezTo>
                    <a:pt x="692824" y="649753"/>
                    <a:pt x="711398" y="631465"/>
                    <a:pt x="741211" y="630703"/>
                  </a:cubicBezTo>
                  <a:cubicBezTo>
                    <a:pt x="772739" y="629750"/>
                    <a:pt x="792455" y="647562"/>
                    <a:pt x="799123" y="678328"/>
                  </a:cubicBezTo>
                  <a:cubicBezTo>
                    <a:pt x="800766" y="690095"/>
                    <a:pt x="801213" y="701999"/>
                    <a:pt x="800456" y="713856"/>
                  </a:cubicBezTo>
                  <a:lnTo>
                    <a:pt x="800456" y="913881"/>
                  </a:lnTo>
                  <a:lnTo>
                    <a:pt x="914756" y="913881"/>
                  </a:lnTo>
                  <a:cubicBezTo>
                    <a:pt x="914756" y="803582"/>
                    <a:pt x="914756" y="695473"/>
                    <a:pt x="914756" y="587459"/>
                  </a:cubicBezTo>
                  <a:cubicBezTo>
                    <a:pt x="914756" y="536215"/>
                    <a:pt x="894659" y="516117"/>
                    <a:pt x="843414" y="516117"/>
                  </a:cubicBezTo>
                  <a:cubicBezTo>
                    <a:pt x="624403" y="516117"/>
                    <a:pt x="405328" y="516117"/>
                    <a:pt x="186189" y="516117"/>
                  </a:cubicBezTo>
                  <a:cubicBezTo>
                    <a:pt x="134564" y="516117"/>
                    <a:pt x="114656" y="535929"/>
                    <a:pt x="114466" y="586983"/>
                  </a:cubicBezTo>
                  <a:cubicBezTo>
                    <a:pt x="114466" y="688139"/>
                    <a:pt x="114466" y="789294"/>
                    <a:pt x="114466" y="890450"/>
                  </a:cubicBezTo>
                  <a:cubicBezTo>
                    <a:pt x="114466" y="898355"/>
                    <a:pt x="116085" y="906166"/>
                    <a:pt x="116752" y="913310"/>
                  </a:cubicBezTo>
                  <a:lnTo>
                    <a:pt x="228766" y="913310"/>
                  </a:lnTo>
                  <a:cubicBezTo>
                    <a:pt x="228766" y="837110"/>
                    <a:pt x="228099" y="763005"/>
                    <a:pt x="228766" y="689282"/>
                  </a:cubicBezTo>
                  <a:cubicBezTo>
                    <a:pt x="227390" y="658275"/>
                    <a:pt x="251411" y="632024"/>
                    <a:pt x="282417" y="630648"/>
                  </a:cubicBezTo>
                  <a:cubicBezTo>
                    <a:pt x="282821" y="630630"/>
                    <a:pt x="283225" y="630617"/>
                    <a:pt x="283630" y="630608"/>
                  </a:cubicBezTo>
                  <a:cubicBezTo>
                    <a:pt x="315920" y="629465"/>
                    <a:pt x="340208" y="653468"/>
                    <a:pt x="342494" y="689091"/>
                  </a:cubicBezTo>
                  <a:cubicBezTo>
                    <a:pt x="343066" y="698616"/>
                    <a:pt x="342494" y="708141"/>
                    <a:pt x="342494" y="717666"/>
                  </a:cubicBezTo>
                  <a:lnTo>
                    <a:pt x="342494" y="1542436"/>
                  </a:lnTo>
                  <a:close/>
                  <a:moveTo>
                    <a:pt x="629006" y="229605"/>
                  </a:moveTo>
                  <a:cubicBezTo>
                    <a:pt x="629009" y="166849"/>
                    <a:pt x="578413" y="115828"/>
                    <a:pt x="515659" y="115305"/>
                  </a:cubicBezTo>
                  <a:cubicBezTo>
                    <a:pt x="453239" y="115544"/>
                    <a:pt x="402333" y="165394"/>
                    <a:pt x="400787" y="227795"/>
                  </a:cubicBezTo>
                  <a:cubicBezTo>
                    <a:pt x="400049" y="290917"/>
                    <a:pt x="450621" y="342686"/>
                    <a:pt x="513743" y="343424"/>
                  </a:cubicBezTo>
                  <a:cubicBezTo>
                    <a:pt x="514477" y="343433"/>
                    <a:pt x="515211" y="343434"/>
                    <a:pt x="515945" y="343429"/>
                  </a:cubicBezTo>
                  <a:cubicBezTo>
                    <a:pt x="578327" y="342649"/>
                    <a:pt x="628561" y="291992"/>
                    <a:pt x="628816" y="22960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91" name="Google Shape;891;p37"/>
            <p:cNvSpPr/>
            <p:nvPr/>
          </p:nvSpPr>
          <p:spPr>
            <a:xfrm>
              <a:off x="2857499" y="2629522"/>
              <a:ext cx="1028996" cy="1657680"/>
            </a:xfrm>
            <a:custGeom>
              <a:avLst/>
              <a:gdLst/>
              <a:ahLst/>
              <a:cxnLst/>
              <a:rect l="l" t="t" r="r" b="b"/>
              <a:pathLst>
                <a:path w="1028996" h="1657680" extrusionOk="0">
                  <a:moveTo>
                    <a:pt x="671858" y="400623"/>
                  </a:moveTo>
                  <a:cubicBezTo>
                    <a:pt x="734723" y="400623"/>
                    <a:pt x="793016" y="400623"/>
                    <a:pt x="851309" y="400623"/>
                  </a:cubicBezTo>
                  <a:cubicBezTo>
                    <a:pt x="955227" y="401576"/>
                    <a:pt x="1028379" y="474251"/>
                    <a:pt x="1028855" y="578836"/>
                  </a:cubicBezTo>
                  <a:cubicBezTo>
                    <a:pt x="1029522" y="705042"/>
                    <a:pt x="1028855" y="831153"/>
                    <a:pt x="1028855" y="957359"/>
                  </a:cubicBezTo>
                  <a:cubicBezTo>
                    <a:pt x="1028855" y="1008890"/>
                    <a:pt x="1008853" y="1028892"/>
                    <a:pt x="957894" y="1029178"/>
                  </a:cubicBezTo>
                  <a:cubicBezTo>
                    <a:pt x="906935" y="1029464"/>
                    <a:pt x="855881" y="1029178"/>
                    <a:pt x="800351" y="1029178"/>
                  </a:cubicBezTo>
                  <a:lnTo>
                    <a:pt x="800351" y="1069373"/>
                  </a:lnTo>
                  <a:cubicBezTo>
                    <a:pt x="800351" y="1239680"/>
                    <a:pt x="800351" y="1409924"/>
                    <a:pt x="800351" y="1580104"/>
                  </a:cubicBezTo>
                  <a:cubicBezTo>
                    <a:pt x="800351" y="1638968"/>
                    <a:pt x="781967" y="1657733"/>
                    <a:pt x="724151" y="1657828"/>
                  </a:cubicBezTo>
                  <a:cubicBezTo>
                    <a:pt x="584895" y="1657828"/>
                    <a:pt x="445608" y="1657828"/>
                    <a:pt x="306289" y="1657828"/>
                  </a:cubicBezTo>
                  <a:cubicBezTo>
                    <a:pt x="246281" y="1657828"/>
                    <a:pt x="228755" y="1639635"/>
                    <a:pt x="228660" y="1578294"/>
                  </a:cubicBezTo>
                  <a:lnTo>
                    <a:pt x="228660" y="1029273"/>
                  </a:lnTo>
                  <a:cubicBezTo>
                    <a:pt x="174558" y="1029273"/>
                    <a:pt x="123885" y="1029273"/>
                    <a:pt x="72926" y="1029273"/>
                  </a:cubicBezTo>
                  <a:cubicBezTo>
                    <a:pt x="19586" y="1029273"/>
                    <a:pt x="251" y="1009556"/>
                    <a:pt x="155" y="955740"/>
                  </a:cubicBezTo>
                  <a:cubicBezTo>
                    <a:pt x="155" y="830645"/>
                    <a:pt x="155" y="705645"/>
                    <a:pt x="155" y="580741"/>
                  </a:cubicBezTo>
                  <a:cubicBezTo>
                    <a:pt x="155" y="473870"/>
                    <a:pt x="72926" y="401480"/>
                    <a:pt x="179511" y="400814"/>
                  </a:cubicBezTo>
                  <a:cubicBezTo>
                    <a:pt x="237804" y="400814"/>
                    <a:pt x="296097" y="400814"/>
                    <a:pt x="360486" y="400814"/>
                  </a:cubicBezTo>
                  <a:cubicBezTo>
                    <a:pt x="311432" y="346807"/>
                    <a:pt x="282000" y="288990"/>
                    <a:pt x="285715" y="219077"/>
                  </a:cubicBezTo>
                  <a:cubicBezTo>
                    <a:pt x="287793" y="151382"/>
                    <a:pt x="320525" y="88300"/>
                    <a:pt x="374678" y="47627"/>
                  </a:cubicBezTo>
                  <a:cubicBezTo>
                    <a:pt x="464152" y="-21272"/>
                    <a:pt x="590528" y="-14514"/>
                    <a:pt x="672144" y="63533"/>
                  </a:cubicBezTo>
                  <a:cubicBezTo>
                    <a:pt x="764727" y="151068"/>
                    <a:pt x="765299" y="261749"/>
                    <a:pt x="671858" y="400623"/>
                  </a:cubicBezTo>
                  <a:close/>
                  <a:moveTo>
                    <a:pt x="228946" y="913354"/>
                  </a:moveTo>
                  <a:lnTo>
                    <a:pt x="228946" y="878778"/>
                  </a:lnTo>
                  <a:cubicBezTo>
                    <a:pt x="228946" y="816866"/>
                    <a:pt x="228470" y="754953"/>
                    <a:pt x="228946" y="693136"/>
                  </a:cubicBezTo>
                  <a:cubicBezTo>
                    <a:pt x="228946" y="653988"/>
                    <a:pt x="252568" y="629223"/>
                    <a:pt x="286096" y="629509"/>
                  </a:cubicBezTo>
                  <a:cubicBezTo>
                    <a:pt x="319624" y="629795"/>
                    <a:pt x="341627" y="654560"/>
                    <a:pt x="343246" y="693803"/>
                  </a:cubicBezTo>
                  <a:cubicBezTo>
                    <a:pt x="343246" y="703328"/>
                    <a:pt x="343246" y="712853"/>
                    <a:pt x="343246" y="722378"/>
                  </a:cubicBezTo>
                  <a:lnTo>
                    <a:pt x="343246" y="1541528"/>
                  </a:lnTo>
                  <a:lnTo>
                    <a:pt x="457546" y="1541528"/>
                  </a:lnTo>
                  <a:lnTo>
                    <a:pt x="457546" y="1501618"/>
                  </a:lnTo>
                  <a:cubicBezTo>
                    <a:pt x="457546" y="1368268"/>
                    <a:pt x="457546" y="1234918"/>
                    <a:pt x="457546" y="1101568"/>
                  </a:cubicBezTo>
                  <a:cubicBezTo>
                    <a:pt x="457546" y="1055372"/>
                    <a:pt x="477358" y="1029940"/>
                    <a:pt x="512981" y="1028892"/>
                  </a:cubicBezTo>
                  <a:cubicBezTo>
                    <a:pt x="548605" y="1027844"/>
                    <a:pt x="571655" y="1054895"/>
                    <a:pt x="571655" y="1102044"/>
                  </a:cubicBezTo>
                  <a:cubicBezTo>
                    <a:pt x="571655" y="1235394"/>
                    <a:pt x="571655" y="1368744"/>
                    <a:pt x="571655" y="1502094"/>
                  </a:cubicBezTo>
                  <a:lnTo>
                    <a:pt x="571655" y="1540861"/>
                  </a:lnTo>
                  <a:lnTo>
                    <a:pt x="685955" y="1540861"/>
                  </a:lnTo>
                  <a:lnTo>
                    <a:pt x="685955" y="718377"/>
                  </a:lnTo>
                  <a:cubicBezTo>
                    <a:pt x="685955" y="707614"/>
                    <a:pt x="685955" y="696851"/>
                    <a:pt x="685955" y="686278"/>
                  </a:cubicBezTo>
                  <a:cubicBezTo>
                    <a:pt x="688527" y="652369"/>
                    <a:pt x="711673" y="629128"/>
                    <a:pt x="743105" y="629128"/>
                  </a:cubicBezTo>
                  <a:cubicBezTo>
                    <a:pt x="774036" y="628806"/>
                    <a:pt x="799370" y="653618"/>
                    <a:pt x="799693" y="684549"/>
                  </a:cubicBezTo>
                  <a:cubicBezTo>
                    <a:pt x="799699" y="685125"/>
                    <a:pt x="799696" y="685702"/>
                    <a:pt x="799684" y="686278"/>
                  </a:cubicBezTo>
                  <a:cubicBezTo>
                    <a:pt x="801113" y="729045"/>
                    <a:pt x="799684" y="772003"/>
                    <a:pt x="799684" y="814770"/>
                  </a:cubicBezTo>
                  <a:lnTo>
                    <a:pt x="799684" y="913259"/>
                  </a:lnTo>
                  <a:lnTo>
                    <a:pt x="913984" y="913259"/>
                  </a:lnTo>
                  <a:cubicBezTo>
                    <a:pt x="913984" y="796387"/>
                    <a:pt x="915127" y="681325"/>
                    <a:pt x="913127" y="566263"/>
                  </a:cubicBezTo>
                  <a:cubicBezTo>
                    <a:pt x="913127" y="535402"/>
                    <a:pt x="890076" y="517495"/>
                    <a:pt x="858644" y="515399"/>
                  </a:cubicBezTo>
                  <a:cubicBezTo>
                    <a:pt x="838451" y="514066"/>
                    <a:pt x="818162" y="515399"/>
                    <a:pt x="797969" y="515399"/>
                  </a:cubicBezTo>
                  <a:cubicBezTo>
                    <a:pt x="593309" y="515399"/>
                    <a:pt x="388648" y="515399"/>
                    <a:pt x="183988" y="515399"/>
                  </a:cubicBezTo>
                  <a:cubicBezTo>
                    <a:pt x="134934" y="515399"/>
                    <a:pt x="115027" y="535878"/>
                    <a:pt x="114455" y="584932"/>
                  </a:cubicBezTo>
                  <a:cubicBezTo>
                    <a:pt x="114455" y="612269"/>
                    <a:pt x="114455" y="639701"/>
                    <a:pt x="114455" y="667037"/>
                  </a:cubicBezTo>
                  <a:lnTo>
                    <a:pt x="114455" y="913735"/>
                  </a:lnTo>
                  <a:close/>
                  <a:moveTo>
                    <a:pt x="628996" y="227554"/>
                  </a:moveTo>
                  <a:cubicBezTo>
                    <a:pt x="627901" y="164950"/>
                    <a:pt x="576642" y="114879"/>
                    <a:pt x="514029" y="115254"/>
                  </a:cubicBezTo>
                  <a:cubicBezTo>
                    <a:pt x="451550" y="116387"/>
                    <a:pt x="401334" y="167067"/>
                    <a:pt x="400777" y="229554"/>
                  </a:cubicBezTo>
                  <a:cubicBezTo>
                    <a:pt x="400762" y="292680"/>
                    <a:pt x="451924" y="343866"/>
                    <a:pt x="515050" y="343881"/>
                  </a:cubicBezTo>
                  <a:cubicBezTo>
                    <a:pt x="515885" y="343881"/>
                    <a:pt x="516719" y="343872"/>
                    <a:pt x="517553" y="343854"/>
                  </a:cubicBezTo>
                  <a:cubicBezTo>
                    <a:pt x="580347" y="342191"/>
                    <a:pt x="630031" y="290167"/>
                    <a:pt x="628805" y="22736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92" name="Google Shape;892;p37"/>
            <p:cNvSpPr/>
            <p:nvPr/>
          </p:nvSpPr>
          <p:spPr>
            <a:xfrm>
              <a:off x="4343590" y="2628804"/>
              <a:ext cx="1028318" cy="1658493"/>
            </a:xfrm>
            <a:custGeom>
              <a:avLst/>
              <a:gdLst/>
              <a:ahLst/>
              <a:cxnLst/>
              <a:rect l="l" t="t" r="r" b="b"/>
              <a:pathLst>
                <a:path w="1028318" h="1658493" extrusionOk="0">
                  <a:moveTo>
                    <a:pt x="800255" y="1029991"/>
                  </a:moveTo>
                  <a:lnTo>
                    <a:pt x="800255" y="1574345"/>
                  </a:lnTo>
                  <a:cubicBezTo>
                    <a:pt x="800255" y="1642544"/>
                    <a:pt x="784349" y="1658641"/>
                    <a:pt x="716531" y="1658641"/>
                  </a:cubicBezTo>
                  <a:cubicBezTo>
                    <a:pt x="578418" y="1658641"/>
                    <a:pt x="440337" y="1658641"/>
                    <a:pt x="302288" y="1658641"/>
                  </a:cubicBezTo>
                  <a:cubicBezTo>
                    <a:pt x="248472" y="1658641"/>
                    <a:pt x="228851" y="1639591"/>
                    <a:pt x="228851" y="1585775"/>
                  </a:cubicBezTo>
                  <a:cubicBezTo>
                    <a:pt x="228851" y="1402418"/>
                    <a:pt x="228851" y="1219157"/>
                    <a:pt x="228851" y="1030086"/>
                  </a:cubicBezTo>
                  <a:lnTo>
                    <a:pt x="79499" y="1030086"/>
                  </a:lnTo>
                  <a:cubicBezTo>
                    <a:pt x="18253" y="1030086"/>
                    <a:pt x="251" y="1012465"/>
                    <a:pt x="155" y="952267"/>
                  </a:cubicBezTo>
                  <a:cubicBezTo>
                    <a:pt x="155" y="829712"/>
                    <a:pt x="155" y="707093"/>
                    <a:pt x="155" y="584411"/>
                  </a:cubicBezTo>
                  <a:cubicBezTo>
                    <a:pt x="536" y="472778"/>
                    <a:pt x="72164" y="401817"/>
                    <a:pt x="183512" y="401341"/>
                  </a:cubicBezTo>
                  <a:cubicBezTo>
                    <a:pt x="240662" y="401341"/>
                    <a:pt x="297812" y="401341"/>
                    <a:pt x="360867" y="401341"/>
                  </a:cubicBezTo>
                  <a:cubicBezTo>
                    <a:pt x="303717" y="339143"/>
                    <a:pt x="275142" y="271420"/>
                    <a:pt x="288953" y="190648"/>
                  </a:cubicBezTo>
                  <a:cubicBezTo>
                    <a:pt x="297735" y="135900"/>
                    <a:pt x="326600" y="86388"/>
                    <a:pt x="369916" y="51773"/>
                  </a:cubicBezTo>
                  <a:cubicBezTo>
                    <a:pt x="457433" y="-19783"/>
                    <a:pt x="584110" y="-16625"/>
                    <a:pt x="667953" y="59203"/>
                  </a:cubicBezTo>
                  <a:cubicBezTo>
                    <a:pt x="763203" y="144928"/>
                    <a:pt x="765299" y="255894"/>
                    <a:pt x="672430" y="401341"/>
                  </a:cubicBezTo>
                  <a:lnTo>
                    <a:pt x="840737" y="401341"/>
                  </a:lnTo>
                  <a:cubicBezTo>
                    <a:pt x="957323" y="401341"/>
                    <a:pt x="1028284" y="471635"/>
                    <a:pt x="1028474" y="587269"/>
                  </a:cubicBezTo>
                  <a:cubicBezTo>
                    <a:pt x="1028474" y="709887"/>
                    <a:pt x="1028474" y="832506"/>
                    <a:pt x="1028474" y="955124"/>
                  </a:cubicBezTo>
                  <a:cubicBezTo>
                    <a:pt x="1028474" y="1010941"/>
                    <a:pt x="1009424" y="1029800"/>
                    <a:pt x="953322" y="1029991"/>
                  </a:cubicBezTo>
                  <a:close/>
                  <a:moveTo>
                    <a:pt x="914555" y="914929"/>
                  </a:moveTo>
                  <a:cubicBezTo>
                    <a:pt x="914555" y="797581"/>
                    <a:pt x="915508" y="683662"/>
                    <a:pt x="913984" y="569648"/>
                  </a:cubicBezTo>
                  <a:cubicBezTo>
                    <a:pt x="913984" y="534500"/>
                    <a:pt x="888076" y="515831"/>
                    <a:pt x="847309" y="515736"/>
                  </a:cubicBezTo>
                  <a:cubicBezTo>
                    <a:pt x="626011" y="515736"/>
                    <a:pt x="404682" y="515736"/>
                    <a:pt x="183321" y="515736"/>
                  </a:cubicBezTo>
                  <a:cubicBezTo>
                    <a:pt x="135029" y="515736"/>
                    <a:pt x="115027" y="536691"/>
                    <a:pt x="114741" y="586126"/>
                  </a:cubicBezTo>
                  <a:cubicBezTo>
                    <a:pt x="114741" y="648038"/>
                    <a:pt x="114741" y="709951"/>
                    <a:pt x="114741" y="771768"/>
                  </a:cubicBezTo>
                  <a:lnTo>
                    <a:pt x="114741" y="913024"/>
                  </a:lnTo>
                  <a:lnTo>
                    <a:pt x="229041" y="913024"/>
                  </a:lnTo>
                  <a:lnTo>
                    <a:pt x="229041" y="867875"/>
                  </a:lnTo>
                  <a:cubicBezTo>
                    <a:pt x="229041" y="808344"/>
                    <a:pt x="228279" y="748908"/>
                    <a:pt x="229041" y="689377"/>
                  </a:cubicBezTo>
                  <a:cubicBezTo>
                    <a:pt x="229708" y="653372"/>
                    <a:pt x="254568" y="629465"/>
                    <a:pt x="287048" y="630227"/>
                  </a:cubicBezTo>
                  <a:cubicBezTo>
                    <a:pt x="318005" y="630893"/>
                    <a:pt x="340484" y="654134"/>
                    <a:pt x="342770" y="688329"/>
                  </a:cubicBezTo>
                  <a:cubicBezTo>
                    <a:pt x="343436" y="698997"/>
                    <a:pt x="342770" y="709665"/>
                    <a:pt x="342770" y="720428"/>
                  </a:cubicBezTo>
                  <a:lnTo>
                    <a:pt x="342770" y="1542341"/>
                  </a:lnTo>
                  <a:lnTo>
                    <a:pt x="457070" y="1542341"/>
                  </a:lnTo>
                  <a:lnTo>
                    <a:pt x="457070" y="1501478"/>
                  </a:lnTo>
                  <a:cubicBezTo>
                    <a:pt x="457070" y="1366985"/>
                    <a:pt x="457070" y="1232524"/>
                    <a:pt x="457070" y="1098095"/>
                  </a:cubicBezTo>
                  <a:cubicBezTo>
                    <a:pt x="457070" y="1058661"/>
                    <a:pt x="475072" y="1034849"/>
                    <a:pt x="506314" y="1030277"/>
                  </a:cubicBezTo>
                  <a:cubicBezTo>
                    <a:pt x="542985" y="1024943"/>
                    <a:pt x="570989" y="1052756"/>
                    <a:pt x="571084" y="1096952"/>
                  </a:cubicBezTo>
                  <a:cubicBezTo>
                    <a:pt x="571560" y="1232588"/>
                    <a:pt x="571084" y="1368224"/>
                    <a:pt x="571084" y="1503860"/>
                  </a:cubicBezTo>
                  <a:lnTo>
                    <a:pt x="571084" y="1541960"/>
                  </a:lnTo>
                  <a:lnTo>
                    <a:pt x="685384" y="1541960"/>
                  </a:lnTo>
                  <a:lnTo>
                    <a:pt x="685384" y="1278593"/>
                  </a:lnTo>
                  <a:cubicBezTo>
                    <a:pt x="685384" y="1084664"/>
                    <a:pt x="685384" y="890735"/>
                    <a:pt x="685384" y="696806"/>
                  </a:cubicBezTo>
                  <a:cubicBezTo>
                    <a:pt x="685384" y="655277"/>
                    <a:pt x="708625" y="629560"/>
                    <a:pt x="743296" y="630131"/>
                  </a:cubicBezTo>
                  <a:cubicBezTo>
                    <a:pt x="777967" y="630703"/>
                    <a:pt x="798636" y="655373"/>
                    <a:pt x="799398" y="695092"/>
                  </a:cubicBezTo>
                  <a:cubicBezTo>
                    <a:pt x="799970" y="726048"/>
                    <a:pt x="799398" y="757004"/>
                    <a:pt x="799398" y="787865"/>
                  </a:cubicBezTo>
                  <a:lnTo>
                    <a:pt x="799398" y="914929"/>
                  </a:lnTo>
                  <a:close/>
                  <a:moveTo>
                    <a:pt x="628805" y="229605"/>
                  </a:moveTo>
                  <a:cubicBezTo>
                    <a:pt x="628545" y="166924"/>
                    <a:pt x="577852" y="116146"/>
                    <a:pt x="515172" y="115781"/>
                  </a:cubicBezTo>
                  <a:cubicBezTo>
                    <a:pt x="452938" y="116329"/>
                    <a:pt x="402360" y="166148"/>
                    <a:pt x="400872" y="228367"/>
                  </a:cubicBezTo>
                  <a:cubicBezTo>
                    <a:pt x="400186" y="291489"/>
                    <a:pt x="450801" y="343216"/>
                    <a:pt x="513923" y="343902"/>
                  </a:cubicBezTo>
                  <a:cubicBezTo>
                    <a:pt x="514657" y="343910"/>
                    <a:pt x="515391" y="343911"/>
                    <a:pt x="516125" y="343905"/>
                  </a:cubicBezTo>
                  <a:cubicBezTo>
                    <a:pt x="578543" y="342917"/>
                    <a:pt x="628623" y="292031"/>
                    <a:pt x="628615" y="22960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93" name="Google Shape;893;p37"/>
            <p:cNvSpPr/>
            <p:nvPr/>
          </p:nvSpPr>
          <p:spPr>
            <a:xfrm>
              <a:off x="5257609" y="3486293"/>
              <a:ext cx="1029514" cy="1658254"/>
            </a:xfrm>
            <a:custGeom>
              <a:avLst/>
              <a:gdLst/>
              <a:ahLst/>
              <a:cxnLst/>
              <a:rect l="l" t="t" r="r" b="b"/>
              <a:pathLst>
                <a:path w="1029514" h="1658254" extrusionOk="0">
                  <a:moveTo>
                    <a:pt x="362391" y="401102"/>
                  </a:moveTo>
                  <a:cubicBezTo>
                    <a:pt x="244757" y="275658"/>
                    <a:pt x="282476" y="135069"/>
                    <a:pt x="355152" y="64774"/>
                  </a:cubicBezTo>
                  <a:cubicBezTo>
                    <a:pt x="441188" y="-18491"/>
                    <a:pt x="576759" y="-21683"/>
                    <a:pt x="666619" y="57440"/>
                  </a:cubicBezTo>
                  <a:cubicBezTo>
                    <a:pt x="765489" y="144975"/>
                    <a:pt x="768347" y="272705"/>
                    <a:pt x="671954" y="398244"/>
                  </a:cubicBezTo>
                  <a:cubicBezTo>
                    <a:pt x="682526" y="399292"/>
                    <a:pt x="691004" y="400911"/>
                    <a:pt x="699862" y="401007"/>
                  </a:cubicBezTo>
                  <a:cubicBezTo>
                    <a:pt x="753392" y="401007"/>
                    <a:pt x="807018" y="400149"/>
                    <a:pt x="860548" y="401007"/>
                  </a:cubicBezTo>
                  <a:cubicBezTo>
                    <a:pt x="952094" y="401704"/>
                    <a:pt x="1026513" y="475026"/>
                    <a:pt x="1028569" y="566551"/>
                  </a:cubicBezTo>
                  <a:cubicBezTo>
                    <a:pt x="1030475" y="699901"/>
                    <a:pt x="1029522" y="833251"/>
                    <a:pt x="1028569" y="966601"/>
                  </a:cubicBezTo>
                  <a:cubicBezTo>
                    <a:pt x="1028569" y="1008035"/>
                    <a:pt x="1005805" y="1028799"/>
                    <a:pt x="962942" y="1029276"/>
                  </a:cubicBezTo>
                  <a:cubicBezTo>
                    <a:pt x="910650" y="1029942"/>
                    <a:pt x="858167" y="1029276"/>
                    <a:pt x="800255" y="1029276"/>
                  </a:cubicBezTo>
                  <a:lnTo>
                    <a:pt x="800255" y="1067852"/>
                  </a:lnTo>
                  <a:cubicBezTo>
                    <a:pt x="800255" y="1239302"/>
                    <a:pt x="800255" y="1410752"/>
                    <a:pt x="800255" y="1582202"/>
                  </a:cubicBezTo>
                  <a:cubicBezTo>
                    <a:pt x="800255" y="1638590"/>
                    <a:pt x="781205" y="1658402"/>
                    <a:pt x="725960" y="1658402"/>
                  </a:cubicBezTo>
                  <a:cubicBezTo>
                    <a:pt x="585498" y="1658402"/>
                    <a:pt x="445005" y="1658402"/>
                    <a:pt x="304479" y="1658402"/>
                  </a:cubicBezTo>
                  <a:cubicBezTo>
                    <a:pt x="247329" y="1658402"/>
                    <a:pt x="228851" y="1639352"/>
                    <a:pt x="228755" y="1580488"/>
                  </a:cubicBezTo>
                  <a:cubicBezTo>
                    <a:pt x="228755" y="1411450"/>
                    <a:pt x="228755" y="1242413"/>
                    <a:pt x="228755" y="1073376"/>
                  </a:cubicBezTo>
                  <a:lnTo>
                    <a:pt x="228755" y="1029752"/>
                  </a:lnTo>
                  <a:cubicBezTo>
                    <a:pt x="176082" y="1029752"/>
                    <a:pt x="125314" y="1029752"/>
                    <a:pt x="74641" y="1029752"/>
                  </a:cubicBezTo>
                  <a:cubicBezTo>
                    <a:pt x="19110" y="1029752"/>
                    <a:pt x="251" y="1010702"/>
                    <a:pt x="155" y="954219"/>
                  </a:cubicBezTo>
                  <a:cubicBezTo>
                    <a:pt x="155" y="830394"/>
                    <a:pt x="155" y="706569"/>
                    <a:pt x="155" y="582744"/>
                  </a:cubicBezTo>
                  <a:cubicBezTo>
                    <a:pt x="155" y="473682"/>
                    <a:pt x="72545" y="401769"/>
                    <a:pt x="181130" y="401197"/>
                  </a:cubicBezTo>
                  <a:cubicBezTo>
                    <a:pt x="239900" y="400816"/>
                    <a:pt x="298193" y="401102"/>
                    <a:pt x="362391" y="401102"/>
                  </a:cubicBezTo>
                  <a:close/>
                  <a:moveTo>
                    <a:pt x="457641" y="1542673"/>
                  </a:moveTo>
                  <a:lnTo>
                    <a:pt x="457641" y="1500192"/>
                  </a:lnTo>
                  <a:cubicBezTo>
                    <a:pt x="457641" y="1365699"/>
                    <a:pt x="457641" y="1231206"/>
                    <a:pt x="457641" y="1096808"/>
                  </a:cubicBezTo>
                  <a:cubicBezTo>
                    <a:pt x="457641" y="1050040"/>
                    <a:pt x="491074" y="1020608"/>
                    <a:pt x="529364" y="1032133"/>
                  </a:cubicBezTo>
                  <a:cubicBezTo>
                    <a:pt x="561273" y="1041658"/>
                    <a:pt x="572036" y="1066233"/>
                    <a:pt x="571941" y="1098332"/>
                  </a:cubicBezTo>
                  <a:cubicBezTo>
                    <a:pt x="571465" y="1233968"/>
                    <a:pt x="571941" y="1369699"/>
                    <a:pt x="571941" y="1505335"/>
                  </a:cubicBezTo>
                  <a:lnTo>
                    <a:pt x="571941" y="1542197"/>
                  </a:lnTo>
                  <a:lnTo>
                    <a:pt x="686241" y="1542197"/>
                  </a:lnTo>
                  <a:lnTo>
                    <a:pt x="686241" y="716475"/>
                  </a:lnTo>
                  <a:cubicBezTo>
                    <a:pt x="686241" y="705807"/>
                    <a:pt x="685669" y="695043"/>
                    <a:pt x="686717" y="684375"/>
                  </a:cubicBezTo>
                  <a:cubicBezTo>
                    <a:pt x="688151" y="654512"/>
                    <a:pt x="712361" y="630800"/>
                    <a:pt x="742248" y="629988"/>
                  </a:cubicBezTo>
                  <a:cubicBezTo>
                    <a:pt x="772949" y="628883"/>
                    <a:pt x="798734" y="652876"/>
                    <a:pt x="799838" y="683577"/>
                  </a:cubicBezTo>
                  <a:cubicBezTo>
                    <a:pt x="799864" y="684288"/>
                    <a:pt x="799876" y="684998"/>
                    <a:pt x="799874" y="685709"/>
                  </a:cubicBezTo>
                  <a:cubicBezTo>
                    <a:pt x="801589" y="733334"/>
                    <a:pt x="800446" y="780959"/>
                    <a:pt x="800541" y="828584"/>
                  </a:cubicBezTo>
                  <a:lnTo>
                    <a:pt x="800541" y="912975"/>
                  </a:lnTo>
                  <a:lnTo>
                    <a:pt x="914841" y="912975"/>
                  </a:lnTo>
                  <a:cubicBezTo>
                    <a:pt x="914841" y="802200"/>
                    <a:pt x="914841" y="693900"/>
                    <a:pt x="914841" y="585887"/>
                  </a:cubicBezTo>
                  <a:cubicBezTo>
                    <a:pt x="914841" y="535309"/>
                    <a:pt x="894362" y="515592"/>
                    <a:pt x="842451" y="515592"/>
                  </a:cubicBezTo>
                  <a:cubicBezTo>
                    <a:pt x="623567" y="515592"/>
                    <a:pt x="404650" y="515592"/>
                    <a:pt x="185702" y="515592"/>
                  </a:cubicBezTo>
                  <a:cubicBezTo>
                    <a:pt x="134744" y="515592"/>
                    <a:pt x="115027" y="535785"/>
                    <a:pt x="114932" y="587506"/>
                  </a:cubicBezTo>
                  <a:cubicBezTo>
                    <a:pt x="114932" y="687392"/>
                    <a:pt x="114932" y="787341"/>
                    <a:pt x="114932" y="887353"/>
                  </a:cubicBezTo>
                  <a:cubicBezTo>
                    <a:pt x="114932" y="896307"/>
                    <a:pt x="116646" y="905355"/>
                    <a:pt x="117408" y="913642"/>
                  </a:cubicBezTo>
                  <a:lnTo>
                    <a:pt x="229136" y="913642"/>
                  </a:lnTo>
                  <a:lnTo>
                    <a:pt x="229136" y="880590"/>
                  </a:lnTo>
                  <a:cubicBezTo>
                    <a:pt x="229136" y="816297"/>
                    <a:pt x="228374" y="752003"/>
                    <a:pt x="229136" y="687804"/>
                  </a:cubicBezTo>
                  <a:cubicBezTo>
                    <a:pt x="228137" y="656941"/>
                    <a:pt x="252346" y="631112"/>
                    <a:pt x="283209" y="630112"/>
                  </a:cubicBezTo>
                  <a:cubicBezTo>
                    <a:pt x="283758" y="630094"/>
                    <a:pt x="284308" y="630085"/>
                    <a:pt x="284858" y="630083"/>
                  </a:cubicBezTo>
                  <a:cubicBezTo>
                    <a:pt x="316004" y="630083"/>
                    <a:pt x="339817" y="652371"/>
                    <a:pt x="342579" y="686090"/>
                  </a:cubicBezTo>
                  <a:cubicBezTo>
                    <a:pt x="343531" y="696663"/>
                    <a:pt x="342579" y="707426"/>
                    <a:pt x="342579" y="718189"/>
                  </a:cubicBezTo>
                  <a:lnTo>
                    <a:pt x="342579" y="1542768"/>
                  </a:lnTo>
                  <a:close/>
                  <a:moveTo>
                    <a:pt x="629091" y="229366"/>
                  </a:moveTo>
                  <a:cubicBezTo>
                    <a:pt x="629087" y="166240"/>
                    <a:pt x="577909" y="115070"/>
                    <a:pt x="514783" y="115074"/>
                  </a:cubicBezTo>
                  <a:cubicBezTo>
                    <a:pt x="451657" y="115078"/>
                    <a:pt x="400487" y="166256"/>
                    <a:pt x="400491" y="229382"/>
                  </a:cubicBezTo>
                  <a:cubicBezTo>
                    <a:pt x="400495" y="292508"/>
                    <a:pt x="451673" y="343678"/>
                    <a:pt x="514799" y="343674"/>
                  </a:cubicBezTo>
                  <a:cubicBezTo>
                    <a:pt x="515241" y="343674"/>
                    <a:pt x="515683" y="343671"/>
                    <a:pt x="516125" y="343666"/>
                  </a:cubicBezTo>
                  <a:cubicBezTo>
                    <a:pt x="578692" y="342884"/>
                    <a:pt x="629001" y="291939"/>
                    <a:pt x="628996" y="22936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94" name="Google Shape;894;p37"/>
            <p:cNvSpPr/>
            <p:nvPr/>
          </p:nvSpPr>
          <p:spPr>
            <a:xfrm>
              <a:off x="4344340" y="1829751"/>
              <a:ext cx="570661" cy="571242"/>
            </a:xfrm>
            <a:custGeom>
              <a:avLst/>
              <a:gdLst/>
              <a:ahLst/>
              <a:cxnLst/>
              <a:rect l="l" t="t" r="r" b="b"/>
              <a:pathLst>
                <a:path w="570661" h="571242" extrusionOk="0">
                  <a:moveTo>
                    <a:pt x="342210" y="446109"/>
                  </a:moveTo>
                  <a:cubicBezTo>
                    <a:pt x="342210" y="468302"/>
                    <a:pt x="343067" y="490686"/>
                    <a:pt x="342210" y="512784"/>
                  </a:cubicBezTo>
                  <a:cubicBezTo>
                    <a:pt x="340496" y="547074"/>
                    <a:pt x="317826" y="570410"/>
                    <a:pt x="286965" y="571363"/>
                  </a:cubicBezTo>
                  <a:cubicBezTo>
                    <a:pt x="254675" y="572315"/>
                    <a:pt x="229815" y="548217"/>
                    <a:pt x="228482" y="512498"/>
                  </a:cubicBezTo>
                  <a:cubicBezTo>
                    <a:pt x="227434" y="490305"/>
                    <a:pt x="228482" y="468017"/>
                    <a:pt x="228482" y="435727"/>
                  </a:cubicBezTo>
                  <a:cubicBezTo>
                    <a:pt x="211051" y="447633"/>
                    <a:pt x="200859" y="453539"/>
                    <a:pt x="191810" y="460778"/>
                  </a:cubicBezTo>
                  <a:cubicBezTo>
                    <a:pt x="176189" y="473446"/>
                    <a:pt x="163235" y="489353"/>
                    <a:pt x="145614" y="498878"/>
                  </a:cubicBezTo>
                  <a:cubicBezTo>
                    <a:pt x="120563" y="512594"/>
                    <a:pt x="96275" y="504497"/>
                    <a:pt x="78939" y="482590"/>
                  </a:cubicBezTo>
                  <a:cubicBezTo>
                    <a:pt x="60517" y="461931"/>
                    <a:pt x="61267" y="430528"/>
                    <a:pt x="80654" y="410771"/>
                  </a:cubicBezTo>
                  <a:cubicBezTo>
                    <a:pt x="96846" y="391721"/>
                    <a:pt x="114848" y="373338"/>
                    <a:pt x="139423" y="346763"/>
                  </a:cubicBezTo>
                  <a:cubicBezTo>
                    <a:pt x="117134" y="344668"/>
                    <a:pt x="106276" y="342953"/>
                    <a:pt x="95417" y="342763"/>
                  </a:cubicBezTo>
                  <a:cubicBezTo>
                    <a:pt x="26456" y="341810"/>
                    <a:pt x="-499" y="325427"/>
                    <a:pt x="167" y="284660"/>
                  </a:cubicBezTo>
                  <a:cubicBezTo>
                    <a:pt x="834" y="243893"/>
                    <a:pt x="26456" y="229225"/>
                    <a:pt x="97132" y="228272"/>
                  </a:cubicBezTo>
                  <a:cubicBezTo>
                    <a:pt x="106657" y="228272"/>
                    <a:pt x="116182" y="227129"/>
                    <a:pt x="131231" y="226177"/>
                  </a:cubicBezTo>
                  <a:cubicBezTo>
                    <a:pt x="128109" y="217128"/>
                    <a:pt x="124021" y="208442"/>
                    <a:pt x="119039" y="200269"/>
                  </a:cubicBezTo>
                  <a:cubicBezTo>
                    <a:pt x="111217" y="191350"/>
                    <a:pt x="102918" y="182860"/>
                    <a:pt x="94179" y="174837"/>
                  </a:cubicBezTo>
                  <a:cubicBezTo>
                    <a:pt x="63032" y="142738"/>
                    <a:pt x="59603" y="108829"/>
                    <a:pt x="84654" y="83969"/>
                  </a:cubicBezTo>
                  <a:cubicBezTo>
                    <a:pt x="109705" y="59108"/>
                    <a:pt x="142947" y="63299"/>
                    <a:pt x="175618" y="94732"/>
                  </a:cubicBezTo>
                  <a:cubicBezTo>
                    <a:pt x="189048" y="107686"/>
                    <a:pt x="203145" y="120068"/>
                    <a:pt x="216956" y="132832"/>
                  </a:cubicBezTo>
                  <a:lnTo>
                    <a:pt x="228196" y="126450"/>
                  </a:lnTo>
                  <a:cubicBezTo>
                    <a:pt x="228196" y="105590"/>
                    <a:pt x="227720" y="84635"/>
                    <a:pt x="228196" y="63776"/>
                  </a:cubicBezTo>
                  <a:cubicBezTo>
                    <a:pt x="229339" y="24628"/>
                    <a:pt x="251913" y="-42"/>
                    <a:pt x="285346" y="149"/>
                  </a:cubicBezTo>
                  <a:cubicBezTo>
                    <a:pt x="318779" y="339"/>
                    <a:pt x="341067" y="25199"/>
                    <a:pt x="342496" y="64538"/>
                  </a:cubicBezTo>
                  <a:cubicBezTo>
                    <a:pt x="342496" y="84635"/>
                    <a:pt x="342496" y="104733"/>
                    <a:pt x="342496" y="131784"/>
                  </a:cubicBezTo>
                  <a:cubicBezTo>
                    <a:pt x="352174" y="128758"/>
                    <a:pt x="361449" y="124568"/>
                    <a:pt x="370118" y="119306"/>
                  </a:cubicBezTo>
                  <a:cubicBezTo>
                    <a:pt x="384596" y="106924"/>
                    <a:pt x="396598" y="91779"/>
                    <a:pt x="411457" y="79968"/>
                  </a:cubicBezTo>
                  <a:cubicBezTo>
                    <a:pt x="432726" y="60246"/>
                    <a:pt x="465856" y="61134"/>
                    <a:pt x="486038" y="81968"/>
                  </a:cubicBezTo>
                  <a:cubicBezTo>
                    <a:pt x="508742" y="101850"/>
                    <a:pt x="511085" y="136352"/>
                    <a:pt x="491276" y="159121"/>
                  </a:cubicBezTo>
                  <a:cubicBezTo>
                    <a:pt x="481085" y="172170"/>
                    <a:pt x="468035" y="182933"/>
                    <a:pt x="456986" y="195411"/>
                  </a:cubicBezTo>
                  <a:cubicBezTo>
                    <a:pt x="450605" y="202555"/>
                    <a:pt x="445556" y="211032"/>
                    <a:pt x="433174" y="228463"/>
                  </a:cubicBezTo>
                  <a:cubicBezTo>
                    <a:pt x="464606" y="228463"/>
                    <a:pt x="485371" y="228463"/>
                    <a:pt x="506040" y="228463"/>
                  </a:cubicBezTo>
                  <a:cubicBezTo>
                    <a:pt x="545474" y="229415"/>
                    <a:pt x="570334" y="251228"/>
                    <a:pt x="570810" y="284756"/>
                  </a:cubicBezTo>
                  <a:cubicBezTo>
                    <a:pt x="571286" y="318284"/>
                    <a:pt x="546331" y="341906"/>
                    <a:pt x="507469" y="342572"/>
                  </a:cubicBezTo>
                  <a:cubicBezTo>
                    <a:pt x="486514" y="343144"/>
                    <a:pt x="465654" y="342572"/>
                    <a:pt x="444699" y="342572"/>
                  </a:cubicBezTo>
                  <a:lnTo>
                    <a:pt x="437841" y="354002"/>
                  </a:lnTo>
                  <a:cubicBezTo>
                    <a:pt x="452449" y="367690"/>
                    <a:pt x="465894" y="382569"/>
                    <a:pt x="478037" y="398484"/>
                  </a:cubicBezTo>
                  <a:cubicBezTo>
                    <a:pt x="489276" y="415439"/>
                    <a:pt x="503373" y="435917"/>
                    <a:pt x="502230" y="454110"/>
                  </a:cubicBezTo>
                  <a:cubicBezTo>
                    <a:pt x="501278" y="470112"/>
                    <a:pt x="483847" y="493829"/>
                    <a:pt x="468988" y="498211"/>
                  </a:cubicBezTo>
                  <a:cubicBezTo>
                    <a:pt x="450890" y="503545"/>
                    <a:pt x="425363" y="496877"/>
                    <a:pt x="407647" y="486971"/>
                  </a:cubicBezTo>
                  <a:cubicBezTo>
                    <a:pt x="387549" y="475637"/>
                    <a:pt x="372500" y="455158"/>
                    <a:pt x="355259" y="438680"/>
                  </a:cubicBezTo>
                  <a:close/>
                  <a:moveTo>
                    <a:pt x="285060" y="342858"/>
                  </a:moveTo>
                  <a:cubicBezTo>
                    <a:pt x="316068" y="342499"/>
                    <a:pt x="341132" y="317477"/>
                    <a:pt x="341543" y="286470"/>
                  </a:cubicBezTo>
                  <a:cubicBezTo>
                    <a:pt x="341563" y="254907"/>
                    <a:pt x="315991" y="229304"/>
                    <a:pt x="284428" y="229285"/>
                  </a:cubicBezTo>
                  <a:cubicBezTo>
                    <a:pt x="283750" y="229285"/>
                    <a:pt x="283071" y="229296"/>
                    <a:pt x="282393" y="229320"/>
                  </a:cubicBezTo>
                  <a:cubicBezTo>
                    <a:pt x="251391" y="230659"/>
                    <a:pt x="227122" y="256493"/>
                    <a:pt x="227720" y="287518"/>
                  </a:cubicBezTo>
                  <a:cubicBezTo>
                    <a:pt x="228703" y="318633"/>
                    <a:pt x="254408" y="343237"/>
                    <a:pt x="285536" y="34285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95" name="Google Shape;895;p37"/>
            <p:cNvSpPr/>
            <p:nvPr/>
          </p:nvSpPr>
          <p:spPr>
            <a:xfrm>
              <a:off x="4343864" y="4459007"/>
              <a:ext cx="570381" cy="571144"/>
            </a:xfrm>
            <a:custGeom>
              <a:avLst/>
              <a:gdLst/>
              <a:ahLst/>
              <a:cxnLst/>
              <a:rect l="l" t="t" r="r" b="b"/>
              <a:pathLst>
                <a:path w="570381" h="571144" extrusionOk="0">
                  <a:moveTo>
                    <a:pt x="132184" y="216200"/>
                  </a:moveTo>
                  <a:cubicBezTo>
                    <a:pt x="119039" y="202008"/>
                    <a:pt x="106181" y="187625"/>
                    <a:pt x="92846" y="173719"/>
                  </a:cubicBezTo>
                  <a:cubicBezTo>
                    <a:pt x="63509" y="142858"/>
                    <a:pt x="59984" y="110187"/>
                    <a:pt x="83321" y="85422"/>
                  </a:cubicBezTo>
                  <a:cubicBezTo>
                    <a:pt x="106657" y="60657"/>
                    <a:pt x="142185" y="62943"/>
                    <a:pt x="174189" y="93518"/>
                  </a:cubicBezTo>
                  <a:cubicBezTo>
                    <a:pt x="188000" y="106663"/>
                    <a:pt x="202193" y="119331"/>
                    <a:pt x="216194" y="132190"/>
                  </a:cubicBezTo>
                  <a:lnTo>
                    <a:pt x="228101" y="127427"/>
                  </a:lnTo>
                  <a:cubicBezTo>
                    <a:pt x="228101" y="106853"/>
                    <a:pt x="228101" y="86279"/>
                    <a:pt x="228101" y="65705"/>
                  </a:cubicBezTo>
                  <a:cubicBezTo>
                    <a:pt x="228958" y="25795"/>
                    <a:pt x="250103" y="1126"/>
                    <a:pt x="283631" y="173"/>
                  </a:cubicBezTo>
                  <a:cubicBezTo>
                    <a:pt x="317159" y="-779"/>
                    <a:pt x="341353" y="25033"/>
                    <a:pt x="342210" y="66277"/>
                  </a:cubicBezTo>
                  <a:cubicBezTo>
                    <a:pt x="342210" y="86089"/>
                    <a:pt x="342210" y="105901"/>
                    <a:pt x="342210" y="135809"/>
                  </a:cubicBezTo>
                  <a:cubicBezTo>
                    <a:pt x="359641" y="123998"/>
                    <a:pt x="369737" y="117997"/>
                    <a:pt x="378786" y="110663"/>
                  </a:cubicBezTo>
                  <a:cubicBezTo>
                    <a:pt x="394407" y="98090"/>
                    <a:pt x="407361" y="81517"/>
                    <a:pt x="424982" y="72563"/>
                  </a:cubicBezTo>
                  <a:cubicBezTo>
                    <a:pt x="450033" y="58847"/>
                    <a:pt x="474227" y="67039"/>
                    <a:pt x="491657" y="88946"/>
                  </a:cubicBezTo>
                  <a:cubicBezTo>
                    <a:pt x="510707" y="112663"/>
                    <a:pt x="508612" y="137905"/>
                    <a:pt x="489943" y="160955"/>
                  </a:cubicBezTo>
                  <a:cubicBezTo>
                    <a:pt x="475084" y="179243"/>
                    <a:pt x="458415" y="196102"/>
                    <a:pt x="442794" y="213819"/>
                  </a:cubicBezTo>
                  <a:cubicBezTo>
                    <a:pt x="441746" y="215057"/>
                    <a:pt x="442794" y="218296"/>
                    <a:pt x="443747" y="228868"/>
                  </a:cubicBezTo>
                  <a:cubicBezTo>
                    <a:pt x="462797" y="228868"/>
                    <a:pt x="483561" y="228868"/>
                    <a:pt x="503849" y="228868"/>
                  </a:cubicBezTo>
                  <a:cubicBezTo>
                    <a:pt x="545378" y="229630"/>
                    <a:pt x="571191" y="252300"/>
                    <a:pt x="570524" y="286876"/>
                  </a:cubicBezTo>
                  <a:cubicBezTo>
                    <a:pt x="569858" y="321451"/>
                    <a:pt x="544997" y="342025"/>
                    <a:pt x="505373" y="342978"/>
                  </a:cubicBezTo>
                  <a:cubicBezTo>
                    <a:pt x="485466" y="342978"/>
                    <a:pt x="465464" y="342978"/>
                    <a:pt x="445461" y="342978"/>
                  </a:cubicBezTo>
                  <a:lnTo>
                    <a:pt x="438794" y="351836"/>
                  </a:lnTo>
                  <a:cubicBezTo>
                    <a:pt x="448319" y="363457"/>
                    <a:pt x="456605" y="375839"/>
                    <a:pt x="467369" y="386412"/>
                  </a:cubicBezTo>
                  <a:cubicBezTo>
                    <a:pt x="509469" y="429370"/>
                    <a:pt x="515946" y="458897"/>
                    <a:pt x="488705" y="487377"/>
                  </a:cubicBezTo>
                  <a:cubicBezTo>
                    <a:pt x="461463" y="515857"/>
                    <a:pt x="429745" y="510427"/>
                    <a:pt x="385263" y="466803"/>
                  </a:cubicBezTo>
                  <a:cubicBezTo>
                    <a:pt x="375738" y="457278"/>
                    <a:pt x="363451" y="448991"/>
                    <a:pt x="352402" y="440133"/>
                  </a:cubicBezTo>
                  <a:lnTo>
                    <a:pt x="342877" y="444895"/>
                  </a:lnTo>
                  <a:cubicBezTo>
                    <a:pt x="342877" y="466898"/>
                    <a:pt x="343639" y="488901"/>
                    <a:pt x="342877" y="510904"/>
                  </a:cubicBezTo>
                  <a:cubicBezTo>
                    <a:pt x="341448" y="547289"/>
                    <a:pt x="318207" y="571387"/>
                    <a:pt x="285727" y="571292"/>
                  </a:cubicBezTo>
                  <a:cubicBezTo>
                    <a:pt x="253247" y="571197"/>
                    <a:pt x="230387" y="547099"/>
                    <a:pt x="228577" y="510618"/>
                  </a:cubicBezTo>
                  <a:cubicBezTo>
                    <a:pt x="227815" y="489472"/>
                    <a:pt x="228577" y="468136"/>
                    <a:pt x="228577" y="439847"/>
                  </a:cubicBezTo>
                  <a:cubicBezTo>
                    <a:pt x="218910" y="442779"/>
                    <a:pt x="209635" y="446873"/>
                    <a:pt x="200954" y="452039"/>
                  </a:cubicBezTo>
                  <a:cubicBezTo>
                    <a:pt x="188286" y="462802"/>
                    <a:pt x="177618" y="475852"/>
                    <a:pt x="165140" y="486805"/>
                  </a:cubicBezTo>
                  <a:cubicBezTo>
                    <a:pt x="137137" y="511475"/>
                    <a:pt x="105228" y="511285"/>
                    <a:pt x="82273" y="486805"/>
                  </a:cubicBezTo>
                  <a:cubicBezTo>
                    <a:pt x="59318" y="462326"/>
                    <a:pt x="60651" y="433465"/>
                    <a:pt x="84178" y="406605"/>
                  </a:cubicBezTo>
                  <a:cubicBezTo>
                    <a:pt x="94274" y="394984"/>
                    <a:pt x="106181" y="384888"/>
                    <a:pt x="116468" y="373267"/>
                  </a:cubicBezTo>
                  <a:cubicBezTo>
                    <a:pt x="123798" y="363471"/>
                    <a:pt x="130510" y="353228"/>
                    <a:pt x="136565" y="342597"/>
                  </a:cubicBezTo>
                  <a:lnTo>
                    <a:pt x="75891" y="342597"/>
                  </a:lnTo>
                  <a:cubicBezTo>
                    <a:pt x="27218" y="342597"/>
                    <a:pt x="834" y="322785"/>
                    <a:pt x="167" y="286399"/>
                  </a:cubicBezTo>
                  <a:cubicBezTo>
                    <a:pt x="-499" y="250014"/>
                    <a:pt x="26552" y="228487"/>
                    <a:pt x="77415" y="228297"/>
                  </a:cubicBezTo>
                  <a:lnTo>
                    <a:pt x="126088" y="228297"/>
                  </a:lnTo>
                  <a:close/>
                  <a:moveTo>
                    <a:pt x="285346" y="342502"/>
                  </a:moveTo>
                  <a:cubicBezTo>
                    <a:pt x="316907" y="342814"/>
                    <a:pt x="342746" y="317481"/>
                    <a:pt x="343058" y="285919"/>
                  </a:cubicBezTo>
                  <a:cubicBezTo>
                    <a:pt x="343370" y="254358"/>
                    <a:pt x="318038" y="228519"/>
                    <a:pt x="286476" y="228207"/>
                  </a:cubicBezTo>
                  <a:cubicBezTo>
                    <a:pt x="254914" y="227895"/>
                    <a:pt x="229076" y="253228"/>
                    <a:pt x="228764" y="284789"/>
                  </a:cubicBezTo>
                  <a:cubicBezTo>
                    <a:pt x="228759" y="285263"/>
                    <a:pt x="228760" y="285736"/>
                    <a:pt x="228767" y="286209"/>
                  </a:cubicBezTo>
                  <a:cubicBezTo>
                    <a:pt x="229231" y="317216"/>
                    <a:pt x="254337" y="342195"/>
                    <a:pt x="285346" y="34250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96" name="Google Shape;896;p37"/>
            <p:cNvSpPr/>
            <p:nvPr/>
          </p:nvSpPr>
          <p:spPr>
            <a:xfrm>
              <a:off x="4059173" y="2574893"/>
              <a:ext cx="111156" cy="109442"/>
            </a:xfrm>
            <a:custGeom>
              <a:avLst/>
              <a:gdLst/>
              <a:ahLst/>
              <a:cxnLst/>
              <a:rect l="l" t="t" r="r" b="b"/>
              <a:pathLst>
                <a:path w="111156" h="109442" extrusionOk="0">
                  <a:moveTo>
                    <a:pt x="155" y="109590"/>
                  </a:moveTo>
                  <a:lnTo>
                    <a:pt x="155" y="148"/>
                  </a:lnTo>
                  <a:lnTo>
                    <a:pt x="111312" y="148"/>
                  </a:lnTo>
                  <a:lnTo>
                    <a:pt x="111312" y="10959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97" name="Google Shape;897;p37"/>
            <p:cNvSpPr/>
            <p:nvPr/>
          </p:nvSpPr>
          <p:spPr>
            <a:xfrm>
              <a:off x="3888771" y="2688812"/>
              <a:ext cx="109632" cy="110299"/>
            </a:xfrm>
            <a:custGeom>
              <a:avLst/>
              <a:gdLst/>
              <a:ahLst/>
              <a:cxnLst/>
              <a:rect l="l" t="t" r="r" b="b"/>
              <a:pathLst>
                <a:path w="109632" h="110299" extrusionOk="0">
                  <a:moveTo>
                    <a:pt x="155" y="148"/>
                  </a:moveTo>
                  <a:lnTo>
                    <a:pt x="109788" y="148"/>
                  </a:lnTo>
                  <a:lnTo>
                    <a:pt x="109788" y="110447"/>
                  </a:lnTo>
                  <a:lnTo>
                    <a:pt x="155" y="110447"/>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98" name="Google Shape;898;p37"/>
            <p:cNvSpPr/>
            <p:nvPr/>
          </p:nvSpPr>
          <p:spPr>
            <a:xfrm>
              <a:off x="3715702" y="2804350"/>
              <a:ext cx="110966" cy="109061"/>
            </a:xfrm>
            <a:custGeom>
              <a:avLst/>
              <a:gdLst/>
              <a:ahLst/>
              <a:cxnLst/>
              <a:rect l="l" t="t" r="r" b="b"/>
              <a:pathLst>
                <a:path w="110966" h="109061" extrusionOk="0">
                  <a:moveTo>
                    <a:pt x="155" y="109209"/>
                  </a:moveTo>
                  <a:lnTo>
                    <a:pt x="155" y="148"/>
                  </a:lnTo>
                  <a:lnTo>
                    <a:pt x="111122" y="148"/>
                  </a:lnTo>
                  <a:lnTo>
                    <a:pt x="111122" y="109209"/>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99" name="Google Shape;899;p37"/>
            <p:cNvSpPr/>
            <p:nvPr/>
          </p:nvSpPr>
          <p:spPr>
            <a:xfrm>
              <a:off x="4060221" y="2803302"/>
              <a:ext cx="110299" cy="109823"/>
            </a:xfrm>
            <a:custGeom>
              <a:avLst/>
              <a:gdLst/>
              <a:ahLst/>
              <a:cxnLst/>
              <a:rect l="l" t="t" r="r" b="b"/>
              <a:pathLst>
                <a:path w="110299" h="109823" extrusionOk="0">
                  <a:moveTo>
                    <a:pt x="110455" y="148"/>
                  </a:moveTo>
                  <a:lnTo>
                    <a:pt x="110455" y="109971"/>
                  </a:lnTo>
                  <a:lnTo>
                    <a:pt x="155" y="109971"/>
                  </a:lnTo>
                  <a:lnTo>
                    <a:pt x="155" y="148"/>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00" name="Google Shape;900;p37"/>
            <p:cNvSpPr/>
            <p:nvPr/>
          </p:nvSpPr>
          <p:spPr>
            <a:xfrm>
              <a:off x="3888771" y="2917983"/>
              <a:ext cx="109918" cy="110299"/>
            </a:xfrm>
            <a:custGeom>
              <a:avLst/>
              <a:gdLst/>
              <a:ahLst/>
              <a:cxnLst/>
              <a:rect l="l" t="t" r="r" b="b"/>
              <a:pathLst>
                <a:path w="109918" h="110299" extrusionOk="0">
                  <a:moveTo>
                    <a:pt x="110074" y="110447"/>
                  </a:moveTo>
                  <a:lnTo>
                    <a:pt x="155" y="110447"/>
                  </a:lnTo>
                  <a:lnTo>
                    <a:pt x="155" y="148"/>
                  </a:lnTo>
                  <a:lnTo>
                    <a:pt x="109788" y="148"/>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01" name="Google Shape;901;p37"/>
            <p:cNvSpPr/>
            <p:nvPr/>
          </p:nvSpPr>
          <p:spPr>
            <a:xfrm>
              <a:off x="4060697" y="3031236"/>
              <a:ext cx="109251" cy="111156"/>
            </a:xfrm>
            <a:custGeom>
              <a:avLst/>
              <a:gdLst/>
              <a:ahLst/>
              <a:cxnLst/>
              <a:rect l="l" t="t" r="r" b="b"/>
              <a:pathLst>
                <a:path w="109251" h="111156" extrusionOk="0">
                  <a:moveTo>
                    <a:pt x="155" y="148"/>
                  </a:moveTo>
                  <a:lnTo>
                    <a:pt x="109407" y="148"/>
                  </a:lnTo>
                  <a:lnTo>
                    <a:pt x="109407" y="111304"/>
                  </a:lnTo>
                  <a:lnTo>
                    <a:pt x="155" y="111304"/>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902" name="Google Shape;902;p37"/>
          <p:cNvGrpSpPr/>
          <p:nvPr/>
        </p:nvGrpSpPr>
        <p:grpSpPr>
          <a:xfrm>
            <a:off x="7649688" y="2802667"/>
            <a:ext cx="468000" cy="417871"/>
            <a:chOff x="2743200" y="1797030"/>
            <a:chExt cx="3657600" cy="3265822"/>
          </a:xfrm>
        </p:grpSpPr>
        <p:sp>
          <p:nvSpPr>
            <p:cNvPr id="903" name="Google Shape;903;p37"/>
            <p:cNvSpPr/>
            <p:nvPr/>
          </p:nvSpPr>
          <p:spPr>
            <a:xfrm>
              <a:off x="2743200" y="1797030"/>
              <a:ext cx="3657600" cy="3265822"/>
            </a:xfrm>
            <a:custGeom>
              <a:avLst/>
              <a:gdLst/>
              <a:ahLst/>
              <a:cxnLst/>
              <a:rect l="l" t="t" r="r" b="b"/>
              <a:pathLst>
                <a:path w="3657600" h="3265822" extrusionOk="0">
                  <a:moveTo>
                    <a:pt x="167" y="2760581"/>
                  </a:moveTo>
                  <a:cubicBezTo>
                    <a:pt x="21884" y="2642014"/>
                    <a:pt x="89798" y="2544954"/>
                    <a:pt x="148662" y="2443802"/>
                  </a:cubicBezTo>
                  <a:cubicBezTo>
                    <a:pt x="575509" y="1710518"/>
                    <a:pt x="1002293" y="977235"/>
                    <a:pt x="1429013" y="243952"/>
                  </a:cubicBezTo>
                  <a:cubicBezTo>
                    <a:pt x="1496926" y="127003"/>
                    <a:pt x="1590176" y="44978"/>
                    <a:pt x="1722954" y="13385"/>
                  </a:cubicBezTo>
                  <a:cubicBezTo>
                    <a:pt x="1922979" y="-34193"/>
                    <a:pt x="2113479" y="48403"/>
                    <a:pt x="2219302" y="228917"/>
                  </a:cubicBezTo>
                  <a:cubicBezTo>
                    <a:pt x="2348366" y="447779"/>
                    <a:pt x="2475524" y="668354"/>
                    <a:pt x="2603445" y="888073"/>
                  </a:cubicBezTo>
                  <a:cubicBezTo>
                    <a:pt x="2918088" y="1428186"/>
                    <a:pt x="3232794" y="1968205"/>
                    <a:pt x="3547563" y="2508128"/>
                  </a:cubicBezTo>
                  <a:cubicBezTo>
                    <a:pt x="3594331" y="2588251"/>
                    <a:pt x="3639098" y="2668563"/>
                    <a:pt x="3657767" y="2760581"/>
                  </a:cubicBezTo>
                  <a:lnTo>
                    <a:pt x="3657767" y="2874770"/>
                  </a:lnTo>
                  <a:cubicBezTo>
                    <a:pt x="3652052" y="2896275"/>
                    <a:pt x="3646623" y="2917876"/>
                    <a:pt x="3640527" y="2939286"/>
                  </a:cubicBezTo>
                  <a:cubicBezTo>
                    <a:pt x="3582425" y="3140164"/>
                    <a:pt x="3409832" y="3265867"/>
                    <a:pt x="3190757" y="3265962"/>
                  </a:cubicBezTo>
                  <a:lnTo>
                    <a:pt x="467178" y="3265962"/>
                  </a:lnTo>
                  <a:cubicBezTo>
                    <a:pt x="457653" y="3265962"/>
                    <a:pt x="448128" y="3265962"/>
                    <a:pt x="438603" y="3265962"/>
                  </a:cubicBezTo>
                  <a:cubicBezTo>
                    <a:pt x="237911" y="3258349"/>
                    <a:pt x="72748" y="3130553"/>
                    <a:pt x="17407" y="2939667"/>
                  </a:cubicBezTo>
                  <a:cubicBezTo>
                    <a:pt x="11121" y="2918352"/>
                    <a:pt x="5882" y="2896656"/>
                    <a:pt x="167" y="2875150"/>
                  </a:cubicBezTo>
                  <a:close/>
                  <a:moveTo>
                    <a:pt x="1828967" y="3137975"/>
                  </a:moveTo>
                  <a:cubicBezTo>
                    <a:pt x="2286167" y="3137975"/>
                    <a:pt x="2743367" y="3137975"/>
                    <a:pt x="3200567" y="3137975"/>
                  </a:cubicBezTo>
                  <a:cubicBezTo>
                    <a:pt x="3458790" y="3137975"/>
                    <a:pt x="3612238" y="2876007"/>
                    <a:pt x="3482888" y="2653243"/>
                  </a:cubicBezTo>
                  <a:cubicBezTo>
                    <a:pt x="3025688" y="1866037"/>
                    <a:pt x="2567377" y="1079402"/>
                    <a:pt x="2107955" y="293339"/>
                  </a:cubicBezTo>
                  <a:cubicBezTo>
                    <a:pt x="2087102" y="257380"/>
                    <a:pt x="2060085" y="225364"/>
                    <a:pt x="2028135" y="198752"/>
                  </a:cubicBezTo>
                  <a:cubicBezTo>
                    <a:pt x="1873735" y="72859"/>
                    <a:pt x="1651421" y="118344"/>
                    <a:pt x="1547408" y="296003"/>
                  </a:cubicBezTo>
                  <a:cubicBezTo>
                    <a:pt x="1302806" y="714696"/>
                    <a:pt x="1058712" y="1133737"/>
                    <a:pt x="815126" y="1553128"/>
                  </a:cubicBezTo>
                  <a:cubicBezTo>
                    <a:pt x="602846" y="1917708"/>
                    <a:pt x="390533" y="2282129"/>
                    <a:pt x="178190" y="2646392"/>
                  </a:cubicBezTo>
                  <a:cubicBezTo>
                    <a:pt x="138375" y="2714524"/>
                    <a:pt x="118849" y="2786654"/>
                    <a:pt x="132374" y="2865254"/>
                  </a:cubicBezTo>
                  <a:cubicBezTo>
                    <a:pt x="160949" y="3029876"/>
                    <a:pt x="289632" y="3137690"/>
                    <a:pt x="457558" y="3137785"/>
                  </a:cubicBezTo>
                  <a:cubicBezTo>
                    <a:pt x="914758" y="3138165"/>
                    <a:pt x="1371926" y="3138229"/>
                    <a:pt x="1829063" y="313797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04" name="Google Shape;904;p37"/>
            <p:cNvSpPr/>
            <p:nvPr/>
          </p:nvSpPr>
          <p:spPr>
            <a:xfrm>
              <a:off x="4284569" y="2601509"/>
              <a:ext cx="575028" cy="1341616"/>
            </a:xfrm>
            <a:custGeom>
              <a:avLst/>
              <a:gdLst/>
              <a:ahLst/>
              <a:cxnLst/>
              <a:rect l="l" t="t" r="r" b="b"/>
              <a:pathLst>
                <a:path w="575028" h="1341616" extrusionOk="0">
                  <a:moveTo>
                    <a:pt x="574490" y="672047"/>
                  </a:moveTo>
                  <a:cubicBezTo>
                    <a:pt x="574490" y="802793"/>
                    <a:pt x="576205" y="933540"/>
                    <a:pt x="573919" y="1064286"/>
                  </a:cubicBezTo>
                  <a:cubicBezTo>
                    <a:pt x="571481" y="1188531"/>
                    <a:pt x="487854" y="1296510"/>
                    <a:pt x="368084" y="1330061"/>
                  </a:cubicBezTo>
                  <a:cubicBezTo>
                    <a:pt x="249018" y="1365129"/>
                    <a:pt x="120896" y="1319555"/>
                    <a:pt x="50806" y="1217204"/>
                  </a:cubicBezTo>
                  <a:cubicBezTo>
                    <a:pt x="19148" y="1173563"/>
                    <a:pt x="1750" y="1121222"/>
                    <a:pt x="990" y="1067331"/>
                  </a:cubicBezTo>
                  <a:cubicBezTo>
                    <a:pt x="990" y="802223"/>
                    <a:pt x="-1296" y="537114"/>
                    <a:pt x="1752" y="272100"/>
                  </a:cubicBezTo>
                  <a:cubicBezTo>
                    <a:pt x="3467" y="121181"/>
                    <a:pt x="133673" y="711"/>
                    <a:pt x="286073" y="141"/>
                  </a:cubicBezTo>
                  <a:cubicBezTo>
                    <a:pt x="440664" y="-335"/>
                    <a:pt x="569918" y="119563"/>
                    <a:pt x="573633" y="272671"/>
                  </a:cubicBezTo>
                  <a:cubicBezTo>
                    <a:pt x="576776" y="405892"/>
                    <a:pt x="574205" y="539112"/>
                    <a:pt x="574205" y="672333"/>
                  </a:cubicBezTo>
                  <a:close/>
                  <a:moveTo>
                    <a:pt x="128816" y="668621"/>
                  </a:moveTo>
                  <a:lnTo>
                    <a:pt x="128054" y="668621"/>
                  </a:lnTo>
                  <a:cubicBezTo>
                    <a:pt x="128054" y="790994"/>
                    <a:pt x="128054" y="913366"/>
                    <a:pt x="128054" y="1035739"/>
                  </a:cubicBezTo>
                  <a:cubicBezTo>
                    <a:pt x="127417" y="1057056"/>
                    <a:pt x="129594" y="1078365"/>
                    <a:pt x="134531" y="1099114"/>
                  </a:cubicBezTo>
                  <a:cubicBezTo>
                    <a:pt x="155903" y="1174258"/>
                    <a:pt x="228829" y="1222694"/>
                    <a:pt x="306457" y="1213303"/>
                  </a:cubicBezTo>
                  <a:cubicBezTo>
                    <a:pt x="387419" y="1203787"/>
                    <a:pt x="446093" y="1137938"/>
                    <a:pt x="446379" y="1050964"/>
                  </a:cubicBezTo>
                  <a:cubicBezTo>
                    <a:pt x="447332" y="797972"/>
                    <a:pt x="447332" y="544917"/>
                    <a:pt x="446379" y="291798"/>
                  </a:cubicBezTo>
                  <a:cubicBezTo>
                    <a:pt x="446441" y="269291"/>
                    <a:pt x="442340" y="246967"/>
                    <a:pt x="434282" y="225949"/>
                  </a:cubicBezTo>
                  <a:cubicBezTo>
                    <a:pt x="405778" y="156111"/>
                    <a:pt x="331947" y="116027"/>
                    <a:pt x="257784" y="130126"/>
                  </a:cubicBezTo>
                  <a:cubicBezTo>
                    <a:pt x="185759" y="142603"/>
                    <a:pt x="132274" y="203693"/>
                    <a:pt x="129482" y="276668"/>
                  </a:cubicBezTo>
                  <a:cubicBezTo>
                    <a:pt x="127101" y="407224"/>
                    <a:pt x="128816" y="538256"/>
                    <a:pt x="128816" y="6686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05" name="Google Shape;905;p37"/>
            <p:cNvSpPr/>
            <p:nvPr/>
          </p:nvSpPr>
          <p:spPr>
            <a:xfrm>
              <a:off x="4252864" y="4103190"/>
              <a:ext cx="640080" cy="639458"/>
            </a:xfrm>
            <a:custGeom>
              <a:avLst/>
              <a:gdLst/>
              <a:ahLst/>
              <a:cxnLst/>
              <a:rect l="l" t="t" r="r" b="b"/>
              <a:pathLst>
                <a:path w="640080" h="639458" extrusionOk="0">
                  <a:moveTo>
                    <a:pt x="319779" y="639597"/>
                  </a:moveTo>
                  <a:cubicBezTo>
                    <a:pt x="143026" y="639361"/>
                    <a:pt x="-69" y="496022"/>
                    <a:pt x="168" y="319440"/>
                  </a:cubicBezTo>
                  <a:cubicBezTo>
                    <a:pt x="404" y="142859"/>
                    <a:pt x="143883" y="-97"/>
                    <a:pt x="320636" y="139"/>
                  </a:cubicBezTo>
                  <a:cubicBezTo>
                    <a:pt x="497389" y="376"/>
                    <a:pt x="640484" y="143715"/>
                    <a:pt x="640248" y="320297"/>
                  </a:cubicBezTo>
                  <a:cubicBezTo>
                    <a:pt x="640011" y="496878"/>
                    <a:pt x="496532" y="639834"/>
                    <a:pt x="319779" y="639597"/>
                  </a:cubicBezTo>
                  <a:close/>
                  <a:moveTo>
                    <a:pt x="318731" y="511515"/>
                  </a:moveTo>
                  <a:cubicBezTo>
                    <a:pt x="424802" y="514170"/>
                    <a:pt x="512944" y="430417"/>
                    <a:pt x="515601" y="324449"/>
                  </a:cubicBezTo>
                  <a:cubicBezTo>
                    <a:pt x="518258" y="218481"/>
                    <a:pt x="434424" y="130425"/>
                    <a:pt x="328352" y="127771"/>
                  </a:cubicBezTo>
                  <a:cubicBezTo>
                    <a:pt x="325527" y="127700"/>
                    <a:pt x="322700" y="127692"/>
                    <a:pt x="319874" y="127746"/>
                  </a:cubicBezTo>
                  <a:cubicBezTo>
                    <a:pt x="213803" y="125091"/>
                    <a:pt x="125661" y="208844"/>
                    <a:pt x="123005" y="314812"/>
                  </a:cubicBezTo>
                  <a:cubicBezTo>
                    <a:pt x="120348" y="420780"/>
                    <a:pt x="204182" y="508836"/>
                    <a:pt x="310253" y="511490"/>
                  </a:cubicBezTo>
                  <a:cubicBezTo>
                    <a:pt x="313078" y="511561"/>
                    <a:pt x="315905" y="511569"/>
                    <a:pt x="318731" y="51151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909"/>
        <p:cNvGrpSpPr/>
        <p:nvPr/>
      </p:nvGrpSpPr>
      <p:grpSpPr>
        <a:xfrm>
          <a:off x="0" y="0"/>
          <a:ext cx="0" cy="0"/>
          <a:chOff x="0" y="0"/>
          <a:chExt cx="0" cy="0"/>
        </a:xfrm>
      </p:grpSpPr>
      <p:sp>
        <p:nvSpPr>
          <p:cNvPr id="910" name="Google Shape;910;p38"/>
          <p:cNvSpPr/>
          <p:nvPr/>
        </p:nvSpPr>
        <p:spPr>
          <a:xfrm>
            <a:off x="0" y="2775857"/>
            <a:ext cx="9143999" cy="3605893"/>
          </a:xfrm>
          <a:prstGeom prst="rect">
            <a:avLst/>
          </a:prstGeom>
          <a:solidFill>
            <a:srgbClr val="DBE4E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11" name="Google Shape;911;p38"/>
          <p:cNvSpPr txBox="1"/>
          <p:nvPr/>
        </p:nvSpPr>
        <p:spPr>
          <a:xfrm>
            <a:off x="431800" y="379681"/>
            <a:ext cx="6869131"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Resultados</a:t>
            </a:r>
            <a:endParaRPr/>
          </a:p>
        </p:txBody>
      </p:sp>
      <p:sp>
        <p:nvSpPr>
          <p:cNvPr id="912" name="Google Shape;912;p38"/>
          <p:cNvSpPr txBox="1"/>
          <p:nvPr/>
        </p:nvSpPr>
        <p:spPr>
          <a:xfrm>
            <a:off x="431800" y="1582579"/>
            <a:ext cx="6065159" cy="73866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1" i="0" u="none" strike="noStrike" cap="none">
                <a:solidFill>
                  <a:schemeClr val="dk1"/>
                </a:solidFill>
                <a:latin typeface="Arial"/>
                <a:ea typeface="Arial"/>
                <a:cs typeface="Arial"/>
                <a:sym typeface="Arial"/>
              </a:rPr>
              <a:t>Identificación de casos</a:t>
            </a:r>
            <a:endParaRPr/>
          </a:p>
          <a:p>
            <a:pPr marL="0" marR="0" lvl="0" indent="0" algn="l"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Presente los resultados obtenidos con cada técnica utilizada</a:t>
            </a:r>
            <a:endParaRPr/>
          </a:p>
        </p:txBody>
      </p:sp>
      <p:graphicFrame>
        <p:nvGraphicFramePr>
          <p:cNvPr id="913" name="Google Shape;913;p38"/>
          <p:cNvGraphicFramePr/>
          <p:nvPr>
            <p:extLst>
              <p:ext uri="{D42A27DB-BD31-4B8C-83A1-F6EECF244321}">
                <p14:modId xmlns:p14="http://schemas.microsoft.com/office/powerpoint/2010/main" val="987754240"/>
              </p:ext>
            </p:extLst>
          </p:nvPr>
        </p:nvGraphicFramePr>
        <p:xfrm>
          <a:off x="429698" y="3480747"/>
          <a:ext cx="8246025" cy="2196100"/>
        </p:xfrm>
        <a:graphic>
          <a:graphicData uri="http://schemas.openxmlformats.org/drawingml/2006/table">
            <a:tbl>
              <a:tblPr>
                <a:noFill/>
                <a:tableStyleId>{864FFA23-4B7B-4913-914C-4C16E6499077}</a:tableStyleId>
              </a:tblPr>
              <a:tblGrid>
                <a:gridCol w="3554475">
                  <a:extLst>
                    <a:ext uri="{9D8B030D-6E8A-4147-A177-3AD203B41FA5}">
                      <a16:colId xmlns:a16="http://schemas.microsoft.com/office/drawing/2014/main" val="20000"/>
                    </a:ext>
                  </a:extLst>
                </a:gridCol>
                <a:gridCol w="1563850">
                  <a:extLst>
                    <a:ext uri="{9D8B030D-6E8A-4147-A177-3AD203B41FA5}">
                      <a16:colId xmlns:a16="http://schemas.microsoft.com/office/drawing/2014/main" val="20001"/>
                    </a:ext>
                  </a:extLst>
                </a:gridCol>
                <a:gridCol w="1563850">
                  <a:extLst>
                    <a:ext uri="{9D8B030D-6E8A-4147-A177-3AD203B41FA5}">
                      <a16:colId xmlns:a16="http://schemas.microsoft.com/office/drawing/2014/main" val="20002"/>
                    </a:ext>
                  </a:extLst>
                </a:gridCol>
                <a:gridCol w="1563850">
                  <a:extLst>
                    <a:ext uri="{9D8B030D-6E8A-4147-A177-3AD203B41FA5}">
                      <a16:colId xmlns:a16="http://schemas.microsoft.com/office/drawing/2014/main" val="20003"/>
                    </a:ext>
                  </a:extLst>
                </a:gridCol>
              </a:tblGrid>
              <a:tr h="612100">
                <a:tc>
                  <a:txBody>
                    <a:bodyPr/>
                    <a:lstStyle/>
                    <a:p>
                      <a:pPr marL="0" marR="0" lvl="0" indent="0" algn="l" rtl="0">
                        <a:lnSpc>
                          <a:spcPct val="100000"/>
                        </a:lnSpc>
                        <a:spcBef>
                          <a:spcPts val="0"/>
                        </a:spcBef>
                        <a:spcAft>
                          <a:spcPts val="0"/>
                        </a:spcAft>
                        <a:buNone/>
                      </a:pPr>
                      <a:r>
                        <a:rPr lang="en-US" sz="1200" b="1" i="0" u="none" strike="noStrike" cap="none">
                          <a:solidFill>
                            <a:schemeClr val="bg1"/>
                          </a:solidFill>
                          <a:latin typeface="Arial"/>
                          <a:ea typeface="Arial"/>
                          <a:cs typeface="Arial"/>
                          <a:sym typeface="Arial"/>
                        </a:rPr>
                        <a:t>Técnica</a:t>
                      </a:r>
                      <a:endParaRPr sz="1200" b="1" i="0" u="none" strike="noStrike" cap="none">
                        <a:solidFill>
                          <a:schemeClr val="bg1"/>
                        </a:solidFill>
                        <a:latin typeface="Arial"/>
                        <a:ea typeface="Arial"/>
                        <a:cs typeface="Arial"/>
                        <a:sym typeface="Arial"/>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accent2"/>
                    </a:solidFill>
                  </a:tcPr>
                </a:tc>
                <a:tc>
                  <a:txBody>
                    <a:bodyPr/>
                    <a:lstStyle/>
                    <a:p>
                      <a:pPr marL="0" marR="0" lvl="0" indent="0" algn="ctr" rtl="0">
                        <a:lnSpc>
                          <a:spcPct val="100000"/>
                        </a:lnSpc>
                        <a:spcBef>
                          <a:spcPts val="0"/>
                        </a:spcBef>
                        <a:spcAft>
                          <a:spcPts val="0"/>
                        </a:spcAft>
                        <a:buNone/>
                      </a:pPr>
                      <a:r>
                        <a:rPr lang="en-US" sz="1200" b="1" i="0" u="none" strike="noStrike" cap="none">
                          <a:solidFill>
                            <a:schemeClr val="bg1"/>
                          </a:solidFill>
                          <a:latin typeface="Arial"/>
                          <a:ea typeface="Arial"/>
                          <a:cs typeface="Arial"/>
                          <a:sym typeface="Arial"/>
                        </a:rPr>
                        <a:t>Identificado</a:t>
                      </a:r>
                      <a:endParaRPr sz="1200" b="1" i="0" u="none" strike="noStrike" cap="none">
                        <a:solidFill>
                          <a:schemeClr val="bg1"/>
                        </a:solidFill>
                        <a:latin typeface="Arial"/>
                        <a:ea typeface="Arial"/>
                        <a:cs typeface="Arial"/>
                        <a:sym typeface="Arial"/>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accent2"/>
                    </a:solidFill>
                  </a:tcPr>
                </a:tc>
                <a:tc>
                  <a:txBody>
                    <a:bodyPr/>
                    <a:lstStyle/>
                    <a:p>
                      <a:pPr marL="0" marR="0" lvl="0" indent="0" algn="ctr" rtl="0">
                        <a:lnSpc>
                          <a:spcPct val="100000"/>
                        </a:lnSpc>
                        <a:spcBef>
                          <a:spcPts val="0"/>
                        </a:spcBef>
                        <a:spcAft>
                          <a:spcPts val="0"/>
                        </a:spcAft>
                        <a:buNone/>
                      </a:pPr>
                      <a:r>
                        <a:rPr lang="en-US" sz="1200" b="1" i="0" u="none" strike="noStrike" cap="none">
                          <a:solidFill>
                            <a:schemeClr val="bg1"/>
                          </a:solidFill>
                          <a:latin typeface="Arial"/>
                          <a:ea typeface="Arial"/>
                          <a:cs typeface="Arial"/>
                          <a:sym typeface="Arial"/>
                        </a:rPr>
                        <a:t>Sospechoso</a:t>
                      </a:r>
                      <a:endParaRPr>
                        <a:solidFill>
                          <a:schemeClr val="bg1"/>
                        </a:solidFill>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accent2"/>
                    </a:solidFill>
                  </a:tcPr>
                </a:tc>
                <a:tc>
                  <a:txBody>
                    <a:bodyPr/>
                    <a:lstStyle/>
                    <a:p>
                      <a:pPr marL="0" marR="0" lvl="0" indent="0" algn="ctr" rtl="0">
                        <a:lnSpc>
                          <a:spcPct val="100000"/>
                        </a:lnSpc>
                        <a:spcBef>
                          <a:spcPts val="0"/>
                        </a:spcBef>
                        <a:spcAft>
                          <a:spcPts val="0"/>
                        </a:spcAft>
                        <a:buNone/>
                      </a:pPr>
                      <a:r>
                        <a:rPr lang="en-US" sz="1200" b="1" i="0" u="none" strike="noStrike" cap="none" dirty="0" err="1">
                          <a:solidFill>
                            <a:schemeClr val="bg1"/>
                          </a:solidFill>
                          <a:latin typeface="Arial"/>
                          <a:ea typeface="Arial"/>
                          <a:cs typeface="Arial"/>
                          <a:sym typeface="Arial"/>
                        </a:rPr>
                        <a:t>Confirmado</a:t>
                      </a:r>
                      <a:endParaRPr dirty="0">
                        <a:solidFill>
                          <a:schemeClr val="bg1"/>
                        </a:solidFill>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accent2"/>
                    </a:solidFill>
                  </a:tcPr>
                </a:tc>
                <a:extLst>
                  <a:ext uri="{0D108BD9-81ED-4DB2-BD59-A6C34878D82A}">
                    <a16:rowId xmlns:a16="http://schemas.microsoft.com/office/drawing/2014/main" val="10000"/>
                  </a:ext>
                </a:extLst>
              </a:tr>
              <a:tr h="396000">
                <a:tc>
                  <a:txBody>
                    <a:bodyPr/>
                    <a:lstStyle/>
                    <a:p>
                      <a:pPr marL="0" marR="0" lvl="0" indent="0" algn="l" rtl="0">
                        <a:lnSpc>
                          <a:spcPct val="100000"/>
                        </a:lnSpc>
                        <a:spcBef>
                          <a:spcPts val="0"/>
                        </a:spcBef>
                        <a:spcAft>
                          <a:spcPts val="0"/>
                        </a:spcAft>
                        <a:buNone/>
                      </a:pPr>
                      <a:r>
                        <a:rPr lang="en-US" sz="1200" b="0" i="0" u="none" strike="noStrike" cap="none" dirty="0" err="1">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Vigilancia</a:t>
                      </a:r>
                      <a:r>
                        <a:rPr lang="en-US" sz="1200" b="0" i="0" u="none" strike="noStrike" cap="none" dirty="0">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 </a:t>
                      </a:r>
                      <a:r>
                        <a:rPr lang="en-US" sz="1200" b="0" i="0" u="none" strike="noStrike" cap="none" dirty="0" err="1">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intensificada</a:t>
                      </a:r>
                      <a:endParaRPr dirty="0"/>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accent2">
                        <a:lumMod val="20000"/>
                        <a:lumOff val="80000"/>
                      </a:schemeClr>
                    </a:solidFill>
                  </a:tcPr>
                </a:tc>
                <a:tc>
                  <a:txBody>
                    <a:bodyPr/>
                    <a:lstStyle/>
                    <a:p>
                      <a:pPr marL="0" marR="0" lvl="0" indent="0" algn="ctr" rtl="0">
                        <a:lnSpc>
                          <a:spcPct val="100000"/>
                        </a:lnSpc>
                        <a:spcBef>
                          <a:spcPts val="0"/>
                        </a:spcBef>
                        <a:spcAft>
                          <a:spcPts val="0"/>
                        </a:spcAft>
                        <a:buNone/>
                      </a:pPr>
                      <a:r>
                        <a:rPr lang="en-US" sz="1200" b="0" i="0" u="none" strike="noStrike" cap="none">
                          <a:latin typeface="Arial"/>
                          <a:ea typeface="Arial"/>
                          <a:cs typeface="Arial"/>
                          <a:sym typeface="Arial"/>
                        </a:rPr>
                        <a:t>32</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n-US" sz="1200" b="0" i="0" u="none" strike="noStrike" cap="none">
                          <a:latin typeface="Arial"/>
                          <a:ea typeface="Arial"/>
                          <a:cs typeface="Arial"/>
                          <a:sym typeface="Arial"/>
                        </a:rPr>
                        <a:t>21</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n-US" sz="1200" b="0" i="0" u="none" strike="noStrike" cap="none">
                          <a:latin typeface="Arial"/>
                          <a:ea typeface="Arial"/>
                          <a:cs typeface="Arial"/>
                          <a:sym typeface="Arial"/>
                        </a:rPr>
                        <a:t>11</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396000">
                <a:tc>
                  <a:txBody>
                    <a:bodyPr/>
                    <a:lstStyle/>
                    <a:p>
                      <a:pPr marL="0" marR="0" lvl="0" indent="0" algn="l" rtl="0">
                        <a:lnSpc>
                          <a:spcPct val="100000"/>
                        </a:lnSpc>
                        <a:spcBef>
                          <a:spcPts val="0"/>
                        </a:spcBef>
                        <a:spcAft>
                          <a:spcPts val="0"/>
                        </a:spcAft>
                        <a:buNone/>
                      </a:pPr>
                      <a:r>
                        <a:rPr lang="en-US" sz="1200" b="0" i="0" u="none" strike="noStrike" cap="none" dirty="0" err="1">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Busqueda</a:t>
                      </a:r>
                      <a:r>
                        <a:rPr lang="en-US" sz="1200" b="0" i="0" u="none" strike="noStrike" cap="none" dirty="0">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 </a:t>
                      </a:r>
                      <a:r>
                        <a:rPr lang="en-US" sz="1200" b="0" i="0" u="none" strike="noStrike" cap="none" dirty="0" err="1">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retrospectiva</a:t>
                      </a:r>
                      <a:r>
                        <a:rPr lang="en-US" sz="1200" b="0" i="0" u="none" strike="noStrike" cap="none" dirty="0">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 </a:t>
                      </a:r>
                      <a:r>
                        <a:rPr lang="en-US" sz="1200" b="0" i="0" u="none" strike="noStrike" cap="none" dirty="0" err="1">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en</a:t>
                      </a:r>
                      <a:r>
                        <a:rPr lang="en-US" sz="1200" b="0" i="0" u="none" strike="noStrike" cap="none" dirty="0">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 </a:t>
                      </a:r>
                      <a:r>
                        <a:rPr lang="en-US" sz="1200" b="0" i="0" u="none" strike="noStrike" cap="none" dirty="0" err="1">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servicios</a:t>
                      </a:r>
                      <a:r>
                        <a:rPr lang="en-US" sz="1200" b="0" i="0" u="none" strike="noStrike" cap="none" dirty="0">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 de </a:t>
                      </a:r>
                      <a:r>
                        <a:rPr lang="en-US" sz="1200" b="0" i="0" u="none" strike="noStrike" cap="none" dirty="0" err="1">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salud</a:t>
                      </a:r>
                      <a:endParaRPr sz="1200" b="0" i="0" u="none" strike="noStrike" cap="none" dirty="0">
                        <a:latin typeface="Arial"/>
                        <a:ea typeface="Arial"/>
                        <a:cs typeface="Arial"/>
                        <a:sym typeface="Arial"/>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accent2">
                        <a:lumMod val="20000"/>
                        <a:lumOff val="80000"/>
                      </a:schemeClr>
                    </a:solidFill>
                  </a:tcPr>
                </a:tc>
                <a:tc>
                  <a:txBody>
                    <a:bodyPr/>
                    <a:lstStyle/>
                    <a:p>
                      <a:pPr marL="0" marR="0" lvl="0" indent="0" algn="ctr" rtl="0">
                        <a:lnSpc>
                          <a:spcPct val="100000"/>
                        </a:lnSpc>
                        <a:spcBef>
                          <a:spcPts val="0"/>
                        </a:spcBef>
                        <a:spcAft>
                          <a:spcPts val="0"/>
                        </a:spcAft>
                        <a:buNone/>
                      </a:pPr>
                      <a:r>
                        <a:rPr lang="en-US" sz="1200" b="0" i="0" u="none" strike="noStrike" cap="none">
                          <a:latin typeface="Arial"/>
                          <a:ea typeface="Arial"/>
                          <a:cs typeface="Arial"/>
                          <a:sym typeface="Arial"/>
                        </a:rPr>
                        <a:t>37</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n-US" sz="1200" b="0" i="0" u="none" strike="noStrike" cap="none">
                          <a:latin typeface="Arial"/>
                          <a:ea typeface="Arial"/>
                          <a:cs typeface="Arial"/>
                          <a:sym typeface="Arial"/>
                        </a:rPr>
                        <a:t>17</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n-US" sz="1200" b="0" i="0" u="none" strike="noStrike" cap="none">
                          <a:latin typeface="Arial"/>
                          <a:ea typeface="Arial"/>
                          <a:cs typeface="Arial"/>
                          <a:sym typeface="Arial"/>
                        </a:rPr>
                        <a:t>20</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396000">
                <a:tc>
                  <a:txBody>
                    <a:bodyPr/>
                    <a:lstStyle/>
                    <a:p>
                      <a:pPr marL="0" marR="0" lvl="0" indent="0" algn="l" rtl="0">
                        <a:lnSpc>
                          <a:spcPct val="100000"/>
                        </a:lnSpc>
                        <a:spcBef>
                          <a:spcPts val="0"/>
                        </a:spcBef>
                        <a:spcAft>
                          <a:spcPts val="0"/>
                        </a:spcAft>
                        <a:buNone/>
                      </a:pPr>
                      <a:r>
                        <a:rPr lang="en-US" sz="1200" b="0" i="0" u="none" strike="noStrike" cap="none" dirty="0" err="1">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Busqueda</a:t>
                      </a:r>
                      <a:r>
                        <a:rPr lang="en-US" sz="1200" b="0" i="0" u="none" strike="noStrike" cap="none" dirty="0">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 </a:t>
                      </a:r>
                      <a:r>
                        <a:rPr lang="en-US" sz="1200" b="0" i="0" u="none" strike="noStrike" cap="none" dirty="0" err="1">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activa</a:t>
                      </a:r>
                      <a:r>
                        <a:rPr lang="en-US" sz="1200" b="0" i="0" u="none" strike="noStrike" cap="none" dirty="0">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 </a:t>
                      </a:r>
                      <a:r>
                        <a:rPr lang="en-US" sz="1200" b="0" i="0" u="none" strike="noStrike" cap="none" dirty="0" err="1">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poblacional</a:t>
                      </a:r>
                      <a:endParaRPr sz="1200" b="0" i="0" u="none" strike="noStrike" cap="none" dirty="0">
                        <a:latin typeface="Arial"/>
                        <a:ea typeface="Arial"/>
                        <a:cs typeface="Arial"/>
                        <a:sym typeface="Arial"/>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accent2">
                        <a:lumMod val="20000"/>
                        <a:lumOff val="80000"/>
                      </a:schemeClr>
                    </a:solidFill>
                  </a:tcPr>
                </a:tc>
                <a:tc>
                  <a:txBody>
                    <a:bodyPr/>
                    <a:lstStyle/>
                    <a:p>
                      <a:pPr marL="0" marR="0" lvl="0" indent="0" algn="ctr" rtl="0">
                        <a:lnSpc>
                          <a:spcPct val="100000"/>
                        </a:lnSpc>
                        <a:spcBef>
                          <a:spcPts val="0"/>
                        </a:spcBef>
                        <a:spcAft>
                          <a:spcPts val="0"/>
                        </a:spcAft>
                        <a:buNone/>
                      </a:pPr>
                      <a:r>
                        <a:rPr lang="en-US" sz="1200" b="0" i="0" u="none" strike="noStrike" cap="none">
                          <a:latin typeface="Arial"/>
                          <a:ea typeface="Arial"/>
                          <a:cs typeface="Arial"/>
                          <a:sym typeface="Arial"/>
                        </a:rPr>
                        <a:t>43</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n-US" sz="1200" b="0" i="0" u="none" strike="noStrike" cap="none">
                          <a:latin typeface="Arial"/>
                          <a:ea typeface="Arial"/>
                          <a:cs typeface="Arial"/>
                          <a:sym typeface="Arial"/>
                        </a:rPr>
                        <a:t>23</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n-US" sz="1200" b="0" i="0" u="none" strike="noStrike" cap="none">
                          <a:latin typeface="Arial"/>
                          <a:ea typeface="Arial"/>
                          <a:cs typeface="Arial"/>
                          <a:sym typeface="Arial"/>
                        </a:rPr>
                        <a:t>20</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396000">
                <a:tc>
                  <a:txBody>
                    <a:bodyPr/>
                    <a:lstStyle/>
                    <a:p>
                      <a:pPr marL="0" marR="0" lvl="0" indent="0" algn="l" rtl="0">
                        <a:lnSpc>
                          <a:spcPct val="100000"/>
                        </a:lnSpc>
                        <a:spcBef>
                          <a:spcPts val="0"/>
                        </a:spcBef>
                        <a:spcAft>
                          <a:spcPts val="0"/>
                        </a:spcAft>
                        <a:buNone/>
                      </a:pPr>
                      <a:r>
                        <a:rPr lang="en-US" sz="1200" b="0" i="0" u="none" strike="noStrike" cap="none" dirty="0">
                          <a:latin typeface="Arial"/>
                          <a:ea typeface="Arial"/>
                          <a:cs typeface="Arial"/>
                          <a:sym typeface="Arial"/>
                        </a:rPr>
                        <a:t>Total (</a:t>
                      </a:r>
                      <a:r>
                        <a:rPr lang="en-US" sz="1200" b="0" i="0" u="none" strike="noStrike" cap="none" dirty="0" err="1">
                          <a:latin typeface="Arial"/>
                          <a:ea typeface="Arial"/>
                          <a:cs typeface="Arial"/>
                          <a:sym typeface="Arial"/>
                        </a:rPr>
                        <a:t>casos</a:t>
                      </a:r>
                      <a:r>
                        <a:rPr lang="en-US" sz="1200" b="0" i="0" u="none" strike="noStrike" cap="none" dirty="0">
                          <a:latin typeface="Arial"/>
                          <a:ea typeface="Arial"/>
                          <a:cs typeface="Arial"/>
                          <a:sym typeface="Arial"/>
                        </a:rPr>
                        <a:t> no </a:t>
                      </a:r>
                      <a:r>
                        <a:rPr lang="en-US" sz="1200" b="0" i="0" u="none" strike="noStrike" cap="none" dirty="0" err="1">
                          <a:latin typeface="Arial"/>
                          <a:ea typeface="Arial"/>
                          <a:cs typeface="Arial"/>
                          <a:sym typeface="Arial"/>
                        </a:rPr>
                        <a:t>duplicados</a:t>
                      </a:r>
                      <a:r>
                        <a:rPr lang="en-US" sz="1200" b="0" i="0" u="none" strike="noStrike" cap="none" dirty="0">
                          <a:latin typeface="Arial"/>
                          <a:ea typeface="Arial"/>
                          <a:cs typeface="Arial"/>
                          <a:sym typeface="Arial"/>
                        </a:rPr>
                        <a:t>)</a:t>
                      </a:r>
                      <a:endParaRPr sz="1200" b="0" i="0" u="none" strike="noStrike" cap="none" dirty="0">
                        <a:latin typeface="Arial"/>
                        <a:ea typeface="Arial"/>
                        <a:cs typeface="Arial"/>
                        <a:sym typeface="Arial"/>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accent2">
                        <a:lumMod val="20000"/>
                        <a:lumOff val="80000"/>
                      </a:schemeClr>
                    </a:solidFill>
                  </a:tcPr>
                </a:tc>
                <a:tc>
                  <a:txBody>
                    <a:bodyPr/>
                    <a:lstStyle/>
                    <a:p>
                      <a:pPr marL="0" marR="0" lvl="0" indent="0" algn="ctr" rtl="0">
                        <a:lnSpc>
                          <a:spcPct val="100000"/>
                        </a:lnSpc>
                        <a:spcBef>
                          <a:spcPts val="0"/>
                        </a:spcBef>
                        <a:spcAft>
                          <a:spcPts val="0"/>
                        </a:spcAft>
                        <a:buNone/>
                      </a:pPr>
                      <a:r>
                        <a:rPr lang="en-US" sz="1200" b="0" i="0" u="none" strike="noStrike" cap="none">
                          <a:latin typeface="Arial"/>
                          <a:ea typeface="Arial"/>
                          <a:cs typeface="Arial"/>
                          <a:sym typeface="Arial"/>
                        </a:rPr>
                        <a:t>112</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n-US" sz="1200" b="0" i="0" u="none" strike="noStrike" cap="none">
                          <a:latin typeface="Arial"/>
                          <a:ea typeface="Arial"/>
                          <a:cs typeface="Arial"/>
                          <a:sym typeface="Arial"/>
                        </a:rPr>
                        <a:t>61</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n-US" sz="1200" b="0" i="0" u="none" strike="noStrike" cap="none" dirty="0">
                          <a:latin typeface="Arial"/>
                          <a:ea typeface="Arial"/>
                          <a:cs typeface="Arial"/>
                          <a:sym typeface="Arial"/>
                        </a:rPr>
                        <a:t>51</a:t>
                      </a:r>
                      <a:endParaRPr dirty="0"/>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917"/>
        <p:cNvGrpSpPr/>
        <p:nvPr/>
      </p:nvGrpSpPr>
      <p:grpSpPr>
        <a:xfrm>
          <a:off x="0" y="0"/>
          <a:ext cx="0" cy="0"/>
          <a:chOff x="0" y="0"/>
          <a:chExt cx="0" cy="0"/>
        </a:xfrm>
      </p:grpSpPr>
      <p:sp>
        <p:nvSpPr>
          <p:cNvPr id="918" name="Google Shape;918;p39"/>
          <p:cNvSpPr/>
          <p:nvPr/>
        </p:nvSpPr>
        <p:spPr>
          <a:xfrm>
            <a:off x="0" y="2344319"/>
            <a:ext cx="9143999" cy="4513682"/>
          </a:xfrm>
          <a:prstGeom prst="rect">
            <a:avLst/>
          </a:prstGeom>
          <a:solidFill>
            <a:srgbClr val="DBE4E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19" name="Google Shape;919;p39"/>
          <p:cNvSpPr txBox="1"/>
          <p:nvPr/>
        </p:nvSpPr>
        <p:spPr>
          <a:xfrm>
            <a:off x="431800" y="379681"/>
            <a:ext cx="6869131"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Resultados</a:t>
            </a:r>
            <a:endParaRPr/>
          </a:p>
        </p:txBody>
      </p:sp>
      <p:sp>
        <p:nvSpPr>
          <p:cNvPr id="920" name="Google Shape;920;p39"/>
          <p:cNvSpPr txBox="1"/>
          <p:nvPr/>
        </p:nvSpPr>
        <p:spPr>
          <a:xfrm>
            <a:off x="431800" y="1238889"/>
            <a:ext cx="6869131" cy="73866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1" i="0" u="none" strike="noStrike" cap="none">
                <a:solidFill>
                  <a:schemeClr val="dk1"/>
                </a:solidFill>
                <a:latin typeface="Arial"/>
                <a:ea typeface="Arial"/>
                <a:cs typeface="Arial"/>
                <a:sym typeface="Arial"/>
              </a:rPr>
              <a:t>Figura 1.</a:t>
            </a:r>
            <a:endParaRPr/>
          </a:p>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Número de casos de sarampión, por semana de aparición de la erupción, en el suroeste de Utah, 1996</a:t>
            </a:r>
            <a:endParaRPr/>
          </a:p>
        </p:txBody>
      </p:sp>
      <p:graphicFrame>
        <p:nvGraphicFramePr>
          <p:cNvPr id="921" name="Google Shape;921;p39"/>
          <p:cNvGraphicFramePr/>
          <p:nvPr/>
        </p:nvGraphicFramePr>
        <p:xfrm>
          <a:off x="431800" y="2630957"/>
          <a:ext cx="8243888" cy="3321891"/>
        </p:xfrm>
        <a:graphic>
          <a:graphicData uri="http://schemas.openxmlformats.org/drawingml/2006/chart">
            <c:chart xmlns:c="http://schemas.openxmlformats.org/drawingml/2006/chart" xmlns:r="http://schemas.openxmlformats.org/officeDocument/2006/relationships" r:id="rId3"/>
          </a:graphicData>
        </a:graphic>
      </p:graphicFrame>
      <p:sp>
        <p:nvSpPr>
          <p:cNvPr id="922" name="Google Shape;922;p39"/>
          <p:cNvSpPr txBox="1"/>
          <p:nvPr/>
        </p:nvSpPr>
        <p:spPr>
          <a:xfrm>
            <a:off x="1026020" y="6057475"/>
            <a:ext cx="2548669" cy="184666"/>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1200" b="0" i="0" u="none" strike="noStrike" cap="none">
                <a:solidFill>
                  <a:srgbClr val="595959"/>
                </a:solidFill>
                <a:latin typeface="Arial"/>
                <a:ea typeface="Arial"/>
                <a:cs typeface="Arial"/>
                <a:sym typeface="Arial"/>
              </a:rPr>
              <a:t>Abril</a:t>
            </a:r>
            <a:endParaRPr sz="1200" b="0" i="0" u="none" strike="noStrike" cap="none">
              <a:solidFill>
                <a:srgbClr val="595959"/>
              </a:solidFill>
              <a:latin typeface="Arial"/>
              <a:ea typeface="Arial"/>
              <a:cs typeface="Arial"/>
              <a:sym typeface="Arial"/>
            </a:endParaRPr>
          </a:p>
        </p:txBody>
      </p:sp>
      <p:cxnSp>
        <p:nvCxnSpPr>
          <p:cNvPr id="923" name="Google Shape;923;p39"/>
          <p:cNvCxnSpPr/>
          <p:nvPr/>
        </p:nvCxnSpPr>
        <p:spPr>
          <a:xfrm>
            <a:off x="1026020" y="5995852"/>
            <a:ext cx="7515818" cy="0"/>
          </a:xfrm>
          <a:prstGeom prst="straightConnector1">
            <a:avLst/>
          </a:prstGeom>
          <a:noFill/>
          <a:ln w="9525" cap="flat" cmpd="sng">
            <a:solidFill>
              <a:srgbClr val="D8D8D8"/>
            </a:solidFill>
            <a:prstDash val="solid"/>
            <a:round/>
            <a:headEnd type="none" w="sm" len="sm"/>
            <a:tailEnd type="none" w="sm" len="sm"/>
          </a:ln>
        </p:spPr>
      </p:cxnSp>
      <p:sp>
        <p:nvSpPr>
          <p:cNvPr id="924" name="Google Shape;924;p39"/>
          <p:cNvSpPr txBox="1"/>
          <p:nvPr/>
        </p:nvSpPr>
        <p:spPr>
          <a:xfrm>
            <a:off x="6057930" y="6057475"/>
            <a:ext cx="2483873" cy="184666"/>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1200" b="0" i="0" u="none" strike="noStrike" cap="none">
                <a:solidFill>
                  <a:srgbClr val="595959"/>
                </a:solidFill>
                <a:latin typeface="Arial"/>
                <a:ea typeface="Arial"/>
                <a:cs typeface="Arial"/>
                <a:sym typeface="Arial"/>
              </a:rPr>
              <a:t>Junio</a:t>
            </a:r>
            <a:endParaRPr sz="1200" b="0" i="0" u="none" strike="noStrike" cap="none">
              <a:solidFill>
                <a:srgbClr val="595959"/>
              </a:solidFill>
              <a:latin typeface="Arial"/>
              <a:ea typeface="Arial"/>
              <a:cs typeface="Arial"/>
              <a:sym typeface="Arial"/>
            </a:endParaRPr>
          </a:p>
        </p:txBody>
      </p:sp>
      <p:sp>
        <p:nvSpPr>
          <p:cNvPr id="925" name="Google Shape;925;p39"/>
          <p:cNvSpPr txBox="1"/>
          <p:nvPr/>
        </p:nvSpPr>
        <p:spPr>
          <a:xfrm>
            <a:off x="1026019" y="6381750"/>
            <a:ext cx="7515801" cy="184666"/>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1200" b="0" i="0" u="none" strike="noStrike" cap="none">
                <a:solidFill>
                  <a:srgbClr val="595959"/>
                </a:solidFill>
                <a:latin typeface="Arial"/>
                <a:ea typeface="Arial"/>
                <a:cs typeface="Arial"/>
                <a:sym typeface="Arial"/>
              </a:rPr>
              <a:t>Semana de aparición del sarpullido</a:t>
            </a:r>
            <a:endParaRPr sz="1200" b="0" i="0" u="none" strike="noStrike" cap="none">
              <a:solidFill>
                <a:srgbClr val="595959"/>
              </a:solidFill>
              <a:latin typeface="Arial"/>
              <a:ea typeface="Arial"/>
              <a:cs typeface="Arial"/>
              <a:sym typeface="Arial"/>
            </a:endParaRPr>
          </a:p>
        </p:txBody>
      </p:sp>
      <p:cxnSp>
        <p:nvCxnSpPr>
          <p:cNvPr id="926" name="Google Shape;926;p39"/>
          <p:cNvCxnSpPr/>
          <p:nvPr/>
        </p:nvCxnSpPr>
        <p:spPr>
          <a:xfrm rot="10800000">
            <a:off x="3574690" y="5609230"/>
            <a:ext cx="0" cy="577755"/>
          </a:xfrm>
          <a:prstGeom prst="straightConnector1">
            <a:avLst/>
          </a:prstGeom>
          <a:noFill/>
          <a:ln w="9525" cap="flat" cmpd="sng">
            <a:solidFill>
              <a:srgbClr val="D8D8D8"/>
            </a:solidFill>
            <a:prstDash val="solid"/>
            <a:round/>
            <a:headEnd type="none" w="sm" len="sm"/>
            <a:tailEnd type="none" w="sm" len="sm"/>
          </a:ln>
        </p:spPr>
      </p:cxnSp>
      <p:sp>
        <p:nvSpPr>
          <p:cNvPr id="927" name="Google Shape;927;p39"/>
          <p:cNvSpPr txBox="1"/>
          <p:nvPr/>
        </p:nvSpPr>
        <p:spPr>
          <a:xfrm>
            <a:off x="3574689" y="6057475"/>
            <a:ext cx="2483873" cy="184666"/>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s-ES" sz="1200" dirty="0">
                <a:solidFill>
                  <a:srgbClr val="595959"/>
                </a:solidFill>
              </a:rPr>
              <a:t>M</a:t>
            </a:r>
            <a:r>
              <a:rPr lang="en-US" sz="1200" dirty="0" err="1">
                <a:solidFill>
                  <a:srgbClr val="595959"/>
                </a:solidFill>
              </a:rPr>
              <a:t>ayo</a:t>
            </a:r>
            <a:endParaRPr sz="1200" b="0" i="0" u="none" strike="noStrike" cap="none" dirty="0">
              <a:solidFill>
                <a:srgbClr val="595959"/>
              </a:solidFill>
              <a:latin typeface="Arial"/>
              <a:ea typeface="Arial"/>
              <a:cs typeface="Arial"/>
              <a:sym typeface="Arial"/>
            </a:endParaRPr>
          </a:p>
        </p:txBody>
      </p:sp>
      <p:cxnSp>
        <p:nvCxnSpPr>
          <p:cNvPr id="928" name="Google Shape;928;p39"/>
          <p:cNvCxnSpPr/>
          <p:nvPr/>
        </p:nvCxnSpPr>
        <p:spPr>
          <a:xfrm rot="10800000">
            <a:off x="5146646" y="5924982"/>
            <a:ext cx="0" cy="70870"/>
          </a:xfrm>
          <a:prstGeom prst="straightConnector1">
            <a:avLst/>
          </a:prstGeom>
          <a:noFill/>
          <a:ln w="9525" cap="flat" cmpd="sng">
            <a:solidFill>
              <a:srgbClr val="D8D8D8"/>
            </a:solidFill>
            <a:prstDash val="solid"/>
            <a:round/>
            <a:headEnd type="none" w="sm" len="sm"/>
            <a:tailEnd type="none" w="sm" len="sm"/>
          </a:ln>
        </p:spPr>
      </p:cxnSp>
      <p:cxnSp>
        <p:nvCxnSpPr>
          <p:cNvPr id="929" name="Google Shape;929;p39"/>
          <p:cNvCxnSpPr/>
          <p:nvPr/>
        </p:nvCxnSpPr>
        <p:spPr>
          <a:xfrm rot="10800000">
            <a:off x="6058582" y="5609230"/>
            <a:ext cx="0" cy="577755"/>
          </a:xfrm>
          <a:prstGeom prst="straightConnector1">
            <a:avLst/>
          </a:prstGeom>
          <a:noFill/>
          <a:ln w="9525" cap="flat" cmpd="sng">
            <a:solidFill>
              <a:srgbClr val="D8D8D8"/>
            </a:solidFill>
            <a:prstDash val="solid"/>
            <a:round/>
            <a:headEnd type="none" w="sm" len="sm"/>
            <a:tailEnd type="none" w="sm" len="sm"/>
          </a:ln>
        </p:spPr>
      </p:cxnSp>
      <p:cxnSp>
        <p:nvCxnSpPr>
          <p:cNvPr id="930" name="Google Shape;930;p39"/>
          <p:cNvCxnSpPr>
            <a:stCxn id="931" idx="2"/>
          </p:cNvCxnSpPr>
          <p:nvPr/>
        </p:nvCxnSpPr>
        <p:spPr>
          <a:xfrm>
            <a:off x="6369422" y="3363696"/>
            <a:ext cx="0" cy="786000"/>
          </a:xfrm>
          <a:prstGeom prst="straightConnector1">
            <a:avLst/>
          </a:prstGeom>
          <a:noFill/>
          <a:ln w="19050" cap="rnd" cmpd="sng">
            <a:solidFill>
              <a:srgbClr val="ED7D31"/>
            </a:solidFill>
            <a:prstDash val="dot"/>
            <a:round/>
            <a:headEnd type="none" w="sm" len="sm"/>
            <a:tailEnd type="triangle" w="med" len="med"/>
          </a:ln>
        </p:spPr>
      </p:cxnSp>
      <p:sp>
        <p:nvSpPr>
          <p:cNvPr id="931" name="Google Shape;931;p39"/>
          <p:cNvSpPr/>
          <p:nvPr/>
        </p:nvSpPr>
        <p:spPr>
          <a:xfrm>
            <a:off x="5460571" y="2614862"/>
            <a:ext cx="1817701" cy="748834"/>
          </a:xfrm>
          <a:prstGeom prst="roundRect">
            <a:avLst>
              <a:gd name="adj" fmla="val 16105"/>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0" i="0" u="none" strike="noStrike" cap="none">
                <a:solidFill>
                  <a:schemeClr val="lt1"/>
                </a:solidFill>
                <a:latin typeface="Arial"/>
                <a:ea typeface="Arial"/>
                <a:cs typeface="Arial"/>
                <a:sym typeface="Arial"/>
              </a:rPr>
              <a:t>Campaña de vacunación masiva</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935"/>
        <p:cNvGrpSpPr/>
        <p:nvPr/>
      </p:nvGrpSpPr>
      <p:grpSpPr>
        <a:xfrm>
          <a:off x="0" y="0"/>
          <a:ext cx="0" cy="0"/>
          <a:chOff x="0" y="0"/>
          <a:chExt cx="0" cy="0"/>
        </a:xfrm>
      </p:grpSpPr>
      <p:sp>
        <p:nvSpPr>
          <p:cNvPr id="936" name="Google Shape;936;p40"/>
          <p:cNvSpPr txBox="1"/>
          <p:nvPr/>
        </p:nvSpPr>
        <p:spPr>
          <a:xfrm>
            <a:off x="431800" y="379681"/>
            <a:ext cx="4508335"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Epidemiología analítica</a:t>
            </a:r>
            <a:endParaRPr/>
          </a:p>
        </p:txBody>
      </p:sp>
      <p:sp>
        <p:nvSpPr>
          <p:cNvPr id="937" name="Google Shape;937;p40"/>
          <p:cNvSpPr txBox="1"/>
          <p:nvPr/>
        </p:nvSpPr>
        <p:spPr>
          <a:xfrm>
            <a:off x="431799" y="1458697"/>
            <a:ext cx="4371429" cy="4923054"/>
          </a:xfrm>
          <a:prstGeom prst="rect">
            <a:avLst/>
          </a:prstGeom>
          <a:noFill/>
          <a:ln>
            <a:noFill/>
          </a:ln>
        </p:spPr>
        <p:txBody>
          <a:bodyPr spcFirstLastPara="1" wrap="square" lIns="0" tIns="0" rIns="0" bIns="0" anchor="ctr" anchorCtr="0">
            <a:noAutofit/>
          </a:bodyPr>
          <a:lstStyle/>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Presente los resultados de casos y controles o expuestos y no expuestos, indicando ORs o RRs y valores p</a:t>
            </a:r>
            <a:endParaRPr/>
          </a:p>
          <a:p>
            <a:pPr marL="285750" marR="0" lvl="0" indent="-285750" algn="l" rtl="0">
              <a:lnSpc>
                <a:spcPct val="100000"/>
              </a:lnSpc>
              <a:spcBef>
                <a:spcPts val="120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Complemente con los resultados de otros componentes del estudio</a:t>
            </a:r>
            <a:endParaRPr/>
          </a:p>
          <a:p>
            <a:pPr marL="285750" marR="0" lvl="0" indent="-285750" algn="l" rtl="0">
              <a:lnSpc>
                <a:spcPct val="100000"/>
              </a:lnSpc>
              <a:spcBef>
                <a:spcPts val="120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No presentar conclusiones o discusión aquí</a:t>
            </a:r>
            <a:endParaRPr/>
          </a:p>
        </p:txBody>
      </p:sp>
      <p:grpSp>
        <p:nvGrpSpPr>
          <p:cNvPr id="938" name="Google Shape;938;p40"/>
          <p:cNvGrpSpPr/>
          <p:nvPr/>
        </p:nvGrpSpPr>
        <p:grpSpPr>
          <a:xfrm>
            <a:off x="7077694" y="2013741"/>
            <a:ext cx="1440000" cy="1415187"/>
            <a:chOff x="2743200" y="1631293"/>
            <a:chExt cx="3657600" cy="3594576"/>
          </a:xfrm>
        </p:grpSpPr>
        <p:sp>
          <p:nvSpPr>
            <p:cNvPr id="939" name="Google Shape;939;p40"/>
            <p:cNvSpPr/>
            <p:nvPr/>
          </p:nvSpPr>
          <p:spPr>
            <a:xfrm>
              <a:off x="2743200" y="1631293"/>
              <a:ext cx="3657600" cy="3594576"/>
            </a:xfrm>
            <a:custGeom>
              <a:avLst/>
              <a:gdLst/>
              <a:ahLst/>
              <a:cxnLst/>
              <a:rect l="l" t="t" r="r" b="b"/>
              <a:pathLst>
                <a:path w="3657600" h="3594576" extrusionOk="0">
                  <a:moveTo>
                    <a:pt x="3657767" y="428682"/>
                  </a:moveTo>
                  <a:lnTo>
                    <a:pt x="3657767" y="2746306"/>
                  </a:lnTo>
                  <a:cubicBezTo>
                    <a:pt x="3626335" y="2819329"/>
                    <a:pt x="3569756" y="2841388"/>
                    <a:pt x="3492318" y="2840437"/>
                  </a:cubicBezTo>
                  <a:cubicBezTo>
                    <a:pt x="3135226" y="2837775"/>
                    <a:pt x="2777943" y="2839296"/>
                    <a:pt x="2421041" y="2839296"/>
                  </a:cubicBezTo>
                  <a:lnTo>
                    <a:pt x="2380274" y="2839296"/>
                  </a:lnTo>
                  <a:lnTo>
                    <a:pt x="2380274" y="3274297"/>
                  </a:lnTo>
                  <a:cubicBezTo>
                    <a:pt x="2420089" y="3274297"/>
                    <a:pt x="2457998" y="3273726"/>
                    <a:pt x="2495813" y="3274297"/>
                  </a:cubicBezTo>
                  <a:cubicBezTo>
                    <a:pt x="2570584" y="3275723"/>
                    <a:pt x="2620876" y="3323834"/>
                    <a:pt x="2625353" y="3397903"/>
                  </a:cubicBezTo>
                  <a:cubicBezTo>
                    <a:pt x="2626400" y="3414448"/>
                    <a:pt x="2625924" y="3431087"/>
                    <a:pt x="2625353" y="3447726"/>
                  </a:cubicBezTo>
                  <a:cubicBezTo>
                    <a:pt x="2625353" y="3547087"/>
                    <a:pt x="2577728" y="3594438"/>
                    <a:pt x="2479144" y="3594438"/>
                  </a:cubicBezTo>
                  <a:lnTo>
                    <a:pt x="1297949" y="3594438"/>
                  </a:lnTo>
                  <a:cubicBezTo>
                    <a:pt x="1251467" y="3594438"/>
                    <a:pt x="1205080" y="3595103"/>
                    <a:pt x="1158598" y="3594438"/>
                  </a:cubicBezTo>
                  <a:cubicBezTo>
                    <a:pt x="1092185" y="3595697"/>
                    <a:pt x="1036813" y="3544003"/>
                    <a:pt x="1033630" y="3477772"/>
                  </a:cubicBezTo>
                  <a:cubicBezTo>
                    <a:pt x="1031979" y="3454070"/>
                    <a:pt x="1031661" y="3430294"/>
                    <a:pt x="1032677" y="3406556"/>
                  </a:cubicBezTo>
                  <a:cubicBezTo>
                    <a:pt x="1034868" y="3323929"/>
                    <a:pt x="1085160" y="3274867"/>
                    <a:pt x="1168313" y="3274011"/>
                  </a:cubicBezTo>
                  <a:cubicBezTo>
                    <a:pt x="1204699" y="3274011"/>
                    <a:pt x="1241180" y="3274011"/>
                    <a:pt x="1277089" y="3274011"/>
                  </a:cubicBezTo>
                  <a:lnTo>
                    <a:pt x="1277089" y="2839011"/>
                  </a:lnTo>
                  <a:lnTo>
                    <a:pt x="753214" y="2839011"/>
                  </a:lnTo>
                  <a:cubicBezTo>
                    <a:pt x="741308" y="2839011"/>
                    <a:pt x="729306" y="2839677"/>
                    <a:pt x="717495" y="2838536"/>
                  </a:cubicBezTo>
                  <a:cubicBezTo>
                    <a:pt x="689816" y="2837932"/>
                    <a:pt x="667522" y="2815677"/>
                    <a:pt x="666917" y="2788047"/>
                  </a:cubicBezTo>
                  <a:cubicBezTo>
                    <a:pt x="665498" y="2759276"/>
                    <a:pt x="687376" y="2734648"/>
                    <a:pt x="716162" y="2732614"/>
                  </a:cubicBezTo>
                  <a:cubicBezTo>
                    <a:pt x="729220" y="2731663"/>
                    <a:pt x="742324" y="2731473"/>
                    <a:pt x="755405" y="2732044"/>
                  </a:cubicBezTo>
                  <a:lnTo>
                    <a:pt x="3493937" y="2732044"/>
                  </a:lnTo>
                  <a:cubicBezTo>
                    <a:pt x="3505738" y="2733375"/>
                    <a:pt x="3517669" y="2733023"/>
                    <a:pt x="3529370" y="2730998"/>
                  </a:cubicBezTo>
                  <a:cubicBezTo>
                    <a:pt x="3537562" y="2728431"/>
                    <a:pt x="3549182" y="2718542"/>
                    <a:pt x="3549373" y="2711982"/>
                  </a:cubicBezTo>
                  <a:cubicBezTo>
                    <a:pt x="3550992" y="2655598"/>
                    <a:pt x="3550325" y="2599119"/>
                    <a:pt x="3550325" y="2542831"/>
                  </a:cubicBezTo>
                  <a:lnTo>
                    <a:pt x="107324" y="2542831"/>
                  </a:lnTo>
                  <a:cubicBezTo>
                    <a:pt x="107324" y="2594460"/>
                    <a:pt x="108657" y="2644093"/>
                    <a:pt x="106847" y="2693631"/>
                  </a:cubicBezTo>
                  <a:cubicBezTo>
                    <a:pt x="105704" y="2723106"/>
                    <a:pt x="115706" y="2733280"/>
                    <a:pt x="145614" y="2732805"/>
                  </a:cubicBezTo>
                  <a:cubicBezTo>
                    <a:pt x="251532" y="2731473"/>
                    <a:pt x="357450" y="2732234"/>
                    <a:pt x="463463" y="2732329"/>
                  </a:cubicBezTo>
                  <a:cubicBezTo>
                    <a:pt x="511088" y="2732329"/>
                    <a:pt x="536234" y="2751346"/>
                    <a:pt x="535853" y="2786621"/>
                  </a:cubicBezTo>
                  <a:cubicBezTo>
                    <a:pt x="535472" y="2821896"/>
                    <a:pt x="510517" y="2839201"/>
                    <a:pt x="462034" y="2839201"/>
                  </a:cubicBezTo>
                  <a:cubicBezTo>
                    <a:pt x="362022" y="2839201"/>
                    <a:pt x="262010" y="2836159"/>
                    <a:pt x="162092" y="2840247"/>
                  </a:cubicBezTo>
                  <a:cubicBezTo>
                    <a:pt x="85225" y="2843480"/>
                    <a:pt x="30838" y="2817713"/>
                    <a:pt x="167" y="2746306"/>
                  </a:cubicBezTo>
                  <a:lnTo>
                    <a:pt x="167" y="428682"/>
                  </a:lnTo>
                  <a:cubicBezTo>
                    <a:pt x="28742" y="355944"/>
                    <a:pt x="83130" y="326184"/>
                    <a:pt x="160282" y="333600"/>
                  </a:cubicBezTo>
                  <a:cubicBezTo>
                    <a:pt x="182666" y="335787"/>
                    <a:pt x="205526" y="333600"/>
                    <a:pt x="228100" y="333600"/>
                  </a:cubicBezTo>
                  <a:lnTo>
                    <a:pt x="446699" y="333600"/>
                  </a:lnTo>
                  <a:cubicBezTo>
                    <a:pt x="484799" y="245079"/>
                    <a:pt x="511469" y="227584"/>
                    <a:pt x="606053" y="227584"/>
                  </a:cubicBezTo>
                  <a:cubicBezTo>
                    <a:pt x="1160408" y="227584"/>
                    <a:pt x="1714826" y="227742"/>
                    <a:pt x="2269308" y="228059"/>
                  </a:cubicBezTo>
                  <a:cubicBezTo>
                    <a:pt x="2292760" y="229350"/>
                    <a:pt x="2315498" y="219773"/>
                    <a:pt x="2330935" y="202102"/>
                  </a:cubicBezTo>
                  <a:cubicBezTo>
                    <a:pt x="2600873" y="-80767"/>
                    <a:pt x="3052644" y="-64128"/>
                    <a:pt x="3296960" y="237282"/>
                  </a:cubicBezTo>
                  <a:cubicBezTo>
                    <a:pt x="3322583" y="268944"/>
                    <a:pt x="3341347" y="314584"/>
                    <a:pt x="3374399" y="329702"/>
                  </a:cubicBezTo>
                  <a:cubicBezTo>
                    <a:pt x="3409832" y="345866"/>
                    <a:pt x="3458600" y="336357"/>
                    <a:pt x="3501176" y="333030"/>
                  </a:cubicBezTo>
                  <a:cubicBezTo>
                    <a:pt x="3577662" y="327515"/>
                    <a:pt x="3629097" y="358321"/>
                    <a:pt x="3657767" y="428682"/>
                  </a:cubicBezTo>
                  <a:close/>
                  <a:moveTo>
                    <a:pt x="3101317" y="1217863"/>
                  </a:moveTo>
                  <a:cubicBezTo>
                    <a:pt x="3096364" y="1216627"/>
                    <a:pt x="3095030" y="1215676"/>
                    <a:pt x="3094078" y="1216056"/>
                  </a:cubicBezTo>
                  <a:cubicBezTo>
                    <a:pt x="3085378" y="1219796"/>
                    <a:pt x="3076711" y="1223599"/>
                    <a:pt x="3068075" y="1227466"/>
                  </a:cubicBezTo>
                  <a:cubicBezTo>
                    <a:pt x="2985716" y="1265354"/>
                    <a:pt x="2896246" y="1285382"/>
                    <a:pt x="2805566" y="1286227"/>
                  </a:cubicBezTo>
                  <a:cubicBezTo>
                    <a:pt x="2681018" y="1288062"/>
                    <a:pt x="2558672" y="1253347"/>
                    <a:pt x="2453712" y="1186391"/>
                  </a:cubicBezTo>
                  <a:cubicBezTo>
                    <a:pt x="2415612" y="1162240"/>
                    <a:pt x="2404944" y="1133620"/>
                    <a:pt x="2423613" y="1104335"/>
                  </a:cubicBezTo>
                  <a:cubicBezTo>
                    <a:pt x="2442282" y="1075050"/>
                    <a:pt x="2472476" y="1073243"/>
                    <a:pt x="2511053" y="1096443"/>
                  </a:cubicBezTo>
                  <a:cubicBezTo>
                    <a:pt x="2514101" y="1098250"/>
                    <a:pt x="2517149" y="1100246"/>
                    <a:pt x="2520578" y="1101958"/>
                  </a:cubicBezTo>
                  <a:cubicBezTo>
                    <a:pt x="2702029" y="1204456"/>
                    <a:pt x="2886719" y="1210446"/>
                    <a:pt x="3067122" y="1105761"/>
                  </a:cubicBezTo>
                  <a:cubicBezTo>
                    <a:pt x="3247526" y="1001076"/>
                    <a:pt x="3337156" y="837820"/>
                    <a:pt x="3334679" y="629876"/>
                  </a:cubicBezTo>
                  <a:cubicBezTo>
                    <a:pt x="3331822" y="388653"/>
                    <a:pt x="3156562" y="176144"/>
                    <a:pt x="2923676" y="122328"/>
                  </a:cubicBezTo>
                  <a:cubicBezTo>
                    <a:pt x="2680788" y="66230"/>
                    <a:pt x="2433233" y="177761"/>
                    <a:pt x="2322077" y="398066"/>
                  </a:cubicBezTo>
                  <a:cubicBezTo>
                    <a:pt x="2231875" y="576059"/>
                    <a:pt x="2240924" y="752817"/>
                    <a:pt x="2341508" y="925105"/>
                  </a:cubicBezTo>
                  <a:cubicBezTo>
                    <a:pt x="2362558" y="961236"/>
                    <a:pt x="2358176" y="991663"/>
                    <a:pt x="2330268" y="1009158"/>
                  </a:cubicBezTo>
                  <a:cubicBezTo>
                    <a:pt x="2302360" y="1026653"/>
                    <a:pt x="2269118" y="1017145"/>
                    <a:pt x="2250830" y="980633"/>
                  </a:cubicBezTo>
                  <a:cubicBezTo>
                    <a:pt x="2224255" y="927863"/>
                    <a:pt x="2200823" y="873476"/>
                    <a:pt x="2179297" y="818423"/>
                  </a:cubicBezTo>
                  <a:cubicBezTo>
                    <a:pt x="2168343" y="789899"/>
                    <a:pt x="2164438" y="758997"/>
                    <a:pt x="2157485" y="729426"/>
                  </a:cubicBezTo>
                  <a:lnTo>
                    <a:pt x="557856" y="729426"/>
                  </a:lnTo>
                  <a:cubicBezTo>
                    <a:pt x="557285" y="738269"/>
                    <a:pt x="556713" y="744164"/>
                    <a:pt x="556713" y="749964"/>
                  </a:cubicBezTo>
                  <a:cubicBezTo>
                    <a:pt x="556713" y="1219352"/>
                    <a:pt x="556491" y="1688772"/>
                    <a:pt x="556046" y="2158224"/>
                  </a:cubicBezTo>
                  <a:cubicBezTo>
                    <a:pt x="556046" y="2190457"/>
                    <a:pt x="570334" y="2195211"/>
                    <a:pt x="597194" y="2195116"/>
                  </a:cubicBezTo>
                  <a:cubicBezTo>
                    <a:pt x="1418630" y="2194735"/>
                    <a:pt x="2240066" y="2194735"/>
                    <a:pt x="3061502" y="2195116"/>
                  </a:cubicBezTo>
                  <a:cubicBezTo>
                    <a:pt x="3093221" y="2195116"/>
                    <a:pt x="3102269" y="2184372"/>
                    <a:pt x="3101888" y="2153660"/>
                  </a:cubicBezTo>
                  <a:cubicBezTo>
                    <a:pt x="3100460" y="2028912"/>
                    <a:pt x="3101222" y="1904070"/>
                    <a:pt x="3101888" y="1779322"/>
                  </a:cubicBezTo>
                  <a:cubicBezTo>
                    <a:pt x="3101888" y="1734348"/>
                    <a:pt x="3120938" y="1710388"/>
                    <a:pt x="3155990" y="1710483"/>
                  </a:cubicBezTo>
                  <a:cubicBezTo>
                    <a:pt x="3191042" y="1710578"/>
                    <a:pt x="3208854" y="1733683"/>
                    <a:pt x="3208854" y="1779702"/>
                  </a:cubicBezTo>
                  <a:cubicBezTo>
                    <a:pt x="3208854" y="1904450"/>
                    <a:pt x="3208854" y="2029229"/>
                    <a:pt x="3208854" y="2154040"/>
                  </a:cubicBezTo>
                  <a:cubicBezTo>
                    <a:pt x="3208854" y="2255398"/>
                    <a:pt x="3162277" y="2301608"/>
                    <a:pt x="3060074" y="2301608"/>
                  </a:cubicBezTo>
                  <a:lnTo>
                    <a:pt x="598909" y="2301608"/>
                  </a:lnTo>
                  <a:cubicBezTo>
                    <a:pt x="494801" y="2301608"/>
                    <a:pt x="449461" y="2255968"/>
                    <a:pt x="449461" y="2151283"/>
                  </a:cubicBezTo>
                  <a:lnTo>
                    <a:pt x="449461" y="441138"/>
                  </a:lnTo>
                  <a:lnTo>
                    <a:pt x="156758" y="441138"/>
                  </a:lnTo>
                  <a:cubicBezTo>
                    <a:pt x="107419" y="441138"/>
                    <a:pt x="107324" y="441138"/>
                    <a:pt x="107324" y="489915"/>
                  </a:cubicBezTo>
                  <a:lnTo>
                    <a:pt x="107324" y="2430824"/>
                  </a:lnTo>
                  <a:lnTo>
                    <a:pt x="3550611" y="2430824"/>
                  </a:lnTo>
                  <a:lnTo>
                    <a:pt x="3550611" y="485066"/>
                  </a:lnTo>
                  <a:cubicBezTo>
                    <a:pt x="3550611" y="479171"/>
                    <a:pt x="3552897" y="471469"/>
                    <a:pt x="3550040" y="467571"/>
                  </a:cubicBezTo>
                  <a:cubicBezTo>
                    <a:pt x="3542896" y="458062"/>
                    <a:pt x="3534038" y="443230"/>
                    <a:pt x="3524798" y="442469"/>
                  </a:cubicBezTo>
                  <a:cubicBezTo>
                    <a:pt x="3488413" y="439617"/>
                    <a:pt x="3451646" y="441328"/>
                    <a:pt x="3412213" y="441328"/>
                  </a:cubicBezTo>
                  <a:cubicBezTo>
                    <a:pt x="3414785" y="454069"/>
                    <a:pt x="3416118" y="463102"/>
                    <a:pt x="3418309" y="472039"/>
                  </a:cubicBezTo>
                  <a:cubicBezTo>
                    <a:pt x="3480698" y="725053"/>
                    <a:pt x="3416118" y="940794"/>
                    <a:pt x="3229047" y="1121735"/>
                  </a:cubicBezTo>
                  <a:cubicBezTo>
                    <a:pt x="3217343" y="1133920"/>
                    <a:pt x="3210355" y="1149859"/>
                    <a:pt x="3209330" y="1166709"/>
                  </a:cubicBezTo>
                  <a:cubicBezTo>
                    <a:pt x="3207711" y="1285561"/>
                    <a:pt x="3209330" y="1404414"/>
                    <a:pt x="3208092" y="1523266"/>
                  </a:cubicBezTo>
                  <a:cubicBezTo>
                    <a:pt x="3208092" y="1557686"/>
                    <a:pt x="3186947" y="1578509"/>
                    <a:pt x="3156276" y="1578984"/>
                  </a:cubicBezTo>
                  <a:cubicBezTo>
                    <a:pt x="3125606" y="1579460"/>
                    <a:pt x="3103889" y="1558542"/>
                    <a:pt x="3101793" y="1525168"/>
                  </a:cubicBezTo>
                  <a:cubicBezTo>
                    <a:pt x="3100364" y="1502633"/>
                    <a:pt x="3101793" y="1480004"/>
                    <a:pt x="3101793" y="1457374"/>
                  </a:cubicBezTo>
                  <a:close/>
                  <a:moveTo>
                    <a:pt x="556713" y="619417"/>
                  </a:moveTo>
                  <a:lnTo>
                    <a:pt x="2075093" y="619417"/>
                  </a:lnTo>
                  <a:cubicBezTo>
                    <a:pt x="2148912" y="619417"/>
                    <a:pt x="2145959" y="618751"/>
                    <a:pt x="2162247" y="547630"/>
                  </a:cubicBezTo>
                  <a:cubicBezTo>
                    <a:pt x="2178535" y="476508"/>
                    <a:pt x="2201585" y="407194"/>
                    <a:pt x="2222159" y="335121"/>
                  </a:cubicBezTo>
                  <a:lnTo>
                    <a:pt x="606529" y="335121"/>
                  </a:lnTo>
                  <a:cubicBezTo>
                    <a:pt x="599385" y="335121"/>
                    <a:pt x="592241" y="335121"/>
                    <a:pt x="585098" y="335121"/>
                  </a:cubicBezTo>
                  <a:cubicBezTo>
                    <a:pt x="566048" y="333980"/>
                    <a:pt x="556523" y="341207"/>
                    <a:pt x="556523" y="361649"/>
                  </a:cubicBezTo>
                  <a:cubicBezTo>
                    <a:pt x="556904" y="445797"/>
                    <a:pt x="556713" y="530040"/>
                    <a:pt x="556713" y="619417"/>
                  </a:cubicBezTo>
                  <a:close/>
                  <a:moveTo>
                    <a:pt x="1389579" y="2841008"/>
                  </a:moveTo>
                  <a:lnTo>
                    <a:pt x="1389579" y="3271539"/>
                  </a:lnTo>
                  <a:lnTo>
                    <a:pt x="2268927" y="3271539"/>
                  </a:lnTo>
                  <a:lnTo>
                    <a:pt x="2268927" y="2841008"/>
                  </a:lnTo>
                  <a:close/>
                  <a:moveTo>
                    <a:pt x="1824967" y="3487566"/>
                  </a:moveTo>
                  <a:cubicBezTo>
                    <a:pt x="2042645" y="3487566"/>
                    <a:pt x="2260323" y="3487566"/>
                    <a:pt x="2478001" y="3487566"/>
                  </a:cubicBezTo>
                  <a:cubicBezTo>
                    <a:pt x="2490098" y="3487566"/>
                    <a:pt x="2512005" y="3483287"/>
                    <a:pt x="2512577" y="3478723"/>
                  </a:cubicBezTo>
                  <a:cubicBezTo>
                    <a:pt x="2517348" y="3451004"/>
                    <a:pt x="2517797" y="3422716"/>
                    <a:pt x="2513910" y="3394861"/>
                  </a:cubicBezTo>
                  <a:cubicBezTo>
                    <a:pt x="2512672" y="3387920"/>
                    <a:pt x="2484192" y="3381834"/>
                    <a:pt x="2468190" y="3381834"/>
                  </a:cubicBezTo>
                  <a:cubicBezTo>
                    <a:pt x="2042359" y="3381264"/>
                    <a:pt x="1616496" y="3380979"/>
                    <a:pt x="1190602" y="3380979"/>
                  </a:cubicBezTo>
                  <a:cubicBezTo>
                    <a:pt x="1183458" y="3380979"/>
                    <a:pt x="1176219" y="3380979"/>
                    <a:pt x="1169171" y="3380979"/>
                  </a:cubicBezTo>
                  <a:cubicBezTo>
                    <a:pt x="1147549" y="3379552"/>
                    <a:pt x="1138881" y="3390487"/>
                    <a:pt x="1139262" y="3411025"/>
                  </a:cubicBezTo>
                  <a:cubicBezTo>
                    <a:pt x="1139262" y="3420533"/>
                    <a:pt x="1139262" y="3430041"/>
                    <a:pt x="1139262" y="3439549"/>
                  </a:cubicBezTo>
                  <a:cubicBezTo>
                    <a:pt x="1139262" y="3487756"/>
                    <a:pt x="1139262" y="3487851"/>
                    <a:pt x="1186125" y="348785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40" name="Google Shape;940;p40"/>
            <p:cNvSpPr/>
            <p:nvPr/>
          </p:nvSpPr>
          <p:spPr>
            <a:xfrm>
              <a:off x="3428930" y="2550103"/>
              <a:ext cx="2286403" cy="1142721"/>
            </a:xfrm>
            <a:custGeom>
              <a:avLst/>
              <a:gdLst/>
              <a:ahLst/>
              <a:cxnLst/>
              <a:rect l="l" t="t" r="r" b="b"/>
              <a:pathLst>
                <a:path w="2286403" h="1142721" extrusionOk="0">
                  <a:moveTo>
                    <a:pt x="1151238" y="465446"/>
                  </a:moveTo>
                  <a:lnTo>
                    <a:pt x="1416224" y="465446"/>
                  </a:lnTo>
                  <a:cubicBezTo>
                    <a:pt x="1428130" y="465446"/>
                    <a:pt x="1440036" y="465446"/>
                    <a:pt x="1451943" y="465446"/>
                  </a:cubicBezTo>
                  <a:cubicBezTo>
                    <a:pt x="1490043" y="466682"/>
                    <a:pt x="1514236" y="488646"/>
                    <a:pt x="1513188" y="520309"/>
                  </a:cubicBezTo>
                  <a:cubicBezTo>
                    <a:pt x="1512141" y="551971"/>
                    <a:pt x="1488519" y="571653"/>
                    <a:pt x="1452419" y="571938"/>
                  </a:cubicBezTo>
                  <a:cubicBezTo>
                    <a:pt x="1370313" y="572509"/>
                    <a:pt x="1288494" y="572128"/>
                    <a:pt x="1206007" y="572128"/>
                  </a:cubicBezTo>
                  <a:lnTo>
                    <a:pt x="1164002" y="572128"/>
                  </a:lnTo>
                  <a:cubicBezTo>
                    <a:pt x="1174098" y="630128"/>
                    <a:pt x="1183052" y="683469"/>
                    <a:pt x="1191434" y="729869"/>
                  </a:cubicBezTo>
                  <a:cubicBezTo>
                    <a:pt x="1262586" y="717223"/>
                    <a:pt x="1328499" y="697827"/>
                    <a:pt x="1394983" y="695260"/>
                  </a:cubicBezTo>
                  <a:cubicBezTo>
                    <a:pt x="1558718" y="689079"/>
                    <a:pt x="1692639" y="754496"/>
                    <a:pt x="1797605" y="880479"/>
                  </a:cubicBezTo>
                  <a:cubicBezTo>
                    <a:pt x="1826928" y="916162"/>
                    <a:pt x="1858758" y="949715"/>
                    <a:pt x="1892855" y="980886"/>
                  </a:cubicBezTo>
                  <a:cubicBezTo>
                    <a:pt x="1933601" y="1018754"/>
                    <a:pt x="1987933" y="1038604"/>
                    <a:pt x="2043540" y="1035938"/>
                  </a:cubicBezTo>
                  <a:cubicBezTo>
                    <a:pt x="2104215" y="1033942"/>
                    <a:pt x="2164889" y="1035178"/>
                    <a:pt x="2225658" y="1035938"/>
                  </a:cubicBezTo>
                  <a:cubicBezTo>
                    <a:pt x="2263187" y="1035938"/>
                    <a:pt x="2285285" y="1054955"/>
                    <a:pt x="2286523" y="1086427"/>
                  </a:cubicBezTo>
                  <a:cubicBezTo>
                    <a:pt x="2287761" y="1119135"/>
                    <a:pt x="2264901" y="1140719"/>
                    <a:pt x="2226611" y="1142620"/>
                  </a:cubicBezTo>
                  <a:cubicBezTo>
                    <a:pt x="2218324" y="1142620"/>
                    <a:pt x="2209942" y="1142620"/>
                    <a:pt x="2201655" y="1142620"/>
                  </a:cubicBezTo>
                  <a:lnTo>
                    <a:pt x="83962" y="1142620"/>
                  </a:lnTo>
                  <a:cubicBezTo>
                    <a:pt x="70875" y="1143312"/>
                    <a:pt x="57752" y="1142611"/>
                    <a:pt x="44814" y="1140529"/>
                  </a:cubicBezTo>
                  <a:cubicBezTo>
                    <a:pt x="16239" y="1134158"/>
                    <a:pt x="-1763" y="1115902"/>
                    <a:pt x="332" y="1085096"/>
                  </a:cubicBezTo>
                  <a:cubicBezTo>
                    <a:pt x="-116" y="1058371"/>
                    <a:pt x="21224" y="1036343"/>
                    <a:pt x="47996" y="1035895"/>
                  </a:cubicBezTo>
                  <a:cubicBezTo>
                    <a:pt x="48999" y="1035879"/>
                    <a:pt x="50003" y="1035893"/>
                    <a:pt x="51005" y="1035938"/>
                  </a:cubicBezTo>
                  <a:cubicBezTo>
                    <a:pt x="84287" y="1034132"/>
                    <a:pt x="117642" y="1034132"/>
                    <a:pt x="150923" y="1035938"/>
                  </a:cubicBezTo>
                  <a:cubicBezTo>
                    <a:pt x="246173" y="1042309"/>
                    <a:pt x="312848" y="997145"/>
                    <a:pt x="362473" y="921840"/>
                  </a:cubicBezTo>
                  <a:cubicBezTo>
                    <a:pt x="427148" y="824096"/>
                    <a:pt x="449531" y="712660"/>
                    <a:pt x="464486" y="598561"/>
                  </a:cubicBezTo>
                  <a:cubicBezTo>
                    <a:pt x="484488" y="447286"/>
                    <a:pt x="509063" y="297531"/>
                    <a:pt x="583644" y="161184"/>
                  </a:cubicBezTo>
                  <a:cubicBezTo>
                    <a:pt x="619934" y="94626"/>
                    <a:pt x="666892" y="38528"/>
                    <a:pt x="741377" y="13902"/>
                  </a:cubicBezTo>
                  <a:cubicBezTo>
                    <a:pt x="829008" y="-15193"/>
                    <a:pt x="908732" y="1921"/>
                    <a:pt x="976169" y="65056"/>
                  </a:cubicBezTo>
                  <a:cubicBezTo>
                    <a:pt x="1056560" y="140266"/>
                    <a:pt x="1092374" y="239817"/>
                    <a:pt x="1121425" y="342220"/>
                  </a:cubicBezTo>
                  <a:cubicBezTo>
                    <a:pt x="1132665" y="382345"/>
                    <a:pt x="1141047" y="422945"/>
                    <a:pt x="1151238" y="465446"/>
                  </a:cubicBezTo>
                  <a:close/>
                  <a:moveTo>
                    <a:pt x="1040082" y="465446"/>
                  </a:moveTo>
                  <a:cubicBezTo>
                    <a:pt x="1033319" y="435020"/>
                    <a:pt x="1028461" y="408397"/>
                    <a:pt x="1021508" y="382154"/>
                  </a:cubicBezTo>
                  <a:cubicBezTo>
                    <a:pt x="1001029" y="306089"/>
                    <a:pt x="976836" y="231735"/>
                    <a:pt x="926258" y="169266"/>
                  </a:cubicBezTo>
                  <a:cubicBezTo>
                    <a:pt x="862250" y="89587"/>
                    <a:pt x="775191" y="86354"/>
                    <a:pt x="711945" y="165082"/>
                  </a:cubicBezTo>
                  <a:cubicBezTo>
                    <a:pt x="683883" y="201633"/>
                    <a:pt x="661087" y="241927"/>
                    <a:pt x="644222" y="284790"/>
                  </a:cubicBezTo>
                  <a:cubicBezTo>
                    <a:pt x="595359" y="403168"/>
                    <a:pt x="582977" y="530102"/>
                    <a:pt x="564594" y="655610"/>
                  </a:cubicBezTo>
                  <a:cubicBezTo>
                    <a:pt x="546782" y="774938"/>
                    <a:pt x="515540" y="890083"/>
                    <a:pt x="444959" y="990965"/>
                  </a:cubicBezTo>
                  <a:cubicBezTo>
                    <a:pt x="435434" y="1004086"/>
                    <a:pt x="425909" y="1017017"/>
                    <a:pt x="413241" y="1035083"/>
                  </a:cubicBezTo>
                  <a:cubicBezTo>
                    <a:pt x="528589" y="1035083"/>
                    <a:pt x="637746" y="1030899"/>
                    <a:pt x="746616" y="1036319"/>
                  </a:cubicBezTo>
                  <a:cubicBezTo>
                    <a:pt x="840819" y="1041073"/>
                    <a:pt x="911208" y="1002279"/>
                    <a:pt x="971978" y="936578"/>
                  </a:cubicBezTo>
                  <a:cubicBezTo>
                    <a:pt x="1011411" y="893791"/>
                    <a:pt x="1050750" y="851004"/>
                    <a:pt x="1089421" y="807646"/>
                  </a:cubicBezTo>
                  <a:cubicBezTo>
                    <a:pt x="1094467" y="801823"/>
                    <a:pt x="1096941" y="794210"/>
                    <a:pt x="1096279" y="786538"/>
                  </a:cubicBezTo>
                  <a:cubicBezTo>
                    <a:pt x="1082658" y="715892"/>
                    <a:pt x="1067704" y="645341"/>
                    <a:pt x="1053321" y="572128"/>
                  </a:cubicBezTo>
                  <a:lnTo>
                    <a:pt x="1015221" y="572128"/>
                  </a:lnTo>
                  <a:cubicBezTo>
                    <a:pt x="950070" y="572128"/>
                    <a:pt x="884634" y="572889"/>
                    <a:pt x="819197" y="571748"/>
                  </a:cubicBezTo>
                  <a:cubicBezTo>
                    <a:pt x="785669" y="571177"/>
                    <a:pt x="764619" y="548833"/>
                    <a:pt x="764047" y="518787"/>
                  </a:cubicBezTo>
                  <a:cubicBezTo>
                    <a:pt x="763476" y="488741"/>
                    <a:pt x="785383" y="467538"/>
                    <a:pt x="818816" y="465446"/>
                  </a:cubicBezTo>
                  <a:cubicBezTo>
                    <a:pt x="829484" y="464781"/>
                    <a:pt x="840247" y="465446"/>
                    <a:pt x="850915" y="465446"/>
                  </a:cubicBezTo>
                  <a:close/>
                  <a:moveTo>
                    <a:pt x="1030557" y="1033086"/>
                  </a:moveTo>
                  <a:lnTo>
                    <a:pt x="1785699" y="1033086"/>
                  </a:lnTo>
                  <a:cubicBezTo>
                    <a:pt x="1749218" y="990679"/>
                    <a:pt x="1718262" y="950174"/>
                    <a:pt x="1682638" y="914233"/>
                  </a:cubicBezTo>
                  <a:cubicBezTo>
                    <a:pt x="1531522" y="762756"/>
                    <a:pt x="1286005" y="762246"/>
                    <a:pt x="1134260" y="913095"/>
                  </a:cubicBezTo>
                  <a:cubicBezTo>
                    <a:pt x="1133246" y="914103"/>
                    <a:pt x="1132238" y="915116"/>
                    <a:pt x="1131236" y="916135"/>
                  </a:cubicBezTo>
                  <a:cubicBezTo>
                    <a:pt x="1096660" y="951315"/>
                    <a:pt x="1066275" y="990965"/>
                    <a:pt x="1030366" y="103280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41" name="Google Shape;941;p40"/>
            <p:cNvSpPr/>
            <p:nvPr/>
          </p:nvSpPr>
          <p:spPr>
            <a:xfrm>
              <a:off x="5135857" y="1871739"/>
              <a:ext cx="810288" cy="806096"/>
            </a:xfrm>
            <a:custGeom>
              <a:avLst/>
              <a:gdLst/>
              <a:ahLst/>
              <a:cxnLst/>
              <a:rect l="l" t="t" r="r" b="b"/>
              <a:pathLst>
                <a:path w="810288" h="806096" extrusionOk="0">
                  <a:moveTo>
                    <a:pt x="459486" y="624568"/>
                  </a:moveTo>
                  <a:cubicBezTo>
                    <a:pt x="461200" y="659178"/>
                    <a:pt x="448627" y="692647"/>
                    <a:pt x="482250" y="722788"/>
                  </a:cubicBezTo>
                  <a:cubicBezTo>
                    <a:pt x="509682" y="747414"/>
                    <a:pt x="490537" y="795906"/>
                    <a:pt x="452532" y="802276"/>
                  </a:cubicBezTo>
                  <a:cubicBezTo>
                    <a:pt x="422089" y="807345"/>
                    <a:pt x="391034" y="807570"/>
                    <a:pt x="360521" y="802942"/>
                  </a:cubicBezTo>
                  <a:cubicBezTo>
                    <a:pt x="333214" y="799594"/>
                    <a:pt x="313795" y="774782"/>
                    <a:pt x="317149" y="747523"/>
                  </a:cubicBezTo>
                  <a:cubicBezTo>
                    <a:pt x="318656" y="735268"/>
                    <a:pt x="324678" y="724010"/>
                    <a:pt x="334041" y="715942"/>
                  </a:cubicBezTo>
                  <a:cubicBezTo>
                    <a:pt x="363569" y="689414"/>
                    <a:pt x="348234" y="658892"/>
                    <a:pt x="349853" y="630368"/>
                  </a:cubicBezTo>
                  <a:cubicBezTo>
                    <a:pt x="349853" y="625709"/>
                    <a:pt x="334137" y="618958"/>
                    <a:pt x="324802" y="615155"/>
                  </a:cubicBezTo>
                  <a:cubicBezTo>
                    <a:pt x="266286" y="592229"/>
                    <a:pt x="219581" y="546601"/>
                    <a:pt x="195357" y="488696"/>
                  </a:cubicBezTo>
                  <a:cubicBezTo>
                    <a:pt x="181546" y="457223"/>
                    <a:pt x="124587" y="442486"/>
                    <a:pt x="101060" y="467302"/>
                  </a:cubicBezTo>
                  <a:cubicBezTo>
                    <a:pt x="81248" y="488125"/>
                    <a:pt x="60102" y="496492"/>
                    <a:pt x="34385" y="486319"/>
                  </a:cubicBezTo>
                  <a:cubicBezTo>
                    <a:pt x="8667" y="476145"/>
                    <a:pt x="666" y="451043"/>
                    <a:pt x="1619" y="424135"/>
                  </a:cubicBezTo>
                  <a:cubicBezTo>
                    <a:pt x="2095" y="406355"/>
                    <a:pt x="-2763" y="386768"/>
                    <a:pt x="3048" y="371174"/>
                  </a:cubicBezTo>
                  <a:cubicBezTo>
                    <a:pt x="10191" y="352158"/>
                    <a:pt x="22098" y="327722"/>
                    <a:pt x="39147" y="320686"/>
                  </a:cubicBezTo>
                  <a:cubicBezTo>
                    <a:pt x="53625" y="314505"/>
                    <a:pt x="77247" y="329243"/>
                    <a:pt x="96297" y="334473"/>
                  </a:cubicBezTo>
                  <a:lnTo>
                    <a:pt x="180689" y="357197"/>
                  </a:lnTo>
                  <a:cubicBezTo>
                    <a:pt x="209264" y="270578"/>
                    <a:pt x="257556" y="214574"/>
                    <a:pt x="336613" y="187191"/>
                  </a:cubicBezTo>
                  <a:cubicBezTo>
                    <a:pt x="355663" y="180630"/>
                    <a:pt x="359568" y="115404"/>
                    <a:pt x="341566" y="99240"/>
                  </a:cubicBezTo>
                  <a:cubicBezTo>
                    <a:pt x="320706" y="80223"/>
                    <a:pt x="310705" y="60256"/>
                    <a:pt x="322516" y="33253"/>
                  </a:cubicBezTo>
                  <a:cubicBezTo>
                    <a:pt x="334327" y="6249"/>
                    <a:pt x="357282" y="354"/>
                    <a:pt x="384143" y="1400"/>
                  </a:cubicBezTo>
                  <a:cubicBezTo>
                    <a:pt x="403193" y="2161"/>
                    <a:pt x="423767" y="-2783"/>
                    <a:pt x="441293" y="3017"/>
                  </a:cubicBezTo>
                  <a:cubicBezTo>
                    <a:pt x="458819" y="8817"/>
                    <a:pt x="481774" y="22033"/>
                    <a:pt x="488918" y="37341"/>
                  </a:cubicBezTo>
                  <a:cubicBezTo>
                    <a:pt x="494106" y="55976"/>
                    <a:pt x="489680" y="75966"/>
                    <a:pt x="477107" y="90682"/>
                  </a:cubicBezTo>
                  <a:cubicBezTo>
                    <a:pt x="446436" y="117020"/>
                    <a:pt x="464058" y="147732"/>
                    <a:pt x="461295" y="176256"/>
                  </a:cubicBezTo>
                  <a:cubicBezTo>
                    <a:pt x="461295" y="179679"/>
                    <a:pt x="470820" y="185764"/>
                    <a:pt x="477107" y="187666"/>
                  </a:cubicBezTo>
                  <a:cubicBezTo>
                    <a:pt x="544697" y="210469"/>
                    <a:pt x="597998" y="263079"/>
                    <a:pt x="621601" y="330289"/>
                  </a:cubicBezTo>
                  <a:cubicBezTo>
                    <a:pt x="630269" y="352919"/>
                    <a:pt x="691229" y="360905"/>
                    <a:pt x="709612" y="339797"/>
                  </a:cubicBezTo>
                  <a:cubicBezTo>
                    <a:pt x="727995" y="318689"/>
                    <a:pt x="749236" y="308515"/>
                    <a:pt x="775620" y="318879"/>
                  </a:cubicBezTo>
                  <a:cubicBezTo>
                    <a:pt x="804195" y="330004"/>
                    <a:pt x="810863" y="354725"/>
                    <a:pt x="809434" y="383155"/>
                  </a:cubicBezTo>
                  <a:cubicBezTo>
                    <a:pt x="808386" y="402171"/>
                    <a:pt x="813339" y="422614"/>
                    <a:pt x="807720" y="440204"/>
                  </a:cubicBezTo>
                  <a:cubicBezTo>
                    <a:pt x="802100" y="457794"/>
                    <a:pt x="789336" y="478997"/>
                    <a:pt x="774382" y="484702"/>
                  </a:cubicBezTo>
                  <a:cubicBezTo>
                    <a:pt x="759428" y="490407"/>
                    <a:pt x="730948" y="485463"/>
                    <a:pt x="720185" y="474053"/>
                  </a:cubicBezTo>
                  <a:cubicBezTo>
                    <a:pt x="693134" y="445528"/>
                    <a:pt x="662559" y="461217"/>
                    <a:pt x="633603" y="458935"/>
                  </a:cubicBezTo>
                  <a:cubicBezTo>
                    <a:pt x="630364" y="458935"/>
                    <a:pt x="624744" y="465971"/>
                    <a:pt x="623125" y="470820"/>
                  </a:cubicBezTo>
                  <a:cubicBezTo>
                    <a:pt x="594741" y="550024"/>
                    <a:pt x="539115" y="599276"/>
                    <a:pt x="459486" y="624568"/>
                  </a:cubicBezTo>
                  <a:close/>
                  <a:moveTo>
                    <a:pt x="286416" y="402171"/>
                  </a:moveTo>
                  <a:cubicBezTo>
                    <a:pt x="285729" y="468144"/>
                    <a:pt x="338723" y="522194"/>
                    <a:pt x="404812" y="522925"/>
                  </a:cubicBezTo>
                  <a:cubicBezTo>
                    <a:pt x="470726" y="523137"/>
                    <a:pt x="524332" y="469970"/>
                    <a:pt x="524545" y="404172"/>
                  </a:cubicBezTo>
                  <a:cubicBezTo>
                    <a:pt x="524546" y="403727"/>
                    <a:pt x="524545" y="403282"/>
                    <a:pt x="524541" y="402837"/>
                  </a:cubicBezTo>
                  <a:cubicBezTo>
                    <a:pt x="524761" y="337929"/>
                    <a:pt x="472775" y="284850"/>
                    <a:pt x="407765" y="283604"/>
                  </a:cubicBezTo>
                  <a:cubicBezTo>
                    <a:pt x="341593" y="282761"/>
                    <a:pt x="287266" y="335626"/>
                    <a:pt x="286422" y="401681"/>
                  </a:cubicBezTo>
                  <a:cubicBezTo>
                    <a:pt x="286420" y="401845"/>
                    <a:pt x="286418" y="402008"/>
                    <a:pt x="286416" y="40217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42" name="Google Shape;942;p40"/>
            <p:cNvSpPr/>
            <p:nvPr/>
          </p:nvSpPr>
          <p:spPr>
            <a:xfrm>
              <a:off x="3428281" y="2870762"/>
              <a:ext cx="336542" cy="107643"/>
            </a:xfrm>
            <a:custGeom>
              <a:avLst/>
              <a:gdLst/>
              <a:ahLst/>
              <a:cxnLst/>
              <a:rect l="l" t="t" r="r" b="b"/>
              <a:pathLst>
                <a:path w="336542" h="107643" extrusionOk="0">
                  <a:moveTo>
                    <a:pt x="168811" y="452"/>
                  </a:moveTo>
                  <a:cubicBezTo>
                    <a:pt x="205673" y="452"/>
                    <a:pt x="242630" y="-213"/>
                    <a:pt x="279397" y="452"/>
                  </a:cubicBezTo>
                  <a:cubicBezTo>
                    <a:pt x="316163" y="1118"/>
                    <a:pt x="335690" y="20420"/>
                    <a:pt x="336642" y="50656"/>
                  </a:cubicBezTo>
                  <a:cubicBezTo>
                    <a:pt x="338071" y="82508"/>
                    <a:pt x="316925" y="105993"/>
                    <a:pt x="280826" y="106659"/>
                  </a:cubicBezTo>
                  <a:cubicBezTo>
                    <a:pt x="205959" y="108180"/>
                    <a:pt x="131061" y="108180"/>
                    <a:pt x="56131" y="106659"/>
                  </a:cubicBezTo>
                  <a:cubicBezTo>
                    <a:pt x="20031" y="105993"/>
                    <a:pt x="-1019" y="82413"/>
                    <a:pt x="219" y="50751"/>
                  </a:cubicBezTo>
                  <a:cubicBezTo>
                    <a:pt x="1648" y="20610"/>
                    <a:pt x="22698" y="1498"/>
                    <a:pt x="57369" y="642"/>
                  </a:cubicBezTo>
                  <a:cubicBezTo>
                    <a:pt x="95088" y="-213"/>
                    <a:pt x="131950" y="452"/>
                    <a:pt x="168811" y="45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43" name="Google Shape;943;p40"/>
            <p:cNvSpPr/>
            <p:nvPr/>
          </p:nvSpPr>
          <p:spPr>
            <a:xfrm>
              <a:off x="3428759" y="2687455"/>
              <a:ext cx="336567" cy="107400"/>
            </a:xfrm>
            <a:custGeom>
              <a:avLst/>
              <a:gdLst/>
              <a:ahLst/>
              <a:cxnLst/>
              <a:rect l="l" t="t" r="r" b="b"/>
              <a:pathLst>
                <a:path w="336567" h="107400" extrusionOk="0">
                  <a:moveTo>
                    <a:pt x="167952" y="107219"/>
                  </a:moveTo>
                  <a:cubicBezTo>
                    <a:pt x="131090" y="107219"/>
                    <a:pt x="94229" y="107884"/>
                    <a:pt x="57367" y="107219"/>
                  </a:cubicBezTo>
                  <a:cubicBezTo>
                    <a:pt x="23077" y="106553"/>
                    <a:pt x="1360" y="86491"/>
                    <a:pt x="217" y="56540"/>
                  </a:cubicBezTo>
                  <a:cubicBezTo>
                    <a:pt x="-1021" y="24973"/>
                    <a:pt x="20981" y="1488"/>
                    <a:pt x="56414" y="917"/>
                  </a:cubicBezTo>
                  <a:cubicBezTo>
                    <a:pt x="131344" y="-97"/>
                    <a:pt x="206306" y="-97"/>
                    <a:pt x="281300" y="917"/>
                  </a:cubicBezTo>
                  <a:cubicBezTo>
                    <a:pt x="314923" y="1393"/>
                    <a:pt x="336449" y="23832"/>
                    <a:pt x="336735" y="53688"/>
                  </a:cubicBezTo>
                  <a:cubicBezTo>
                    <a:pt x="336735" y="85160"/>
                    <a:pt x="314637" y="106458"/>
                    <a:pt x="278728" y="107219"/>
                  </a:cubicBezTo>
                  <a:cubicBezTo>
                    <a:pt x="242819" y="107979"/>
                    <a:pt x="204909" y="107219"/>
                    <a:pt x="167952" y="10721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44" name="Google Shape;944;p40"/>
            <p:cNvSpPr/>
            <p:nvPr/>
          </p:nvSpPr>
          <p:spPr>
            <a:xfrm>
              <a:off x="3429033" y="2505561"/>
              <a:ext cx="207957" cy="108300"/>
            </a:xfrm>
            <a:custGeom>
              <a:avLst/>
              <a:gdLst/>
              <a:ahLst/>
              <a:cxnLst/>
              <a:rect l="l" t="t" r="r" b="b"/>
              <a:pathLst>
                <a:path w="207957" h="108300" extrusionOk="0">
                  <a:moveTo>
                    <a:pt x="105195" y="108457"/>
                  </a:moveTo>
                  <a:cubicBezTo>
                    <a:pt x="84730" y="108410"/>
                    <a:pt x="64284" y="107236"/>
                    <a:pt x="43949" y="104939"/>
                  </a:cubicBezTo>
                  <a:cubicBezTo>
                    <a:pt x="13850" y="99994"/>
                    <a:pt x="-1580" y="80027"/>
                    <a:pt x="325" y="49791"/>
                  </a:cubicBezTo>
                  <a:cubicBezTo>
                    <a:pt x="-256" y="23856"/>
                    <a:pt x="20335" y="2362"/>
                    <a:pt x="46315" y="1783"/>
                  </a:cubicBezTo>
                  <a:cubicBezTo>
                    <a:pt x="46860" y="1770"/>
                    <a:pt x="47405" y="1768"/>
                    <a:pt x="47950" y="1775"/>
                  </a:cubicBezTo>
                  <a:cubicBezTo>
                    <a:pt x="86019" y="-383"/>
                    <a:pt x="124180" y="-383"/>
                    <a:pt x="162250" y="1775"/>
                  </a:cubicBezTo>
                  <a:cubicBezTo>
                    <a:pt x="190825" y="3676"/>
                    <a:pt x="207017" y="22978"/>
                    <a:pt x="207779" y="51693"/>
                  </a:cubicBezTo>
                  <a:cubicBezTo>
                    <a:pt x="210921" y="77761"/>
                    <a:pt x="192298" y="101436"/>
                    <a:pt x="166183" y="104571"/>
                  </a:cubicBezTo>
                  <a:cubicBezTo>
                    <a:pt x="165604" y="104641"/>
                    <a:pt x="165022" y="104700"/>
                    <a:pt x="164441" y="104748"/>
                  </a:cubicBezTo>
                  <a:cubicBezTo>
                    <a:pt x="144778" y="107095"/>
                    <a:pt x="124998" y="108333"/>
                    <a:pt x="105195" y="10845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45" name="Google Shape;945;p40"/>
            <p:cNvSpPr/>
            <p:nvPr/>
          </p:nvSpPr>
          <p:spPr>
            <a:xfrm>
              <a:off x="4763846" y="2810990"/>
              <a:ext cx="177160" cy="106319"/>
            </a:xfrm>
            <a:custGeom>
              <a:avLst/>
              <a:gdLst/>
              <a:ahLst/>
              <a:cxnLst/>
              <a:rect l="l" t="t" r="r" b="b"/>
              <a:pathLst>
                <a:path w="177160" h="106319" extrusionOk="0">
                  <a:moveTo>
                    <a:pt x="88165" y="105483"/>
                  </a:moveTo>
                  <a:cubicBezTo>
                    <a:pt x="73955" y="106387"/>
                    <a:pt x="59703" y="106387"/>
                    <a:pt x="45493" y="105483"/>
                  </a:cubicBezTo>
                  <a:cubicBezTo>
                    <a:pt x="20419" y="104131"/>
                    <a:pt x="705" y="83578"/>
                    <a:pt x="440" y="58513"/>
                  </a:cubicBezTo>
                  <a:cubicBezTo>
                    <a:pt x="-1942" y="29988"/>
                    <a:pt x="11298" y="7454"/>
                    <a:pt x="39587" y="3556"/>
                  </a:cubicBezTo>
                  <a:cubicBezTo>
                    <a:pt x="71178" y="-706"/>
                    <a:pt x="103182" y="-961"/>
                    <a:pt x="134837" y="2795"/>
                  </a:cubicBezTo>
                  <a:cubicBezTo>
                    <a:pt x="163412" y="6028"/>
                    <a:pt x="178748" y="27801"/>
                    <a:pt x="177224" y="55851"/>
                  </a:cubicBezTo>
                  <a:cubicBezTo>
                    <a:pt x="177647" y="83154"/>
                    <a:pt x="155818" y="105630"/>
                    <a:pt x="128466" y="106053"/>
                  </a:cubicBezTo>
                  <a:cubicBezTo>
                    <a:pt x="127987" y="106060"/>
                    <a:pt x="127507" y="106060"/>
                    <a:pt x="127027" y="106054"/>
                  </a:cubicBezTo>
                  <a:cubicBezTo>
                    <a:pt x="114073" y="107005"/>
                    <a:pt x="100929" y="106054"/>
                    <a:pt x="87784" y="10605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46" name="Google Shape;946;p40"/>
            <p:cNvSpPr/>
            <p:nvPr/>
          </p:nvSpPr>
          <p:spPr>
            <a:xfrm>
              <a:off x="5729460" y="2463061"/>
              <a:ext cx="130813" cy="131118"/>
            </a:xfrm>
            <a:custGeom>
              <a:avLst/>
              <a:gdLst/>
              <a:ahLst/>
              <a:cxnLst/>
              <a:rect l="l" t="t" r="r" b="b"/>
              <a:pathLst>
                <a:path w="130813" h="131118" extrusionOk="0">
                  <a:moveTo>
                    <a:pt x="78385" y="131275"/>
                  </a:moveTo>
                  <a:cubicBezTo>
                    <a:pt x="45428" y="131275"/>
                    <a:pt x="-863" y="83734"/>
                    <a:pt x="185" y="51501"/>
                  </a:cubicBezTo>
                  <a:cubicBezTo>
                    <a:pt x="1253" y="23007"/>
                    <a:pt x="24581" y="391"/>
                    <a:pt x="53144" y="157"/>
                  </a:cubicBezTo>
                  <a:cubicBezTo>
                    <a:pt x="86862" y="157"/>
                    <a:pt x="132011" y="46176"/>
                    <a:pt x="130963" y="79740"/>
                  </a:cubicBezTo>
                  <a:cubicBezTo>
                    <a:pt x="130146" y="108226"/>
                    <a:pt x="106931" y="130980"/>
                    <a:pt x="78385" y="13127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47" name="Google Shape;947;p40"/>
            <p:cNvSpPr/>
            <p:nvPr/>
          </p:nvSpPr>
          <p:spPr>
            <a:xfrm>
              <a:off x="5221635" y="1955220"/>
              <a:ext cx="123707" cy="125190"/>
            </a:xfrm>
            <a:custGeom>
              <a:avLst/>
              <a:gdLst/>
              <a:ahLst/>
              <a:cxnLst/>
              <a:rect l="l" t="t" r="r" b="b"/>
              <a:pathLst>
                <a:path w="123707" h="125190" extrusionOk="0">
                  <a:moveTo>
                    <a:pt x="51952" y="165"/>
                  </a:moveTo>
                  <a:cubicBezTo>
                    <a:pt x="83480" y="-501"/>
                    <a:pt x="123485" y="39053"/>
                    <a:pt x="123866" y="71286"/>
                  </a:cubicBezTo>
                  <a:cubicBezTo>
                    <a:pt x="124380" y="99718"/>
                    <a:pt x="102386" y="123517"/>
                    <a:pt x="73955" y="125293"/>
                  </a:cubicBezTo>
                  <a:cubicBezTo>
                    <a:pt x="42904" y="127004"/>
                    <a:pt x="1660" y="88211"/>
                    <a:pt x="232" y="55978"/>
                  </a:cubicBezTo>
                  <a:cubicBezTo>
                    <a:pt x="-1201" y="26606"/>
                    <a:pt x="21490" y="1636"/>
                    <a:pt x="50914" y="205"/>
                  </a:cubicBezTo>
                  <a:cubicBezTo>
                    <a:pt x="51260" y="188"/>
                    <a:pt x="51606" y="175"/>
                    <a:pt x="51952" y="16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48" name="Google Shape;948;p40"/>
            <p:cNvSpPr/>
            <p:nvPr/>
          </p:nvSpPr>
          <p:spPr>
            <a:xfrm>
              <a:off x="5736238" y="1955228"/>
              <a:ext cx="124047" cy="125142"/>
            </a:xfrm>
            <a:custGeom>
              <a:avLst/>
              <a:gdLst/>
              <a:ahLst/>
              <a:cxnLst/>
              <a:rect l="l" t="t" r="r" b="b"/>
              <a:pathLst>
                <a:path w="124047" h="125142" extrusionOk="0">
                  <a:moveTo>
                    <a:pt x="71131" y="157"/>
                  </a:moveTo>
                  <a:cubicBezTo>
                    <a:pt x="99605" y="381"/>
                    <a:pt x="122919" y="22819"/>
                    <a:pt x="124185" y="51216"/>
                  </a:cubicBezTo>
                  <a:cubicBezTo>
                    <a:pt x="125424" y="82688"/>
                    <a:pt x="87133" y="123858"/>
                    <a:pt x="55320" y="125284"/>
                  </a:cubicBezTo>
                  <a:cubicBezTo>
                    <a:pt x="25553" y="125974"/>
                    <a:pt x="863" y="102444"/>
                    <a:pt x="173" y="72730"/>
                  </a:cubicBezTo>
                  <a:cubicBezTo>
                    <a:pt x="172" y="72690"/>
                    <a:pt x="171" y="72650"/>
                    <a:pt x="170" y="72609"/>
                  </a:cubicBezTo>
                  <a:cubicBezTo>
                    <a:pt x="-211" y="41327"/>
                    <a:pt x="39794" y="537"/>
                    <a:pt x="71131" y="15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49" name="Google Shape;949;p40"/>
            <p:cNvSpPr/>
            <p:nvPr/>
          </p:nvSpPr>
          <p:spPr>
            <a:xfrm>
              <a:off x="5222034" y="2471800"/>
              <a:ext cx="121688" cy="122474"/>
            </a:xfrm>
            <a:custGeom>
              <a:avLst/>
              <a:gdLst/>
              <a:ahLst/>
              <a:cxnLst/>
              <a:rect l="l" t="t" r="r" b="b"/>
              <a:pathLst>
                <a:path w="121688" h="122474" extrusionOk="0">
                  <a:moveTo>
                    <a:pt x="52982" y="122631"/>
                  </a:moveTo>
                  <a:cubicBezTo>
                    <a:pt x="24493" y="122296"/>
                    <a:pt x="1278" y="99707"/>
                    <a:pt x="214" y="71286"/>
                  </a:cubicBezTo>
                  <a:cubicBezTo>
                    <a:pt x="-1310" y="39814"/>
                    <a:pt x="34790" y="1781"/>
                    <a:pt x="66889" y="260"/>
                  </a:cubicBezTo>
                  <a:cubicBezTo>
                    <a:pt x="95397" y="-1529"/>
                    <a:pt x="119961" y="20090"/>
                    <a:pt x="121753" y="48548"/>
                  </a:cubicBezTo>
                  <a:cubicBezTo>
                    <a:pt x="121839" y="49913"/>
                    <a:pt x="121871" y="51282"/>
                    <a:pt x="121848" y="52650"/>
                  </a:cubicBezTo>
                  <a:cubicBezTo>
                    <a:pt x="122039" y="84313"/>
                    <a:pt x="84510" y="122345"/>
                    <a:pt x="52982" y="12263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50" name="Google Shape;950;p40"/>
            <p:cNvSpPr/>
            <p:nvPr/>
          </p:nvSpPr>
          <p:spPr>
            <a:xfrm>
              <a:off x="3779805" y="2053733"/>
              <a:ext cx="106588" cy="106790"/>
            </a:xfrm>
            <a:custGeom>
              <a:avLst/>
              <a:gdLst/>
              <a:ahLst/>
              <a:cxnLst/>
              <a:rect l="l" t="t" r="r" b="b"/>
              <a:pathLst>
                <a:path w="106588" h="106790" extrusionOk="0">
                  <a:moveTo>
                    <a:pt x="106752" y="54544"/>
                  </a:moveTo>
                  <a:cubicBezTo>
                    <a:pt x="106911" y="83320"/>
                    <a:pt x="83670" y="106776"/>
                    <a:pt x="54843" y="106934"/>
                  </a:cubicBezTo>
                  <a:cubicBezTo>
                    <a:pt x="54842" y="106934"/>
                    <a:pt x="54842" y="106934"/>
                    <a:pt x="54841" y="106934"/>
                  </a:cubicBezTo>
                  <a:cubicBezTo>
                    <a:pt x="25284" y="107565"/>
                    <a:pt x="811" y="84157"/>
                    <a:pt x="179" y="54652"/>
                  </a:cubicBezTo>
                  <a:cubicBezTo>
                    <a:pt x="170" y="54204"/>
                    <a:pt x="166" y="53756"/>
                    <a:pt x="168" y="53308"/>
                  </a:cubicBezTo>
                  <a:cubicBezTo>
                    <a:pt x="1123" y="24686"/>
                    <a:pt x="23902" y="1576"/>
                    <a:pt x="52555" y="157"/>
                  </a:cubicBezTo>
                  <a:cubicBezTo>
                    <a:pt x="82329" y="-2"/>
                    <a:pt x="106595" y="23963"/>
                    <a:pt x="106755" y="53685"/>
                  </a:cubicBezTo>
                  <a:cubicBezTo>
                    <a:pt x="106756" y="53971"/>
                    <a:pt x="106755" y="54258"/>
                    <a:pt x="106752" y="545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51" name="Google Shape;951;p40"/>
            <p:cNvSpPr/>
            <p:nvPr/>
          </p:nvSpPr>
          <p:spPr>
            <a:xfrm>
              <a:off x="3459736" y="2053429"/>
              <a:ext cx="106304" cy="107047"/>
            </a:xfrm>
            <a:custGeom>
              <a:avLst/>
              <a:gdLst/>
              <a:ahLst/>
              <a:cxnLst/>
              <a:rect l="l" t="t" r="r" b="b"/>
              <a:pathLst>
                <a:path w="106304" h="107047" extrusionOk="0">
                  <a:moveTo>
                    <a:pt x="106210" y="58841"/>
                  </a:moveTo>
                  <a:cubicBezTo>
                    <a:pt x="104560" y="87150"/>
                    <a:pt x="80232" y="108763"/>
                    <a:pt x="51874" y="107116"/>
                  </a:cubicBezTo>
                  <a:cubicBezTo>
                    <a:pt x="51539" y="107097"/>
                    <a:pt x="51204" y="107074"/>
                    <a:pt x="50870" y="107048"/>
                  </a:cubicBezTo>
                  <a:cubicBezTo>
                    <a:pt x="21597" y="105751"/>
                    <a:pt x="-1079" y="81011"/>
                    <a:pt x="220" y="51791"/>
                  </a:cubicBezTo>
                  <a:cubicBezTo>
                    <a:pt x="257" y="50970"/>
                    <a:pt x="312" y="50151"/>
                    <a:pt x="387" y="49333"/>
                  </a:cubicBezTo>
                  <a:cubicBezTo>
                    <a:pt x="3362" y="20838"/>
                    <a:pt x="27799" y="-575"/>
                    <a:pt x="56489" y="176"/>
                  </a:cubicBezTo>
                  <a:cubicBezTo>
                    <a:pt x="86037" y="2186"/>
                    <a:pt x="108359" y="27726"/>
                    <a:pt x="106345" y="57222"/>
                  </a:cubicBezTo>
                  <a:cubicBezTo>
                    <a:pt x="106308" y="57763"/>
                    <a:pt x="106263" y="58302"/>
                    <a:pt x="106210" y="5884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52" name="Google Shape;952;p40"/>
            <p:cNvSpPr/>
            <p:nvPr/>
          </p:nvSpPr>
          <p:spPr>
            <a:xfrm>
              <a:off x="3620908" y="2053819"/>
              <a:ext cx="106229" cy="106755"/>
            </a:xfrm>
            <a:custGeom>
              <a:avLst/>
              <a:gdLst/>
              <a:ahLst/>
              <a:cxnLst/>
              <a:rect l="l" t="t" r="r" b="b"/>
              <a:pathLst>
                <a:path w="106229" h="106755" extrusionOk="0">
                  <a:moveTo>
                    <a:pt x="106391" y="52936"/>
                  </a:moveTo>
                  <a:cubicBezTo>
                    <a:pt x="106780" y="81644"/>
                    <a:pt x="84260" y="105471"/>
                    <a:pt x="55528" y="106753"/>
                  </a:cubicBezTo>
                  <a:cubicBezTo>
                    <a:pt x="27260" y="108961"/>
                    <a:pt x="2551" y="87876"/>
                    <a:pt x="339" y="59658"/>
                  </a:cubicBezTo>
                  <a:cubicBezTo>
                    <a:pt x="216" y="58087"/>
                    <a:pt x="165" y="56510"/>
                    <a:pt x="188" y="54933"/>
                  </a:cubicBezTo>
                  <a:cubicBezTo>
                    <a:pt x="-596" y="26300"/>
                    <a:pt x="21377" y="2143"/>
                    <a:pt x="50003" y="166"/>
                  </a:cubicBezTo>
                  <a:cubicBezTo>
                    <a:pt x="80010" y="-381"/>
                    <a:pt x="105004" y="23009"/>
                    <a:pt x="106391" y="5293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956"/>
        <p:cNvGrpSpPr/>
        <p:nvPr/>
      </p:nvGrpSpPr>
      <p:grpSpPr>
        <a:xfrm>
          <a:off x="0" y="0"/>
          <a:ext cx="0" cy="0"/>
          <a:chOff x="0" y="0"/>
          <a:chExt cx="0" cy="0"/>
        </a:xfrm>
      </p:grpSpPr>
      <p:sp>
        <p:nvSpPr>
          <p:cNvPr id="957" name="Google Shape;957;p41"/>
          <p:cNvSpPr txBox="1"/>
          <p:nvPr/>
        </p:nvSpPr>
        <p:spPr>
          <a:xfrm>
            <a:off x="431800" y="379681"/>
            <a:ext cx="4508335"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Discusión</a:t>
            </a:r>
            <a:endParaRPr/>
          </a:p>
        </p:txBody>
      </p:sp>
      <p:sp>
        <p:nvSpPr>
          <p:cNvPr id="958" name="Google Shape;958;p41"/>
          <p:cNvSpPr txBox="1"/>
          <p:nvPr/>
        </p:nvSpPr>
        <p:spPr>
          <a:xfrm>
            <a:off x="431799" y="1458697"/>
            <a:ext cx="4371429" cy="4923054"/>
          </a:xfrm>
          <a:prstGeom prst="rect">
            <a:avLst/>
          </a:prstGeom>
          <a:noFill/>
          <a:ln>
            <a:noFill/>
          </a:ln>
        </p:spPr>
        <p:txBody>
          <a:bodyPr spcFirstLastPara="1" wrap="square" lIns="0" tIns="0" rIns="0" bIns="0" anchor="ctr" anchorCtr="0">
            <a:noAutofit/>
          </a:bodyPr>
          <a:lstStyle/>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Identifique y comunique los mensajes principales</a:t>
            </a:r>
            <a:endParaRPr/>
          </a:p>
          <a:p>
            <a:pPr marL="285750" marR="0" lvl="0" indent="-285750" algn="l" rtl="0">
              <a:lnSpc>
                <a:spcPct val="100000"/>
              </a:lnSpc>
              <a:spcBef>
                <a:spcPts val="120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Haga comentarios sobre cómo investigar y responder a situaciones similares en el futuro</a:t>
            </a:r>
            <a:endParaRPr/>
          </a:p>
          <a:p>
            <a:pPr marL="285750" marR="0" lvl="0" indent="-285750" algn="l" rtl="0">
              <a:lnSpc>
                <a:spcPct val="100000"/>
              </a:lnSpc>
              <a:spcBef>
                <a:spcPts val="120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Discuta las limitaciones de la investigación y evalúe como afectaron (o no) sus conclusiones</a:t>
            </a:r>
            <a:endParaRPr/>
          </a:p>
          <a:p>
            <a:pPr marL="285750" marR="0" lvl="0" indent="-285750" algn="l" rtl="0">
              <a:lnSpc>
                <a:spcPct val="100000"/>
              </a:lnSpc>
              <a:spcBef>
                <a:spcPts val="120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Culmine repitiendo y expandiendo el mensaje central</a:t>
            </a:r>
            <a:endParaRPr/>
          </a:p>
        </p:txBody>
      </p:sp>
      <p:grpSp>
        <p:nvGrpSpPr>
          <p:cNvPr id="959" name="Google Shape;959;p41"/>
          <p:cNvGrpSpPr/>
          <p:nvPr/>
        </p:nvGrpSpPr>
        <p:grpSpPr>
          <a:xfrm>
            <a:off x="7089569" y="1736530"/>
            <a:ext cx="1440000" cy="1154484"/>
            <a:chOff x="2743200" y="1962177"/>
            <a:chExt cx="3657599" cy="2932389"/>
          </a:xfrm>
        </p:grpSpPr>
        <p:sp>
          <p:nvSpPr>
            <p:cNvPr id="960" name="Google Shape;960;p41"/>
            <p:cNvSpPr/>
            <p:nvPr/>
          </p:nvSpPr>
          <p:spPr>
            <a:xfrm>
              <a:off x="2743200" y="1962177"/>
              <a:ext cx="2865545" cy="2517686"/>
            </a:xfrm>
            <a:custGeom>
              <a:avLst/>
              <a:gdLst/>
              <a:ahLst/>
              <a:cxnLst/>
              <a:rect l="l" t="t" r="r" b="b"/>
              <a:pathLst>
                <a:path w="2865545" h="2517686" extrusionOk="0">
                  <a:moveTo>
                    <a:pt x="167" y="166496"/>
                  </a:moveTo>
                  <a:cubicBezTo>
                    <a:pt x="18741" y="117347"/>
                    <a:pt x="38267" y="66959"/>
                    <a:pt x="86749" y="40575"/>
                  </a:cubicBezTo>
                  <a:cubicBezTo>
                    <a:pt x="120182" y="22287"/>
                    <a:pt x="158949" y="13334"/>
                    <a:pt x="195811" y="1904"/>
                  </a:cubicBezTo>
                  <a:cubicBezTo>
                    <a:pt x="207549" y="-93"/>
                    <a:pt x="219511" y="-414"/>
                    <a:pt x="231339" y="951"/>
                  </a:cubicBezTo>
                  <a:cubicBezTo>
                    <a:pt x="1032455" y="951"/>
                    <a:pt x="1833635" y="1173"/>
                    <a:pt x="2634878" y="1618"/>
                  </a:cubicBezTo>
                  <a:cubicBezTo>
                    <a:pt x="2671573" y="359"/>
                    <a:pt x="2708154" y="6380"/>
                    <a:pt x="2742510" y="19334"/>
                  </a:cubicBezTo>
                  <a:cubicBezTo>
                    <a:pt x="2820044" y="52672"/>
                    <a:pt x="2863573" y="115727"/>
                    <a:pt x="2864525" y="200881"/>
                  </a:cubicBezTo>
                  <a:cubicBezTo>
                    <a:pt x="2866526" y="389000"/>
                    <a:pt x="2865478" y="577118"/>
                    <a:pt x="2865097" y="765142"/>
                  </a:cubicBezTo>
                  <a:cubicBezTo>
                    <a:pt x="2865097" y="818387"/>
                    <a:pt x="2829283" y="856296"/>
                    <a:pt x="2780991" y="857439"/>
                  </a:cubicBezTo>
                  <a:cubicBezTo>
                    <a:pt x="2732699" y="858582"/>
                    <a:pt x="2693647" y="819339"/>
                    <a:pt x="2693456" y="764951"/>
                  </a:cubicBezTo>
                  <a:cubicBezTo>
                    <a:pt x="2692980" y="586358"/>
                    <a:pt x="2693456" y="407764"/>
                    <a:pt x="2693456" y="229265"/>
                  </a:cubicBezTo>
                  <a:cubicBezTo>
                    <a:pt x="2693456" y="180307"/>
                    <a:pt x="2686598" y="173449"/>
                    <a:pt x="2638021" y="173449"/>
                  </a:cubicBezTo>
                  <a:cubicBezTo>
                    <a:pt x="1834428" y="173449"/>
                    <a:pt x="1030868" y="173449"/>
                    <a:pt x="227339" y="173449"/>
                  </a:cubicBezTo>
                  <a:cubicBezTo>
                    <a:pt x="180952" y="173449"/>
                    <a:pt x="172665" y="181355"/>
                    <a:pt x="172665" y="226694"/>
                  </a:cubicBezTo>
                  <a:cubicBezTo>
                    <a:pt x="172665" y="704023"/>
                    <a:pt x="172665" y="1181384"/>
                    <a:pt x="172665" y="1658777"/>
                  </a:cubicBezTo>
                  <a:cubicBezTo>
                    <a:pt x="172665" y="1702973"/>
                    <a:pt x="180666" y="1711070"/>
                    <a:pt x="224481" y="1711260"/>
                  </a:cubicBezTo>
                  <a:cubicBezTo>
                    <a:pt x="294775" y="1711260"/>
                    <a:pt x="364975" y="1711260"/>
                    <a:pt x="435269" y="1711260"/>
                  </a:cubicBezTo>
                  <a:cubicBezTo>
                    <a:pt x="505564" y="1711260"/>
                    <a:pt x="536996" y="1743740"/>
                    <a:pt x="537092" y="1814321"/>
                  </a:cubicBezTo>
                  <a:cubicBezTo>
                    <a:pt x="537092" y="1935796"/>
                    <a:pt x="537092" y="2057240"/>
                    <a:pt x="537092" y="2178652"/>
                  </a:cubicBezTo>
                  <a:lnTo>
                    <a:pt x="537092" y="2223134"/>
                  </a:lnTo>
                  <a:cubicBezTo>
                    <a:pt x="552808" y="2208275"/>
                    <a:pt x="561857" y="2200083"/>
                    <a:pt x="570524" y="2191415"/>
                  </a:cubicBezTo>
                  <a:cubicBezTo>
                    <a:pt x="716162" y="2045778"/>
                    <a:pt x="862275" y="1900617"/>
                    <a:pt x="1006960" y="1754027"/>
                  </a:cubicBezTo>
                  <a:cubicBezTo>
                    <a:pt x="1036773" y="1723833"/>
                    <a:pt x="1068968" y="1708784"/>
                    <a:pt x="1111735" y="1710689"/>
                  </a:cubicBezTo>
                  <a:cubicBezTo>
                    <a:pt x="1152121" y="1712594"/>
                    <a:pt x="1192697" y="1710689"/>
                    <a:pt x="1233179" y="1711355"/>
                  </a:cubicBezTo>
                  <a:cubicBezTo>
                    <a:pt x="1292138" y="1712403"/>
                    <a:pt x="1329953" y="1747074"/>
                    <a:pt x="1329572" y="1798509"/>
                  </a:cubicBezTo>
                  <a:cubicBezTo>
                    <a:pt x="1329191" y="1849944"/>
                    <a:pt x="1292043" y="1889663"/>
                    <a:pt x="1235655" y="1882043"/>
                  </a:cubicBezTo>
                  <a:cubicBezTo>
                    <a:pt x="1146882" y="1870042"/>
                    <a:pt x="1091256" y="1910618"/>
                    <a:pt x="1033630" y="1970340"/>
                  </a:cubicBezTo>
                  <a:cubicBezTo>
                    <a:pt x="866752" y="2143410"/>
                    <a:pt x="694445" y="2311240"/>
                    <a:pt x="524804" y="2481738"/>
                  </a:cubicBezTo>
                  <a:cubicBezTo>
                    <a:pt x="496229" y="2510313"/>
                    <a:pt x="465464" y="2525553"/>
                    <a:pt x="425554" y="2513837"/>
                  </a:cubicBezTo>
                  <a:cubicBezTo>
                    <a:pt x="385644" y="2502121"/>
                    <a:pt x="365356" y="2468593"/>
                    <a:pt x="365261" y="2419158"/>
                  </a:cubicBezTo>
                  <a:cubicBezTo>
                    <a:pt x="365261" y="2254947"/>
                    <a:pt x="365261" y="2090673"/>
                    <a:pt x="365261" y="1926335"/>
                  </a:cubicBezTo>
                  <a:lnTo>
                    <a:pt x="365261" y="1884139"/>
                  </a:lnTo>
                  <a:lnTo>
                    <a:pt x="255532" y="1884139"/>
                  </a:lnTo>
                  <a:cubicBezTo>
                    <a:pt x="105609" y="1884139"/>
                    <a:pt x="58174" y="1852992"/>
                    <a:pt x="548" y="171668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61" name="Google Shape;961;p41"/>
            <p:cNvSpPr/>
            <p:nvPr/>
          </p:nvSpPr>
          <p:spPr>
            <a:xfrm>
              <a:off x="4271295" y="3017520"/>
              <a:ext cx="2129504" cy="1877046"/>
            </a:xfrm>
            <a:custGeom>
              <a:avLst/>
              <a:gdLst/>
              <a:ahLst/>
              <a:cxnLst/>
              <a:rect l="l" t="t" r="r" b="b"/>
              <a:pathLst>
                <a:path w="2129504" h="1877046" extrusionOk="0">
                  <a:moveTo>
                    <a:pt x="2129672" y="1247135"/>
                  </a:moveTo>
                  <a:cubicBezTo>
                    <a:pt x="2114622" y="1277710"/>
                    <a:pt x="2103573" y="1311333"/>
                    <a:pt x="2083571" y="1338289"/>
                  </a:cubicBezTo>
                  <a:cubicBezTo>
                    <a:pt x="2042708" y="1393534"/>
                    <a:pt x="1983558" y="1416489"/>
                    <a:pt x="1915550" y="1417251"/>
                  </a:cubicBezTo>
                  <a:cubicBezTo>
                    <a:pt x="1900214" y="1417251"/>
                    <a:pt x="1884974" y="1417251"/>
                    <a:pt x="1864781" y="1417251"/>
                  </a:cubicBezTo>
                  <a:lnTo>
                    <a:pt x="1864781" y="1457542"/>
                  </a:lnTo>
                  <a:cubicBezTo>
                    <a:pt x="1864781" y="1557554"/>
                    <a:pt x="1864019" y="1657567"/>
                    <a:pt x="1864781" y="1757579"/>
                  </a:cubicBezTo>
                  <a:cubicBezTo>
                    <a:pt x="1865258" y="1805204"/>
                    <a:pt x="1861067" y="1849591"/>
                    <a:pt x="1809727" y="1870355"/>
                  </a:cubicBezTo>
                  <a:cubicBezTo>
                    <a:pt x="1760292" y="1890358"/>
                    <a:pt x="1726764" y="1863116"/>
                    <a:pt x="1694093" y="1830064"/>
                  </a:cubicBezTo>
                  <a:cubicBezTo>
                    <a:pt x="1566744" y="1701477"/>
                    <a:pt x="1438061" y="1574318"/>
                    <a:pt x="1310903" y="1445540"/>
                  </a:cubicBezTo>
                  <a:cubicBezTo>
                    <a:pt x="1293652" y="1426318"/>
                    <a:pt x="1268697" y="1415833"/>
                    <a:pt x="1242894" y="1416965"/>
                  </a:cubicBezTo>
                  <a:cubicBezTo>
                    <a:pt x="905963" y="1417918"/>
                    <a:pt x="569064" y="1418108"/>
                    <a:pt x="232196" y="1417537"/>
                  </a:cubicBezTo>
                  <a:cubicBezTo>
                    <a:pt x="82749" y="1417537"/>
                    <a:pt x="167" y="1334955"/>
                    <a:pt x="167" y="1185794"/>
                  </a:cubicBezTo>
                  <a:cubicBezTo>
                    <a:pt x="167" y="865563"/>
                    <a:pt x="167" y="545332"/>
                    <a:pt x="167" y="225102"/>
                  </a:cubicBezTo>
                  <a:cubicBezTo>
                    <a:pt x="167" y="86513"/>
                    <a:pt x="82844" y="883"/>
                    <a:pt x="221243" y="693"/>
                  </a:cubicBezTo>
                  <a:cubicBezTo>
                    <a:pt x="783027" y="-69"/>
                    <a:pt x="1345002" y="-69"/>
                    <a:pt x="1907168" y="693"/>
                  </a:cubicBezTo>
                  <a:cubicBezTo>
                    <a:pt x="2024611" y="693"/>
                    <a:pt x="2094905" y="60986"/>
                    <a:pt x="2129672" y="169190"/>
                  </a:cubicBezTo>
                  <a:close/>
                  <a:moveTo>
                    <a:pt x="1684378" y="1575842"/>
                  </a:moveTo>
                  <a:lnTo>
                    <a:pt x="1693046" y="1571365"/>
                  </a:lnTo>
                  <a:cubicBezTo>
                    <a:pt x="1693046" y="1494308"/>
                    <a:pt x="1693046" y="1417251"/>
                    <a:pt x="1693046" y="1340289"/>
                  </a:cubicBezTo>
                  <a:cubicBezTo>
                    <a:pt x="1693046" y="1277519"/>
                    <a:pt x="1723907" y="1246182"/>
                    <a:pt x="1787057" y="1244372"/>
                  </a:cubicBezTo>
                  <a:cubicBezTo>
                    <a:pt x="1825157" y="1243229"/>
                    <a:pt x="1863257" y="1244372"/>
                    <a:pt x="1901357" y="1244372"/>
                  </a:cubicBezTo>
                  <a:cubicBezTo>
                    <a:pt x="1949840" y="1244372"/>
                    <a:pt x="1957650" y="1236467"/>
                    <a:pt x="1957745" y="1188651"/>
                  </a:cubicBezTo>
                  <a:lnTo>
                    <a:pt x="1957745" y="231388"/>
                  </a:lnTo>
                  <a:cubicBezTo>
                    <a:pt x="1957745" y="179858"/>
                    <a:pt x="1951649" y="174238"/>
                    <a:pt x="1900595" y="174238"/>
                  </a:cubicBezTo>
                  <a:cubicBezTo>
                    <a:pt x="1343573" y="174238"/>
                    <a:pt x="786583" y="174238"/>
                    <a:pt x="229625" y="174238"/>
                  </a:cubicBezTo>
                  <a:cubicBezTo>
                    <a:pt x="178571" y="174238"/>
                    <a:pt x="173141" y="179953"/>
                    <a:pt x="173141" y="232436"/>
                  </a:cubicBezTo>
                  <a:cubicBezTo>
                    <a:pt x="173141" y="549936"/>
                    <a:pt x="173141" y="867722"/>
                    <a:pt x="173141" y="1185794"/>
                  </a:cubicBezTo>
                  <a:cubicBezTo>
                    <a:pt x="173141" y="1192937"/>
                    <a:pt x="173141" y="1200081"/>
                    <a:pt x="173141" y="1207225"/>
                  </a:cubicBezTo>
                  <a:cubicBezTo>
                    <a:pt x="171980" y="1226074"/>
                    <a:pt x="186318" y="1242296"/>
                    <a:pt x="205168" y="1243458"/>
                  </a:cubicBezTo>
                  <a:cubicBezTo>
                    <a:pt x="206112" y="1243516"/>
                    <a:pt x="207057" y="1243535"/>
                    <a:pt x="208003" y="1243515"/>
                  </a:cubicBezTo>
                  <a:cubicBezTo>
                    <a:pt x="219814" y="1244372"/>
                    <a:pt x="231815" y="1243515"/>
                    <a:pt x="243626" y="1243515"/>
                  </a:cubicBezTo>
                  <a:cubicBezTo>
                    <a:pt x="592432" y="1243515"/>
                    <a:pt x="941174" y="1243515"/>
                    <a:pt x="1289852" y="1243515"/>
                  </a:cubicBezTo>
                  <a:cubicBezTo>
                    <a:pt x="1331572" y="1243515"/>
                    <a:pt x="1365481" y="1253040"/>
                    <a:pt x="1394627" y="1285139"/>
                  </a:cubicBezTo>
                  <a:cubicBezTo>
                    <a:pt x="1438252" y="1332288"/>
                    <a:pt x="1485115" y="1376484"/>
                    <a:pt x="1530549" y="1421918"/>
                  </a:cubicBezTo>
                  <a:cubicBezTo>
                    <a:pt x="1581794" y="1473226"/>
                    <a:pt x="1633070" y="1524534"/>
                    <a:pt x="1684378" y="15758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62" name="Google Shape;962;p41"/>
            <p:cNvSpPr/>
            <p:nvPr/>
          </p:nvSpPr>
          <p:spPr>
            <a:xfrm>
              <a:off x="3305559" y="2533439"/>
              <a:ext cx="1741168" cy="172592"/>
            </a:xfrm>
            <a:custGeom>
              <a:avLst/>
              <a:gdLst/>
              <a:ahLst/>
              <a:cxnLst/>
              <a:rect l="l" t="t" r="r" b="b"/>
              <a:pathLst>
                <a:path w="1741168" h="172592" extrusionOk="0">
                  <a:moveTo>
                    <a:pt x="871225" y="172544"/>
                  </a:moveTo>
                  <a:cubicBezTo>
                    <a:pt x="614240" y="172544"/>
                    <a:pt x="357256" y="172544"/>
                    <a:pt x="100271" y="172544"/>
                  </a:cubicBezTo>
                  <a:cubicBezTo>
                    <a:pt x="35311" y="172544"/>
                    <a:pt x="-3551" y="135302"/>
                    <a:pt x="449" y="78723"/>
                  </a:cubicBezTo>
                  <a:cubicBezTo>
                    <a:pt x="2905" y="39232"/>
                    <a:pt x="33028" y="7032"/>
                    <a:pt x="72268" y="1952"/>
                  </a:cubicBezTo>
                  <a:cubicBezTo>
                    <a:pt x="86469" y="426"/>
                    <a:pt x="100757" y="-147"/>
                    <a:pt x="115035" y="237"/>
                  </a:cubicBezTo>
                  <a:lnTo>
                    <a:pt x="1624843" y="237"/>
                  </a:lnTo>
                  <a:cubicBezTo>
                    <a:pt x="1639116" y="-111"/>
                    <a:pt x="1653397" y="398"/>
                    <a:pt x="1667610" y="1761"/>
                  </a:cubicBezTo>
                  <a:cubicBezTo>
                    <a:pt x="1706921" y="6242"/>
                    <a:pt x="1737548" y="37947"/>
                    <a:pt x="1740667" y="77390"/>
                  </a:cubicBezTo>
                  <a:cubicBezTo>
                    <a:pt x="1745694" y="116749"/>
                    <a:pt x="1721954" y="154101"/>
                    <a:pt x="1684183" y="166258"/>
                  </a:cubicBezTo>
                  <a:cubicBezTo>
                    <a:pt x="1667008" y="170809"/>
                    <a:pt x="1649273" y="172893"/>
                    <a:pt x="1631510" y="172449"/>
                  </a:cubicBezTo>
                  <a:cubicBezTo>
                    <a:pt x="1378082" y="172767"/>
                    <a:pt x="1124653" y="172798"/>
                    <a:pt x="871225" y="1725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63" name="Google Shape;963;p41"/>
            <p:cNvSpPr/>
            <p:nvPr/>
          </p:nvSpPr>
          <p:spPr>
            <a:xfrm>
              <a:off x="3305527" y="3103677"/>
              <a:ext cx="766780" cy="173298"/>
            </a:xfrm>
            <a:custGeom>
              <a:avLst/>
              <a:gdLst/>
              <a:ahLst/>
              <a:cxnLst/>
              <a:rect l="l" t="t" r="r" b="b"/>
              <a:pathLst>
                <a:path w="766780" h="173298" extrusionOk="0">
                  <a:moveTo>
                    <a:pt x="383196" y="172758"/>
                  </a:moveTo>
                  <a:cubicBezTo>
                    <a:pt x="286803" y="172758"/>
                    <a:pt x="190410" y="173520"/>
                    <a:pt x="94112" y="172758"/>
                  </a:cubicBezTo>
                  <a:cubicBezTo>
                    <a:pt x="34010" y="172092"/>
                    <a:pt x="-3043" y="134182"/>
                    <a:pt x="386" y="80175"/>
                  </a:cubicBezTo>
                  <a:cubicBezTo>
                    <a:pt x="2211" y="41952"/>
                    <a:pt x="30171" y="10043"/>
                    <a:pt x="67823" y="3213"/>
                  </a:cubicBezTo>
                  <a:cubicBezTo>
                    <a:pt x="81894" y="910"/>
                    <a:pt x="96145" y="-110"/>
                    <a:pt x="110400" y="165"/>
                  </a:cubicBezTo>
                  <a:cubicBezTo>
                    <a:pt x="292518" y="165"/>
                    <a:pt x="474573" y="165"/>
                    <a:pt x="656564" y="165"/>
                  </a:cubicBezTo>
                  <a:cubicBezTo>
                    <a:pt x="669658" y="-60"/>
                    <a:pt x="682750" y="768"/>
                    <a:pt x="695712" y="2642"/>
                  </a:cubicBezTo>
                  <a:cubicBezTo>
                    <a:pt x="736159" y="8627"/>
                    <a:pt x="766273" y="43100"/>
                    <a:pt x="766768" y="83985"/>
                  </a:cubicBezTo>
                  <a:cubicBezTo>
                    <a:pt x="769574" y="126414"/>
                    <a:pt x="739155" y="163814"/>
                    <a:pt x="697045" y="169710"/>
                  </a:cubicBezTo>
                  <a:cubicBezTo>
                    <a:pt x="663941" y="172968"/>
                    <a:pt x="630661" y="174082"/>
                    <a:pt x="597414" y="173044"/>
                  </a:cubicBezTo>
                  <a:cubicBezTo>
                    <a:pt x="526071" y="173044"/>
                    <a:pt x="454729" y="172758"/>
                    <a:pt x="383196" y="17275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64" name="Google Shape;964;p41"/>
            <p:cNvSpPr/>
            <p:nvPr/>
          </p:nvSpPr>
          <p:spPr>
            <a:xfrm>
              <a:off x="4849746" y="3640631"/>
              <a:ext cx="171452" cy="171463"/>
            </a:xfrm>
            <a:custGeom>
              <a:avLst/>
              <a:gdLst/>
              <a:ahLst/>
              <a:cxnLst/>
              <a:rect l="l" t="t" r="r" b="b"/>
              <a:pathLst>
                <a:path w="171452" h="171463" extrusionOk="0">
                  <a:moveTo>
                    <a:pt x="169" y="84908"/>
                  </a:moveTo>
                  <a:cubicBezTo>
                    <a:pt x="-154" y="38406"/>
                    <a:pt x="37281" y="447"/>
                    <a:pt x="83783" y="124"/>
                  </a:cubicBezTo>
                  <a:cubicBezTo>
                    <a:pt x="84487" y="119"/>
                    <a:pt x="85191" y="123"/>
                    <a:pt x="85894" y="135"/>
                  </a:cubicBezTo>
                  <a:cubicBezTo>
                    <a:pt x="133239" y="135"/>
                    <a:pt x="171619" y="38516"/>
                    <a:pt x="171619" y="85860"/>
                  </a:cubicBezTo>
                  <a:cubicBezTo>
                    <a:pt x="170593" y="133180"/>
                    <a:pt x="132175" y="171133"/>
                    <a:pt x="84847" y="171585"/>
                  </a:cubicBezTo>
                  <a:cubicBezTo>
                    <a:pt x="37671" y="170700"/>
                    <a:pt x="-47" y="132091"/>
                    <a:pt x="169" y="8490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65" name="Google Shape;965;p41"/>
            <p:cNvSpPr/>
            <p:nvPr/>
          </p:nvSpPr>
          <p:spPr>
            <a:xfrm>
              <a:off x="5250654" y="3640262"/>
              <a:ext cx="171453" cy="171453"/>
            </a:xfrm>
            <a:custGeom>
              <a:avLst/>
              <a:gdLst/>
              <a:ahLst/>
              <a:cxnLst/>
              <a:rect l="l" t="t" r="r" b="b"/>
              <a:pathLst>
                <a:path w="171453" h="171453" extrusionOk="0">
                  <a:moveTo>
                    <a:pt x="169" y="85277"/>
                  </a:moveTo>
                  <a:cubicBezTo>
                    <a:pt x="485" y="37932"/>
                    <a:pt x="39121" y="-192"/>
                    <a:pt x="86466" y="123"/>
                  </a:cubicBezTo>
                  <a:cubicBezTo>
                    <a:pt x="133810" y="439"/>
                    <a:pt x="171935" y="39075"/>
                    <a:pt x="171619" y="86420"/>
                  </a:cubicBezTo>
                  <a:cubicBezTo>
                    <a:pt x="171304" y="133765"/>
                    <a:pt x="132667" y="171889"/>
                    <a:pt x="85323" y="171573"/>
                  </a:cubicBezTo>
                  <a:cubicBezTo>
                    <a:pt x="37978" y="171258"/>
                    <a:pt x="-146" y="132622"/>
                    <a:pt x="169" y="8527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66" name="Google Shape;966;p41"/>
            <p:cNvSpPr/>
            <p:nvPr/>
          </p:nvSpPr>
          <p:spPr>
            <a:xfrm>
              <a:off x="5650706" y="3640729"/>
              <a:ext cx="171453" cy="171460"/>
            </a:xfrm>
            <a:custGeom>
              <a:avLst/>
              <a:gdLst/>
              <a:ahLst/>
              <a:cxnLst/>
              <a:rect l="l" t="t" r="r" b="b"/>
              <a:pathLst>
                <a:path w="171453" h="171460" extrusionOk="0">
                  <a:moveTo>
                    <a:pt x="171617" y="85286"/>
                  </a:moveTo>
                  <a:cubicBezTo>
                    <a:pt x="171566" y="132702"/>
                    <a:pt x="133307" y="171216"/>
                    <a:pt x="85892" y="171582"/>
                  </a:cubicBezTo>
                  <a:cubicBezTo>
                    <a:pt x="38889" y="170768"/>
                    <a:pt x="981" y="132861"/>
                    <a:pt x="167" y="85857"/>
                  </a:cubicBezTo>
                  <a:cubicBezTo>
                    <a:pt x="167" y="38513"/>
                    <a:pt x="38548" y="132"/>
                    <a:pt x="85892" y="132"/>
                  </a:cubicBezTo>
                  <a:cubicBezTo>
                    <a:pt x="132495" y="-606"/>
                    <a:pt x="170872" y="36574"/>
                    <a:pt x="171610" y="83176"/>
                  </a:cubicBezTo>
                  <a:cubicBezTo>
                    <a:pt x="171621" y="83879"/>
                    <a:pt x="171624" y="84583"/>
                    <a:pt x="171617" y="852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970"/>
        <p:cNvGrpSpPr/>
        <p:nvPr/>
      </p:nvGrpSpPr>
      <p:grpSpPr>
        <a:xfrm>
          <a:off x="0" y="0"/>
          <a:ext cx="0" cy="0"/>
          <a:chOff x="0" y="0"/>
          <a:chExt cx="0" cy="0"/>
        </a:xfrm>
      </p:grpSpPr>
      <p:sp>
        <p:nvSpPr>
          <p:cNvPr id="971" name="Google Shape;971;p42"/>
          <p:cNvSpPr txBox="1"/>
          <p:nvPr/>
        </p:nvSpPr>
        <p:spPr>
          <a:xfrm>
            <a:off x="431800" y="379681"/>
            <a:ext cx="4508335"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Discusión: sugerencia</a:t>
            </a:r>
            <a:endParaRPr/>
          </a:p>
        </p:txBody>
      </p:sp>
      <p:sp>
        <p:nvSpPr>
          <p:cNvPr id="972" name="Google Shape;972;p42"/>
          <p:cNvSpPr txBox="1"/>
          <p:nvPr/>
        </p:nvSpPr>
        <p:spPr>
          <a:xfrm>
            <a:off x="431799" y="1458697"/>
            <a:ext cx="4371429" cy="4923054"/>
          </a:xfrm>
          <a:prstGeom prst="rect">
            <a:avLst/>
          </a:prstGeom>
          <a:noFill/>
          <a:ln>
            <a:noFill/>
          </a:ln>
        </p:spPr>
        <p:txBody>
          <a:bodyPr spcFirstLastPara="1" wrap="square" lIns="0" tIns="0" rIns="0" bIns="0" anchor="ctr" anchorCtr="0">
            <a:noAutofit/>
          </a:bodyPr>
          <a:lstStyle/>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Discuta un tema por párrafo</a:t>
            </a:r>
            <a:endParaRPr/>
          </a:p>
          <a:p>
            <a:pPr marL="285750" marR="0" lvl="0" indent="-285750" algn="l" rtl="0">
              <a:lnSpc>
                <a:spcPct val="100000"/>
              </a:lnSpc>
              <a:spcBef>
                <a:spcPts val="120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Las oraciones dentro de cada párrafo están conectadas en una secuencia lógica</a:t>
            </a:r>
            <a:endParaRPr/>
          </a:p>
          <a:p>
            <a:pPr marL="285750" marR="0" lvl="0" indent="-285750" algn="l" rtl="0">
              <a:lnSpc>
                <a:spcPct val="100000"/>
              </a:lnSpc>
              <a:spcBef>
                <a:spcPts val="120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El primer párrafo resume los resultados principales</a:t>
            </a:r>
            <a:endParaRPr/>
          </a:p>
          <a:p>
            <a:pPr marL="285750" marR="0" lvl="0" indent="-285750" algn="l" rtl="0">
              <a:lnSpc>
                <a:spcPct val="100000"/>
              </a:lnSpc>
              <a:spcBef>
                <a:spcPts val="120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El último párrafo generalmente sugiere qué hacer</a:t>
            </a:r>
            <a:endParaRPr/>
          </a:p>
        </p:txBody>
      </p:sp>
      <p:grpSp>
        <p:nvGrpSpPr>
          <p:cNvPr id="973" name="Google Shape;973;p42"/>
          <p:cNvGrpSpPr/>
          <p:nvPr/>
        </p:nvGrpSpPr>
        <p:grpSpPr>
          <a:xfrm>
            <a:off x="7089569" y="1736530"/>
            <a:ext cx="1440000" cy="1154484"/>
            <a:chOff x="2743200" y="1962177"/>
            <a:chExt cx="3657599" cy="2932389"/>
          </a:xfrm>
        </p:grpSpPr>
        <p:sp>
          <p:nvSpPr>
            <p:cNvPr id="974" name="Google Shape;974;p42"/>
            <p:cNvSpPr/>
            <p:nvPr/>
          </p:nvSpPr>
          <p:spPr>
            <a:xfrm>
              <a:off x="2743200" y="1962177"/>
              <a:ext cx="2865545" cy="2517686"/>
            </a:xfrm>
            <a:custGeom>
              <a:avLst/>
              <a:gdLst/>
              <a:ahLst/>
              <a:cxnLst/>
              <a:rect l="l" t="t" r="r" b="b"/>
              <a:pathLst>
                <a:path w="2865545" h="2517686" extrusionOk="0">
                  <a:moveTo>
                    <a:pt x="167" y="166496"/>
                  </a:moveTo>
                  <a:cubicBezTo>
                    <a:pt x="18741" y="117347"/>
                    <a:pt x="38267" y="66959"/>
                    <a:pt x="86749" y="40575"/>
                  </a:cubicBezTo>
                  <a:cubicBezTo>
                    <a:pt x="120182" y="22287"/>
                    <a:pt x="158949" y="13334"/>
                    <a:pt x="195811" y="1904"/>
                  </a:cubicBezTo>
                  <a:cubicBezTo>
                    <a:pt x="207549" y="-93"/>
                    <a:pt x="219511" y="-414"/>
                    <a:pt x="231339" y="951"/>
                  </a:cubicBezTo>
                  <a:cubicBezTo>
                    <a:pt x="1032455" y="951"/>
                    <a:pt x="1833635" y="1173"/>
                    <a:pt x="2634878" y="1618"/>
                  </a:cubicBezTo>
                  <a:cubicBezTo>
                    <a:pt x="2671573" y="359"/>
                    <a:pt x="2708154" y="6380"/>
                    <a:pt x="2742510" y="19334"/>
                  </a:cubicBezTo>
                  <a:cubicBezTo>
                    <a:pt x="2820044" y="52672"/>
                    <a:pt x="2863573" y="115727"/>
                    <a:pt x="2864525" y="200881"/>
                  </a:cubicBezTo>
                  <a:cubicBezTo>
                    <a:pt x="2866526" y="389000"/>
                    <a:pt x="2865478" y="577118"/>
                    <a:pt x="2865097" y="765142"/>
                  </a:cubicBezTo>
                  <a:cubicBezTo>
                    <a:pt x="2865097" y="818387"/>
                    <a:pt x="2829283" y="856296"/>
                    <a:pt x="2780991" y="857439"/>
                  </a:cubicBezTo>
                  <a:cubicBezTo>
                    <a:pt x="2732699" y="858582"/>
                    <a:pt x="2693647" y="819339"/>
                    <a:pt x="2693456" y="764951"/>
                  </a:cubicBezTo>
                  <a:cubicBezTo>
                    <a:pt x="2692980" y="586358"/>
                    <a:pt x="2693456" y="407764"/>
                    <a:pt x="2693456" y="229265"/>
                  </a:cubicBezTo>
                  <a:cubicBezTo>
                    <a:pt x="2693456" y="180307"/>
                    <a:pt x="2686598" y="173449"/>
                    <a:pt x="2638021" y="173449"/>
                  </a:cubicBezTo>
                  <a:cubicBezTo>
                    <a:pt x="1834428" y="173449"/>
                    <a:pt x="1030868" y="173449"/>
                    <a:pt x="227339" y="173449"/>
                  </a:cubicBezTo>
                  <a:cubicBezTo>
                    <a:pt x="180952" y="173449"/>
                    <a:pt x="172665" y="181355"/>
                    <a:pt x="172665" y="226694"/>
                  </a:cubicBezTo>
                  <a:cubicBezTo>
                    <a:pt x="172665" y="704023"/>
                    <a:pt x="172665" y="1181384"/>
                    <a:pt x="172665" y="1658777"/>
                  </a:cubicBezTo>
                  <a:cubicBezTo>
                    <a:pt x="172665" y="1702973"/>
                    <a:pt x="180666" y="1711070"/>
                    <a:pt x="224481" y="1711260"/>
                  </a:cubicBezTo>
                  <a:cubicBezTo>
                    <a:pt x="294775" y="1711260"/>
                    <a:pt x="364975" y="1711260"/>
                    <a:pt x="435269" y="1711260"/>
                  </a:cubicBezTo>
                  <a:cubicBezTo>
                    <a:pt x="505564" y="1711260"/>
                    <a:pt x="536996" y="1743740"/>
                    <a:pt x="537092" y="1814321"/>
                  </a:cubicBezTo>
                  <a:cubicBezTo>
                    <a:pt x="537092" y="1935796"/>
                    <a:pt x="537092" y="2057240"/>
                    <a:pt x="537092" y="2178652"/>
                  </a:cubicBezTo>
                  <a:lnTo>
                    <a:pt x="537092" y="2223134"/>
                  </a:lnTo>
                  <a:cubicBezTo>
                    <a:pt x="552808" y="2208275"/>
                    <a:pt x="561857" y="2200083"/>
                    <a:pt x="570524" y="2191415"/>
                  </a:cubicBezTo>
                  <a:cubicBezTo>
                    <a:pt x="716162" y="2045778"/>
                    <a:pt x="862275" y="1900617"/>
                    <a:pt x="1006960" y="1754027"/>
                  </a:cubicBezTo>
                  <a:cubicBezTo>
                    <a:pt x="1036773" y="1723833"/>
                    <a:pt x="1068968" y="1708784"/>
                    <a:pt x="1111735" y="1710689"/>
                  </a:cubicBezTo>
                  <a:cubicBezTo>
                    <a:pt x="1152121" y="1712594"/>
                    <a:pt x="1192697" y="1710689"/>
                    <a:pt x="1233179" y="1711355"/>
                  </a:cubicBezTo>
                  <a:cubicBezTo>
                    <a:pt x="1292138" y="1712403"/>
                    <a:pt x="1329953" y="1747074"/>
                    <a:pt x="1329572" y="1798509"/>
                  </a:cubicBezTo>
                  <a:cubicBezTo>
                    <a:pt x="1329191" y="1849944"/>
                    <a:pt x="1292043" y="1889663"/>
                    <a:pt x="1235655" y="1882043"/>
                  </a:cubicBezTo>
                  <a:cubicBezTo>
                    <a:pt x="1146882" y="1870042"/>
                    <a:pt x="1091256" y="1910618"/>
                    <a:pt x="1033630" y="1970340"/>
                  </a:cubicBezTo>
                  <a:cubicBezTo>
                    <a:pt x="866752" y="2143410"/>
                    <a:pt x="694445" y="2311240"/>
                    <a:pt x="524804" y="2481738"/>
                  </a:cubicBezTo>
                  <a:cubicBezTo>
                    <a:pt x="496229" y="2510313"/>
                    <a:pt x="465464" y="2525553"/>
                    <a:pt x="425554" y="2513837"/>
                  </a:cubicBezTo>
                  <a:cubicBezTo>
                    <a:pt x="385644" y="2502121"/>
                    <a:pt x="365356" y="2468593"/>
                    <a:pt x="365261" y="2419158"/>
                  </a:cubicBezTo>
                  <a:cubicBezTo>
                    <a:pt x="365261" y="2254947"/>
                    <a:pt x="365261" y="2090673"/>
                    <a:pt x="365261" y="1926335"/>
                  </a:cubicBezTo>
                  <a:lnTo>
                    <a:pt x="365261" y="1884139"/>
                  </a:lnTo>
                  <a:lnTo>
                    <a:pt x="255532" y="1884139"/>
                  </a:lnTo>
                  <a:cubicBezTo>
                    <a:pt x="105609" y="1884139"/>
                    <a:pt x="58174" y="1852992"/>
                    <a:pt x="548" y="171668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75" name="Google Shape;975;p42"/>
            <p:cNvSpPr/>
            <p:nvPr/>
          </p:nvSpPr>
          <p:spPr>
            <a:xfrm>
              <a:off x="4271295" y="3017520"/>
              <a:ext cx="2129504" cy="1877046"/>
            </a:xfrm>
            <a:custGeom>
              <a:avLst/>
              <a:gdLst/>
              <a:ahLst/>
              <a:cxnLst/>
              <a:rect l="l" t="t" r="r" b="b"/>
              <a:pathLst>
                <a:path w="2129504" h="1877046" extrusionOk="0">
                  <a:moveTo>
                    <a:pt x="2129672" y="1247135"/>
                  </a:moveTo>
                  <a:cubicBezTo>
                    <a:pt x="2114622" y="1277710"/>
                    <a:pt x="2103573" y="1311333"/>
                    <a:pt x="2083571" y="1338289"/>
                  </a:cubicBezTo>
                  <a:cubicBezTo>
                    <a:pt x="2042708" y="1393534"/>
                    <a:pt x="1983558" y="1416489"/>
                    <a:pt x="1915550" y="1417251"/>
                  </a:cubicBezTo>
                  <a:cubicBezTo>
                    <a:pt x="1900214" y="1417251"/>
                    <a:pt x="1884974" y="1417251"/>
                    <a:pt x="1864781" y="1417251"/>
                  </a:cubicBezTo>
                  <a:lnTo>
                    <a:pt x="1864781" y="1457542"/>
                  </a:lnTo>
                  <a:cubicBezTo>
                    <a:pt x="1864781" y="1557554"/>
                    <a:pt x="1864019" y="1657567"/>
                    <a:pt x="1864781" y="1757579"/>
                  </a:cubicBezTo>
                  <a:cubicBezTo>
                    <a:pt x="1865258" y="1805204"/>
                    <a:pt x="1861067" y="1849591"/>
                    <a:pt x="1809727" y="1870355"/>
                  </a:cubicBezTo>
                  <a:cubicBezTo>
                    <a:pt x="1760292" y="1890358"/>
                    <a:pt x="1726764" y="1863116"/>
                    <a:pt x="1694093" y="1830064"/>
                  </a:cubicBezTo>
                  <a:cubicBezTo>
                    <a:pt x="1566744" y="1701477"/>
                    <a:pt x="1438061" y="1574318"/>
                    <a:pt x="1310903" y="1445540"/>
                  </a:cubicBezTo>
                  <a:cubicBezTo>
                    <a:pt x="1293652" y="1426318"/>
                    <a:pt x="1268697" y="1415833"/>
                    <a:pt x="1242894" y="1416965"/>
                  </a:cubicBezTo>
                  <a:cubicBezTo>
                    <a:pt x="905963" y="1417918"/>
                    <a:pt x="569064" y="1418108"/>
                    <a:pt x="232196" y="1417537"/>
                  </a:cubicBezTo>
                  <a:cubicBezTo>
                    <a:pt x="82749" y="1417537"/>
                    <a:pt x="167" y="1334955"/>
                    <a:pt x="167" y="1185794"/>
                  </a:cubicBezTo>
                  <a:cubicBezTo>
                    <a:pt x="167" y="865563"/>
                    <a:pt x="167" y="545332"/>
                    <a:pt x="167" y="225102"/>
                  </a:cubicBezTo>
                  <a:cubicBezTo>
                    <a:pt x="167" y="86513"/>
                    <a:pt x="82844" y="883"/>
                    <a:pt x="221243" y="693"/>
                  </a:cubicBezTo>
                  <a:cubicBezTo>
                    <a:pt x="783027" y="-69"/>
                    <a:pt x="1345002" y="-69"/>
                    <a:pt x="1907168" y="693"/>
                  </a:cubicBezTo>
                  <a:cubicBezTo>
                    <a:pt x="2024611" y="693"/>
                    <a:pt x="2094905" y="60986"/>
                    <a:pt x="2129672" y="169190"/>
                  </a:cubicBezTo>
                  <a:close/>
                  <a:moveTo>
                    <a:pt x="1684378" y="1575842"/>
                  </a:moveTo>
                  <a:lnTo>
                    <a:pt x="1693046" y="1571365"/>
                  </a:lnTo>
                  <a:cubicBezTo>
                    <a:pt x="1693046" y="1494308"/>
                    <a:pt x="1693046" y="1417251"/>
                    <a:pt x="1693046" y="1340289"/>
                  </a:cubicBezTo>
                  <a:cubicBezTo>
                    <a:pt x="1693046" y="1277519"/>
                    <a:pt x="1723907" y="1246182"/>
                    <a:pt x="1787057" y="1244372"/>
                  </a:cubicBezTo>
                  <a:cubicBezTo>
                    <a:pt x="1825157" y="1243229"/>
                    <a:pt x="1863257" y="1244372"/>
                    <a:pt x="1901357" y="1244372"/>
                  </a:cubicBezTo>
                  <a:cubicBezTo>
                    <a:pt x="1949840" y="1244372"/>
                    <a:pt x="1957650" y="1236467"/>
                    <a:pt x="1957745" y="1188651"/>
                  </a:cubicBezTo>
                  <a:lnTo>
                    <a:pt x="1957745" y="231388"/>
                  </a:lnTo>
                  <a:cubicBezTo>
                    <a:pt x="1957745" y="179858"/>
                    <a:pt x="1951649" y="174238"/>
                    <a:pt x="1900595" y="174238"/>
                  </a:cubicBezTo>
                  <a:cubicBezTo>
                    <a:pt x="1343573" y="174238"/>
                    <a:pt x="786583" y="174238"/>
                    <a:pt x="229625" y="174238"/>
                  </a:cubicBezTo>
                  <a:cubicBezTo>
                    <a:pt x="178571" y="174238"/>
                    <a:pt x="173141" y="179953"/>
                    <a:pt x="173141" y="232436"/>
                  </a:cubicBezTo>
                  <a:cubicBezTo>
                    <a:pt x="173141" y="549936"/>
                    <a:pt x="173141" y="867722"/>
                    <a:pt x="173141" y="1185794"/>
                  </a:cubicBezTo>
                  <a:cubicBezTo>
                    <a:pt x="173141" y="1192937"/>
                    <a:pt x="173141" y="1200081"/>
                    <a:pt x="173141" y="1207225"/>
                  </a:cubicBezTo>
                  <a:cubicBezTo>
                    <a:pt x="171980" y="1226074"/>
                    <a:pt x="186318" y="1242296"/>
                    <a:pt x="205168" y="1243458"/>
                  </a:cubicBezTo>
                  <a:cubicBezTo>
                    <a:pt x="206112" y="1243516"/>
                    <a:pt x="207057" y="1243535"/>
                    <a:pt x="208003" y="1243515"/>
                  </a:cubicBezTo>
                  <a:cubicBezTo>
                    <a:pt x="219814" y="1244372"/>
                    <a:pt x="231815" y="1243515"/>
                    <a:pt x="243626" y="1243515"/>
                  </a:cubicBezTo>
                  <a:cubicBezTo>
                    <a:pt x="592432" y="1243515"/>
                    <a:pt x="941174" y="1243515"/>
                    <a:pt x="1289852" y="1243515"/>
                  </a:cubicBezTo>
                  <a:cubicBezTo>
                    <a:pt x="1331572" y="1243515"/>
                    <a:pt x="1365481" y="1253040"/>
                    <a:pt x="1394627" y="1285139"/>
                  </a:cubicBezTo>
                  <a:cubicBezTo>
                    <a:pt x="1438252" y="1332288"/>
                    <a:pt x="1485115" y="1376484"/>
                    <a:pt x="1530549" y="1421918"/>
                  </a:cubicBezTo>
                  <a:cubicBezTo>
                    <a:pt x="1581794" y="1473226"/>
                    <a:pt x="1633070" y="1524534"/>
                    <a:pt x="1684378" y="15758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76" name="Google Shape;976;p42"/>
            <p:cNvSpPr/>
            <p:nvPr/>
          </p:nvSpPr>
          <p:spPr>
            <a:xfrm>
              <a:off x="3305559" y="2533439"/>
              <a:ext cx="1741168" cy="172592"/>
            </a:xfrm>
            <a:custGeom>
              <a:avLst/>
              <a:gdLst/>
              <a:ahLst/>
              <a:cxnLst/>
              <a:rect l="l" t="t" r="r" b="b"/>
              <a:pathLst>
                <a:path w="1741168" h="172592" extrusionOk="0">
                  <a:moveTo>
                    <a:pt x="871225" y="172544"/>
                  </a:moveTo>
                  <a:cubicBezTo>
                    <a:pt x="614240" y="172544"/>
                    <a:pt x="357256" y="172544"/>
                    <a:pt x="100271" y="172544"/>
                  </a:cubicBezTo>
                  <a:cubicBezTo>
                    <a:pt x="35311" y="172544"/>
                    <a:pt x="-3551" y="135302"/>
                    <a:pt x="449" y="78723"/>
                  </a:cubicBezTo>
                  <a:cubicBezTo>
                    <a:pt x="2905" y="39232"/>
                    <a:pt x="33028" y="7032"/>
                    <a:pt x="72268" y="1952"/>
                  </a:cubicBezTo>
                  <a:cubicBezTo>
                    <a:pt x="86469" y="426"/>
                    <a:pt x="100757" y="-147"/>
                    <a:pt x="115035" y="237"/>
                  </a:cubicBezTo>
                  <a:lnTo>
                    <a:pt x="1624843" y="237"/>
                  </a:lnTo>
                  <a:cubicBezTo>
                    <a:pt x="1639116" y="-111"/>
                    <a:pt x="1653397" y="398"/>
                    <a:pt x="1667610" y="1761"/>
                  </a:cubicBezTo>
                  <a:cubicBezTo>
                    <a:pt x="1706921" y="6242"/>
                    <a:pt x="1737548" y="37947"/>
                    <a:pt x="1740667" y="77390"/>
                  </a:cubicBezTo>
                  <a:cubicBezTo>
                    <a:pt x="1745694" y="116749"/>
                    <a:pt x="1721954" y="154101"/>
                    <a:pt x="1684183" y="166258"/>
                  </a:cubicBezTo>
                  <a:cubicBezTo>
                    <a:pt x="1667008" y="170809"/>
                    <a:pt x="1649273" y="172893"/>
                    <a:pt x="1631510" y="172449"/>
                  </a:cubicBezTo>
                  <a:cubicBezTo>
                    <a:pt x="1378082" y="172767"/>
                    <a:pt x="1124653" y="172798"/>
                    <a:pt x="871225" y="1725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77" name="Google Shape;977;p42"/>
            <p:cNvSpPr/>
            <p:nvPr/>
          </p:nvSpPr>
          <p:spPr>
            <a:xfrm>
              <a:off x="3305527" y="3103677"/>
              <a:ext cx="766780" cy="173298"/>
            </a:xfrm>
            <a:custGeom>
              <a:avLst/>
              <a:gdLst/>
              <a:ahLst/>
              <a:cxnLst/>
              <a:rect l="l" t="t" r="r" b="b"/>
              <a:pathLst>
                <a:path w="766780" h="173298" extrusionOk="0">
                  <a:moveTo>
                    <a:pt x="383196" y="172758"/>
                  </a:moveTo>
                  <a:cubicBezTo>
                    <a:pt x="286803" y="172758"/>
                    <a:pt x="190410" y="173520"/>
                    <a:pt x="94112" y="172758"/>
                  </a:cubicBezTo>
                  <a:cubicBezTo>
                    <a:pt x="34010" y="172092"/>
                    <a:pt x="-3043" y="134182"/>
                    <a:pt x="386" y="80175"/>
                  </a:cubicBezTo>
                  <a:cubicBezTo>
                    <a:pt x="2211" y="41952"/>
                    <a:pt x="30171" y="10043"/>
                    <a:pt x="67823" y="3213"/>
                  </a:cubicBezTo>
                  <a:cubicBezTo>
                    <a:pt x="81894" y="910"/>
                    <a:pt x="96145" y="-110"/>
                    <a:pt x="110400" y="165"/>
                  </a:cubicBezTo>
                  <a:cubicBezTo>
                    <a:pt x="292518" y="165"/>
                    <a:pt x="474573" y="165"/>
                    <a:pt x="656564" y="165"/>
                  </a:cubicBezTo>
                  <a:cubicBezTo>
                    <a:pt x="669658" y="-60"/>
                    <a:pt x="682750" y="768"/>
                    <a:pt x="695712" y="2642"/>
                  </a:cubicBezTo>
                  <a:cubicBezTo>
                    <a:pt x="736159" y="8627"/>
                    <a:pt x="766273" y="43100"/>
                    <a:pt x="766768" y="83985"/>
                  </a:cubicBezTo>
                  <a:cubicBezTo>
                    <a:pt x="769574" y="126414"/>
                    <a:pt x="739155" y="163814"/>
                    <a:pt x="697045" y="169710"/>
                  </a:cubicBezTo>
                  <a:cubicBezTo>
                    <a:pt x="663941" y="172968"/>
                    <a:pt x="630661" y="174082"/>
                    <a:pt x="597414" y="173044"/>
                  </a:cubicBezTo>
                  <a:cubicBezTo>
                    <a:pt x="526071" y="173044"/>
                    <a:pt x="454729" y="172758"/>
                    <a:pt x="383196" y="17275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78" name="Google Shape;978;p42"/>
            <p:cNvSpPr/>
            <p:nvPr/>
          </p:nvSpPr>
          <p:spPr>
            <a:xfrm>
              <a:off x="4849746" y="3640631"/>
              <a:ext cx="171452" cy="171463"/>
            </a:xfrm>
            <a:custGeom>
              <a:avLst/>
              <a:gdLst/>
              <a:ahLst/>
              <a:cxnLst/>
              <a:rect l="l" t="t" r="r" b="b"/>
              <a:pathLst>
                <a:path w="171452" h="171463" extrusionOk="0">
                  <a:moveTo>
                    <a:pt x="169" y="84908"/>
                  </a:moveTo>
                  <a:cubicBezTo>
                    <a:pt x="-154" y="38406"/>
                    <a:pt x="37281" y="447"/>
                    <a:pt x="83783" y="124"/>
                  </a:cubicBezTo>
                  <a:cubicBezTo>
                    <a:pt x="84487" y="119"/>
                    <a:pt x="85191" y="123"/>
                    <a:pt x="85894" y="135"/>
                  </a:cubicBezTo>
                  <a:cubicBezTo>
                    <a:pt x="133239" y="135"/>
                    <a:pt x="171619" y="38516"/>
                    <a:pt x="171619" y="85860"/>
                  </a:cubicBezTo>
                  <a:cubicBezTo>
                    <a:pt x="170593" y="133180"/>
                    <a:pt x="132175" y="171133"/>
                    <a:pt x="84847" y="171585"/>
                  </a:cubicBezTo>
                  <a:cubicBezTo>
                    <a:pt x="37671" y="170700"/>
                    <a:pt x="-47" y="132091"/>
                    <a:pt x="169" y="8490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79" name="Google Shape;979;p42"/>
            <p:cNvSpPr/>
            <p:nvPr/>
          </p:nvSpPr>
          <p:spPr>
            <a:xfrm>
              <a:off x="5250654" y="3640262"/>
              <a:ext cx="171453" cy="171453"/>
            </a:xfrm>
            <a:custGeom>
              <a:avLst/>
              <a:gdLst/>
              <a:ahLst/>
              <a:cxnLst/>
              <a:rect l="l" t="t" r="r" b="b"/>
              <a:pathLst>
                <a:path w="171453" h="171453" extrusionOk="0">
                  <a:moveTo>
                    <a:pt x="169" y="85277"/>
                  </a:moveTo>
                  <a:cubicBezTo>
                    <a:pt x="485" y="37932"/>
                    <a:pt x="39121" y="-192"/>
                    <a:pt x="86466" y="123"/>
                  </a:cubicBezTo>
                  <a:cubicBezTo>
                    <a:pt x="133810" y="439"/>
                    <a:pt x="171935" y="39075"/>
                    <a:pt x="171619" y="86420"/>
                  </a:cubicBezTo>
                  <a:cubicBezTo>
                    <a:pt x="171304" y="133765"/>
                    <a:pt x="132667" y="171889"/>
                    <a:pt x="85323" y="171573"/>
                  </a:cubicBezTo>
                  <a:cubicBezTo>
                    <a:pt x="37978" y="171258"/>
                    <a:pt x="-146" y="132622"/>
                    <a:pt x="169" y="8527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80" name="Google Shape;980;p42"/>
            <p:cNvSpPr/>
            <p:nvPr/>
          </p:nvSpPr>
          <p:spPr>
            <a:xfrm>
              <a:off x="5650706" y="3640729"/>
              <a:ext cx="171453" cy="171460"/>
            </a:xfrm>
            <a:custGeom>
              <a:avLst/>
              <a:gdLst/>
              <a:ahLst/>
              <a:cxnLst/>
              <a:rect l="l" t="t" r="r" b="b"/>
              <a:pathLst>
                <a:path w="171453" h="171460" extrusionOk="0">
                  <a:moveTo>
                    <a:pt x="171617" y="85286"/>
                  </a:moveTo>
                  <a:cubicBezTo>
                    <a:pt x="171566" y="132702"/>
                    <a:pt x="133307" y="171216"/>
                    <a:pt x="85892" y="171582"/>
                  </a:cubicBezTo>
                  <a:cubicBezTo>
                    <a:pt x="38889" y="170768"/>
                    <a:pt x="981" y="132861"/>
                    <a:pt x="167" y="85857"/>
                  </a:cubicBezTo>
                  <a:cubicBezTo>
                    <a:pt x="167" y="38513"/>
                    <a:pt x="38548" y="132"/>
                    <a:pt x="85892" y="132"/>
                  </a:cubicBezTo>
                  <a:cubicBezTo>
                    <a:pt x="132495" y="-606"/>
                    <a:pt x="170872" y="36574"/>
                    <a:pt x="171610" y="83176"/>
                  </a:cubicBezTo>
                  <a:cubicBezTo>
                    <a:pt x="171621" y="83879"/>
                    <a:pt x="171624" y="84583"/>
                    <a:pt x="171617" y="852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grpSp>
        <p:nvGrpSpPr>
          <p:cNvPr id="100" name="Google Shape;100;p7"/>
          <p:cNvGrpSpPr/>
          <p:nvPr/>
        </p:nvGrpSpPr>
        <p:grpSpPr>
          <a:xfrm>
            <a:off x="7060223" y="2003099"/>
            <a:ext cx="1440000" cy="1185418"/>
            <a:chOff x="2743200" y="1923845"/>
            <a:chExt cx="3657600" cy="3010961"/>
          </a:xfrm>
        </p:grpSpPr>
        <p:sp>
          <p:nvSpPr>
            <p:cNvPr id="101" name="Google Shape;101;p7"/>
            <p:cNvSpPr/>
            <p:nvPr/>
          </p:nvSpPr>
          <p:spPr>
            <a:xfrm>
              <a:off x="2743200" y="1925938"/>
              <a:ext cx="3657600" cy="3008868"/>
            </a:xfrm>
            <a:custGeom>
              <a:avLst/>
              <a:gdLst/>
              <a:ahLst/>
              <a:cxnLst/>
              <a:rect l="l" t="t" r="r" b="b"/>
              <a:pathLst>
                <a:path w="3657600" h="3008868" extrusionOk="0">
                  <a:moveTo>
                    <a:pt x="167" y="2832115"/>
                  </a:moveTo>
                  <a:cubicBezTo>
                    <a:pt x="6358" y="2779156"/>
                    <a:pt x="11883" y="2726101"/>
                    <a:pt x="18741" y="2673238"/>
                  </a:cubicBezTo>
                  <a:cubicBezTo>
                    <a:pt x="55222" y="2391869"/>
                    <a:pt x="203431" y="2178509"/>
                    <a:pt x="425840" y="2012107"/>
                  </a:cubicBezTo>
                  <a:cubicBezTo>
                    <a:pt x="474036" y="1976008"/>
                    <a:pt x="529567" y="1949623"/>
                    <a:pt x="581097" y="1917905"/>
                  </a:cubicBezTo>
                  <a:cubicBezTo>
                    <a:pt x="598679" y="1908269"/>
                    <a:pt x="614730" y="1896071"/>
                    <a:pt x="628722" y="1881710"/>
                  </a:cubicBezTo>
                  <a:cubicBezTo>
                    <a:pt x="674251" y="1829704"/>
                    <a:pt x="672632" y="1818559"/>
                    <a:pt x="626150" y="1768934"/>
                  </a:cubicBezTo>
                  <a:cubicBezTo>
                    <a:pt x="524138" y="1660063"/>
                    <a:pt x="451081" y="1532238"/>
                    <a:pt x="388025" y="1398316"/>
                  </a:cubicBezTo>
                  <a:cubicBezTo>
                    <a:pt x="380024" y="1381362"/>
                    <a:pt x="373071" y="1369741"/>
                    <a:pt x="350687" y="1367265"/>
                  </a:cubicBezTo>
                  <a:cubicBezTo>
                    <a:pt x="238673" y="1353549"/>
                    <a:pt x="160949" y="1292494"/>
                    <a:pt x="126374" y="1185052"/>
                  </a:cubicBezTo>
                  <a:cubicBezTo>
                    <a:pt x="91798" y="1077610"/>
                    <a:pt x="119801" y="980074"/>
                    <a:pt x="204383" y="903302"/>
                  </a:cubicBezTo>
                  <a:cubicBezTo>
                    <a:pt x="224862" y="884252"/>
                    <a:pt x="227148" y="867393"/>
                    <a:pt x="227243" y="842152"/>
                  </a:cubicBezTo>
                  <a:cubicBezTo>
                    <a:pt x="227243" y="770047"/>
                    <a:pt x="229529" y="697657"/>
                    <a:pt x="236768" y="625934"/>
                  </a:cubicBezTo>
                  <a:cubicBezTo>
                    <a:pt x="242483" y="568784"/>
                    <a:pt x="270296" y="520302"/>
                    <a:pt x="311444" y="479154"/>
                  </a:cubicBezTo>
                  <a:cubicBezTo>
                    <a:pt x="320442" y="468305"/>
                    <a:pt x="324391" y="454136"/>
                    <a:pt x="322303" y="440197"/>
                  </a:cubicBezTo>
                  <a:cubicBezTo>
                    <a:pt x="301633" y="342375"/>
                    <a:pt x="330780" y="265318"/>
                    <a:pt x="405170" y="197690"/>
                  </a:cubicBezTo>
                  <a:cubicBezTo>
                    <a:pt x="571191" y="47100"/>
                    <a:pt x="765311" y="-15194"/>
                    <a:pt x="986195" y="3285"/>
                  </a:cubicBezTo>
                  <a:cubicBezTo>
                    <a:pt x="1068587" y="10238"/>
                    <a:pt x="1153835" y="16239"/>
                    <a:pt x="1231464" y="41385"/>
                  </a:cubicBezTo>
                  <a:cubicBezTo>
                    <a:pt x="1466160" y="119014"/>
                    <a:pt x="1602939" y="291892"/>
                    <a:pt x="1670757" y="524302"/>
                  </a:cubicBezTo>
                  <a:cubicBezTo>
                    <a:pt x="1699780" y="624082"/>
                    <a:pt x="1708269" y="728711"/>
                    <a:pt x="1695713" y="831865"/>
                  </a:cubicBezTo>
                  <a:cubicBezTo>
                    <a:pt x="1692284" y="861773"/>
                    <a:pt x="1694760" y="882633"/>
                    <a:pt x="1723049" y="904064"/>
                  </a:cubicBezTo>
                  <a:cubicBezTo>
                    <a:pt x="1780199" y="947308"/>
                    <a:pt x="1797535" y="1013221"/>
                    <a:pt x="1798487" y="1081801"/>
                  </a:cubicBezTo>
                  <a:cubicBezTo>
                    <a:pt x="1800936" y="1166023"/>
                    <a:pt x="1770732" y="1247931"/>
                    <a:pt x="1714191" y="1310401"/>
                  </a:cubicBezTo>
                  <a:cubicBezTo>
                    <a:pt x="1673519" y="1356692"/>
                    <a:pt x="1623799" y="1382695"/>
                    <a:pt x="1560458" y="1381362"/>
                  </a:cubicBezTo>
                  <a:cubicBezTo>
                    <a:pt x="1550171" y="1381362"/>
                    <a:pt x="1535978" y="1394792"/>
                    <a:pt x="1529692" y="1405555"/>
                  </a:cubicBezTo>
                  <a:cubicBezTo>
                    <a:pt x="1469399" y="1509092"/>
                    <a:pt x="1411677" y="1614248"/>
                    <a:pt x="1349765" y="1716832"/>
                  </a:cubicBezTo>
                  <a:cubicBezTo>
                    <a:pt x="1329191" y="1750932"/>
                    <a:pt x="1298520" y="1779031"/>
                    <a:pt x="1269469" y="1813511"/>
                  </a:cubicBezTo>
                  <a:cubicBezTo>
                    <a:pt x="1304235" y="1856278"/>
                    <a:pt x="1327667" y="1908761"/>
                    <a:pt x="1380816" y="1940765"/>
                  </a:cubicBezTo>
                  <a:cubicBezTo>
                    <a:pt x="1592557" y="2070115"/>
                    <a:pt x="1756387" y="2242327"/>
                    <a:pt x="1853542" y="2478356"/>
                  </a:cubicBezTo>
                  <a:cubicBezTo>
                    <a:pt x="1859474" y="2471140"/>
                    <a:pt x="1865007" y="2463604"/>
                    <a:pt x="1870115" y="2455782"/>
                  </a:cubicBezTo>
                  <a:cubicBezTo>
                    <a:pt x="1939457" y="2334243"/>
                    <a:pt x="2032612" y="2234040"/>
                    <a:pt x="2139768" y="2144791"/>
                  </a:cubicBezTo>
                  <a:cubicBezTo>
                    <a:pt x="2214730" y="2082402"/>
                    <a:pt x="2285120" y="2014679"/>
                    <a:pt x="2357129" y="1948766"/>
                  </a:cubicBezTo>
                  <a:cubicBezTo>
                    <a:pt x="2415517" y="1895331"/>
                    <a:pt x="2425423" y="1894378"/>
                    <a:pt x="2491336" y="1941146"/>
                  </a:cubicBezTo>
                  <a:lnTo>
                    <a:pt x="2689646" y="2081640"/>
                  </a:lnTo>
                  <a:lnTo>
                    <a:pt x="2925104" y="1924096"/>
                  </a:lnTo>
                  <a:cubicBezTo>
                    <a:pt x="2969681" y="1894283"/>
                    <a:pt x="2990922" y="1895521"/>
                    <a:pt x="3027593" y="1934764"/>
                  </a:cubicBezTo>
                  <a:cubicBezTo>
                    <a:pt x="3099224" y="2010923"/>
                    <a:pt x="3176431" y="2081635"/>
                    <a:pt x="3258575" y="2146315"/>
                  </a:cubicBezTo>
                  <a:cubicBezTo>
                    <a:pt x="3482603" y="2323575"/>
                    <a:pt x="3620048" y="2553128"/>
                    <a:pt x="3651576" y="2841068"/>
                  </a:cubicBezTo>
                  <a:cubicBezTo>
                    <a:pt x="3653085" y="2850203"/>
                    <a:pt x="3655152" y="2859237"/>
                    <a:pt x="3657767" y="2868119"/>
                  </a:cubicBezTo>
                  <a:lnTo>
                    <a:pt x="3657767" y="2968132"/>
                  </a:lnTo>
                  <a:cubicBezTo>
                    <a:pt x="3639670" y="2999183"/>
                    <a:pt x="3612143" y="3008994"/>
                    <a:pt x="3577186" y="3008994"/>
                  </a:cubicBezTo>
                  <a:cubicBezTo>
                    <a:pt x="2411707" y="3008549"/>
                    <a:pt x="1246228" y="3008549"/>
                    <a:pt x="80749" y="3008994"/>
                  </a:cubicBezTo>
                  <a:cubicBezTo>
                    <a:pt x="45697" y="3008994"/>
                    <a:pt x="18360" y="2999469"/>
                    <a:pt x="167" y="2968132"/>
                  </a:cubicBezTo>
                  <a:close/>
                  <a:moveTo>
                    <a:pt x="1453778" y="709945"/>
                  </a:moveTo>
                  <a:cubicBezTo>
                    <a:pt x="1306997" y="748997"/>
                    <a:pt x="1177553" y="722613"/>
                    <a:pt x="1055156" y="641365"/>
                  </a:cubicBezTo>
                  <a:cubicBezTo>
                    <a:pt x="975813" y="588501"/>
                    <a:pt x="883706" y="571451"/>
                    <a:pt x="789885" y="569546"/>
                  </a:cubicBezTo>
                  <a:cubicBezTo>
                    <a:pt x="643867" y="566498"/>
                    <a:pt x="538711" y="632983"/>
                    <a:pt x="487371" y="768523"/>
                  </a:cubicBezTo>
                  <a:cubicBezTo>
                    <a:pt x="458796" y="843295"/>
                    <a:pt x="447938" y="924543"/>
                    <a:pt x="427745" y="1002457"/>
                  </a:cubicBezTo>
                  <a:cubicBezTo>
                    <a:pt x="402599" y="1100755"/>
                    <a:pt x="423553" y="1191433"/>
                    <a:pt x="464321" y="1281826"/>
                  </a:cubicBezTo>
                  <a:cubicBezTo>
                    <a:pt x="533567" y="1435464"/>
                    <a:pt x="608434" y="1585387"/>
                    <a:pt x="729592" y="1705498"/>
                  </a:cubicBezTo>
                  <a:cubicBezTo>
                    <a:pt x="877229" y="1851802"/>
                    <a:pt x="1097924" y="1839705"/>
                    <a:pt x="1229273" y="1679590"/>
                  </a:cubicBezTo>
                  <a:cubicBezTo>
                    <a:pt x="1346240" y="1536715"/>
                    <a:pt x="1422536" y="1372313"/>
                    <a:pt x="1483019" y="1199720"/>
                  </a:cubicBezTo>
                  <a:cubicBezTo>
                    <a:pt x="1485041" y="1194133"/>
                    <a:pt x="1486322" y="1188305"/>
                    <a:pt x="1486829" y="1182385"/>
                  </a:cubicBezTo>
                  <a:cubicBezTo>
                    <a:pt x="1498640" y="1024841"/>
                    <a:pt x="1483972" y="869203"/>
                    <a:pt x="1453778" y="709945"/>
                  </a:cubicBezTo>
                  <a:close/>
                  <a:moveTo>
                    <a:pt x="1457873" y="2142695"/>
                  </a:moveTo>
                  <a:cubicBezTo>
                    <a:pt x="1457873" y="2212228"/>
                    <a:pt x="1456826" y="2275283"/>
                    <a:pt x="1458826" y="2338244"/>
                  </a:cubicBezTo>
                  <a:cubicBezTo>
                    <a:pt x="1461157" y="2351095"/>
                    <a:pt x="1468665" y="2362424"/>
                    <a:pt x="1479590" y="2369581"/>
                  </a:cubicBezTo>
                  <a:cubicBezTo>
                    <a:pt x="1540646" y="2411491"/>
                    <a:pt x="1567887" y="2482166"/>
                    <a:pt x="1547218" y="2550556"/>
                  </a:cubicBezTo>
                  <a:cubicBezTo>
                    <a:pt x="1528150" y="2615459"/>
                    <a:pt x="1469121" y="2660445"/>
                    <a:pt x="1401485" y="2661617"/>
                  </a:cubicBezTo>
                  <a:cubicBezTo>
                    <a:pt x="1332545" y="2662575"/>
                    <a:pt x="1271273" y="2617844"/>
                    <a:pt x="1251181" y="2551889"/>
                  </a:cubicBezTo>
                  <a:cubicBezTo>
                    <a:pt x="1229148" y="2483657"/>
                    <a:pt x="1256706" y="2409212"/>
                    <a:pt x="1317856" y="2371771"/>
                  </a:cubicBezTo>
                  <a:cubicBezTo>
                    <a:pt x="1333535" y="2363436"/>
                    <a:pt x="1342525" y="2346363"/>
                    <a:pt x="1340525" y="2328719"/>
                  </a:cubicBezTo>
                  <a:cubicBezTo>
                    <a:pt x="1339763" y="2246613"/>
                    <a:pt x="1340525" y="2164508"/>
                    <a:pt x="1339478" y="2082402"/>
                  </a:cubicBezTo>
                  <a:cubicBezTo>
                    <a:pt x="1337979" y="2068140"/>
                    <a:pt x="1331858" y="2054760"/>
                    <a:pt x="1322047" y="2044302"/>
                  </a:cubicBezTo>
                  <a:cubicBezTo>
                    <a:pt x="1319475" y="2041540"/>
                    <a:pt x="1299854" y="2050493"/>
                    <a:pt x="1290710" y="2057542"/>
                  </a:cubicBezTo>
                  <a:cubicBezTo>
                    <a:pt x="1095710" y="2209060"/>
                    <a:pt x="822670" y="2208628"/>
                    <a:pt x="628151" y="2056494"/>
                  </a:cubicBezTo>
                  <a:cubicBezTo>
                    <a:pt x="616931" y="2048457"/>
                    <a:pt x="603050" y="2045047"/>
                    <a:pt x="589384" y="2046969"/>
                  </a:cubicBezTo>
                  <a:cubicBezTo>
                    <a:pt x="570334" y="2050493"/>
                    <a:pt x="562333" y="2064590"/>
                    <a:pt x="562904" y="2086498"/>
                  </a:cubicBezTo>
                  <a:cubicBezTo>
                    <a:pt x="564905" y="2159078"/>
                    <a:pt x="569476" y="2232135"/>
                    <a:pt x="562904" y="2304144"/>
                  </a:cubicBezTo>
                  <a:cubicBezTo>
                    <a:pt x="556808" y="2370819"/>
                    <a:pt x="578621" y="2408919"/>
                    <a:pt x="639676" y="2438637"/>
                  </a:cubicBezTo>
                  <a:cubicBezTo>
                    <a:pt x="734926" y="2486262"/>
                    <a:pt x="780836" y="2569225"/>
                    <a:pt x="778646" y="2676762"/>
                  </a:cubicBezTo>
                  <a:cubicBezTo>
                    <a:pt x="778074" y="2706480"/>
                    <a:pt x="778646" y="2736293"/>
                    <a:pt x="778646" y="2766011"/>
                  </a:cubicBezTo>
                  <a:cubicBezTo>
                    <a:pt x="777788" y="2807635"/>
                    <a:pt x="755786" y="2832020"/>
                    <a:pt x="719972" y="2832115"/>
                  </a:cubicBezTo>
                  <a:cubicBezTo>
                    <a:pt x="684158" y="2832210"/>
                    <a:pt x="662250" y="2808493"/>
                    <a:pt x="660917" y="2766297"/>
                  </a:cubicBezTo>
                  <a:cubicBezTo>
                    <a:pt x="659869" y="2731817"/>
                    <a:pt x="660345" y="2697241"/>
                    <a:pt x="660917" y="2662760"/>
                  </a:cubicBezTo>
                  <a:cubicBezTo>
                    <a:pt x="662377" y="2622600"/>
                    <a:pt x="643687" y="2584362"/>
                    <a:pt x="611101" y="2560843"/>
                  </a:cubicBezTo>
                  <a:cubicBezTo>
                    <a:pt x="581040" y="2539624"/>
                    <a:pt x="549777" y="2520160"/>
                    <a:pt x="517470" y="2502550"/>
                  </a:cubicBezTo>
                  <a:cubicBezTo>
                    <a:pt x="509290" y="2498882"/>
                    <a:pt x="499933" y="2498882"/>
                    <a:pt x="491753" y="2502550"/>
                  </a:cubicBezTo>
                  <a:cubicBezTo>
                    <a:pt x="455448" y="2520188"/>
                    <a:pt x="420122" y="2539775"/>
                    <a:pt x="385930" y="2561224"/>
                  </a:cubicBezTo>
                  <a:cubicBezTo>
                    <a:pt x="347754" y="2585278"/>
                    <a:pt x="325818" y="2628308"/>
                    <a:pt x="328780" y="2673333"/>
                  </a:cubicBezTo>
                  <a:cubicBezTo>
                    <a:pt x="329732" y="2705432"/>
                    <a:pt x="329732" y="2737627"/>
                    <a:pt x="328780" y="2769726"/>
                  </a:cubicBezTo>
                  <a:cubicBezTo>
                    <a:pt x="327351" y="2808397"/>
                    <a:pt x="303920" y="2832115"/>
                    <a:pt x="269725" y="2832210"/>
                  </a:cubicBezTo>
                  <a:cubicBezTo>
                    <a:pt x="235530" y="2832305"/>
                    <a:pt x="212575" y="2808969"/>
                    <a:pt x="210479" y="2769821"/>
                  </a:cubicBezTo>
                  <a:cubicBezTo>
                    <a:pt x="209050" y="2737817"/>
                    <a:pt x="209622" y="2705623"/>
                    <a:pt x="210479" y="2673428"/>
                  </a:cubicBezTo>
                  <a:cubicBezTo>
                    <a:pt x="212003" y="2571892"/>
                    <a:pt x="258104" y="2496359"/>
                    <a:pt x="345449" y="2445495"/>
                  </a:cubicBezTo>
                  <a:cubicBezTo>
                    <a:pt x="372023" y="2429969"/>
                    <a:pt x="401360" y="2418730"/>
                    <a:pt x="427173" y="2401966"/>
                  </a:cubicBezTo>
                  <a:cubicBezTo>
                    <a:pt x="438768" y="2393855"/>
                    <a:pt x="446410" y="2381234"/>
                    <a:pt x="448223" y="2367199"/>
                  </a:cubicBezTo>
                  <a:cubicBezTo>
                    <a:pt x="449557" y="2301763"/>
                    <a:pt x="447747" y="2236326"/>
                    <a:pt x="446604" y="2170889"/>
                  </a:cubicBezTo>
                  <a:cubicBezTo>
                    <a:pt x="445695" y="2164389"/>
                    <a:pt x="444098" y="2158003"/>
                    <a:pt x="441842" y="2151839"/>
                  </a:cubicBezTo>
                  <a:cubicBezTo>
                    <a:pt x="238673" y="2294714"/>
                    <a:pt x="78844" y="2669618"/>
                    <a:pt x="127516" y="2886979"/>
                  </a:cubicBezTo>
                  <a:lnTo>
                    <a:pt x="1793249" y="2886979"/>
                  </a:lnTo>
                  <a:cubicBezTo>
                    <a:pt x="1803917" y="2585703"/>
                    <a:pt x="1701904" y="2335577"/>
                    <a:pt x="1457873" y="2142695"/>
                  </a:cubicBezTo>
                  <a:close/>
                  <a:moveTo>
                    <a:pt x="3533752" y="2887646"/>
                  </a:moveTo>
                  <a:cubicBezTo>
                    <a:pt x="3551849" y="2670761"/>
                    <a:pt x="3339728" y="2311478"/>
                    <a:pt x="3125796" y="2196892"/>
                  </a:cubicBezTo>
                  <a:cubicBezTo>
                    <a:pt x="3065789" y="2283475"/>
                    <a:pt x="3001971" y="2368342"/>
                    <a:pt x="2946536" y="2457782"/>
                  </a:cubicBezTo>
                  <a:cubicBezTo>
                    <a:pt x="2898911" y="2533982"/>
                    <a:pt x="2842999" y="2539316"/>
                    <a:pt x="2798898" y="2450829"/>
                  </a:cubicBezTo>
                  <a:cubicBezTo>
                    <a:pt x="2768513" y="2390059"/>
                    <a:pt x="2729175" y="2333767"/>
                    <a:pt x="2691742" y="2271854"/>
                  </a:cubicBezTo>
                  <a:cubicBezTo>
                    <a:pt x="2649641" y="2343959"/>
                    <a:pt x="2611637" y="2409776"/>
                    <a:pt x="2572775" y="2475213"/>
                  </a:cubicBezTo>
                  <a:cubicBezTo>
                    <a:pt x="2540485" y="2529505"/>
                    <a:pt x="2494098" y="2531506"/>
                    <a:pt x="2458475" y="2480357"/>
                  </a:cubicBezTo>
                  <a:cubicBezTo>
                    <a:pt x="2426947" y="2435589"/>
                    <a:pt x="2396181" y="2390440"/>
                    <a:pt x="2364939" y="2345387"/>
                  </a:cubicBezTo>
                  <a:cubicBezTo>
                    <a:pt x="2331316" y="2296810"/>
                    <a:pt x="2297597" y="2248327"/>
                    <a:pt x="2262736" y="2198131"/>
                  </a:cubicBezTo>
                  <a:cubicBezTo>
                    <a:pt x="2220350" y="2234897"/>
                    <a:pt x="2179964" y="2268140"/>
                    <a:pt x="2141483" y="2303477"/>
                  </a:cubicBezTo>
                  <a:cubicBezTo>
                    <a:pt x="2061242" y="2376605"/>
                    <a:pt x="1995514" y="2464210"/>
                    <a:pt x="1947744" y="2561700"/>
                  </a:cubicBezTo>
                  <a:cubicBezTo>
                    <a:pt x="1896119" y="2667142"/>
                    <a:pt x="1901738" y="2776679"/>
                    <a:pt x="1920312" y="2887646"/>
                  </a:cubicBezTo>
                  <a:close/>
                  <a:moveTo>
                    <a:pt x="349925" y="782620"/>
                  </a:moveTo>
                  <a:cubicBezTo>
                    <a:pt x="359927" y="759951"/>
                    <a:pt x="369832" y="737186"/>
                    <a:pt x="379929" y="714517"/>
                  </a:cubicBezTo>
                  <a:cubicBezTo>
                    <a:pt x="416886" y="631173"/>
                    <a:pt x="466892" y="557735"/>
                    <a:pt x="549665" y="514492"/>
                  </a:cubicBezTo>
                  <a:cubicBezTo>
                    <a:pt x="655144" y="457208"/>
                    <a:pt x="776829" y="437078"/>
                    <a:pt x="895136" y="457342"/>
                  </a:cubicBezTo>
                  <a:cubicBezTo>
                    <a:pt x="992101" y="473439"/>
                    <a:pt x="1077064" y="518016"/>
                    <a:pt x="1161836" y="564498"/>
                  </a:cubicBezTo>
                  <a:cubicBezTo>
                    <a:pt x="1191621" y="581319"/>
                    <a:pt x="1223397" y="594343"/>
                    <a:pt x="1256420" y="603265"/>
                  </a:cubicBezTo>
                  <a:cubicBezTo>
                    <a:pt x="1328048" y="621362"/>
                    <a:pt x="1397866" y="606217"/>
                    <a:pt x="1466541" y="583072"/>
                  </a:cubicBezTo>
                  <a:cubicBezTo>
                    <a:pt x="1517119" y="566022"/>
                    <a:pt x="1546361" y="583072"/>
                    <a:pt x="1558172" y="634888"/>
                  </a:cubicBezTo>
                  <a:cubicBezTo>
                    <a:pt x="1564839" y="664320"/>
                    <a:pt x="1571316" y="693847"/>
                    <a:pt x="1577888" y="723280"/>
                  </a:cubicBezTo>
                  <a:lnTo>
                    <a:pt x="1587413" y="721279"/>
                  </a:lnTo>
                  <a:cubicBezTo>
                    <a:pt x="1577126" y="665463"/>
                    <a:pt x="1571316" y="608313"/>
                    <a:pt x="1555600" y="554116"/>
                  </a:cubicBezTo>
                  <a:cubicBezTo>
                    <a:pt x="1492640" y="336565"/>
                    <a:pt x="1359575" y="187117"/>
                    <a:pt x="1132499" y="135778"/>
                  </a:cubicBezTo>
                  <a:cubicBezTo>
                    <a:pt x="1081922" y="124348"/>
                    <a:pt x="1028772" y="122728"/>
                    <a:pt x="976670" y="119204"/>
                  </a:cubicBezTo>
                  <a:cubicBezTo>
                    <a:pt x="807792" y="107965"/>
                    <a:pt x="652154" y="145112"/>
                    <a:pt x="519947" y="255316"/>
                  </a:cubicBezTo>
                  <a:cubicBezTo>
                    <a:pt x="460701" y="304751"/>
                    <a:pt x="438794" y="372569"/>
                    <a:pt x="453272" y="447817"/>
                  </a:cubicBezTo>
                  <a:cubicBezTo>
                    <a:pt x="460892" y="488774"/>
                    <a:pt x="448699" y="516873"/>
                    <a:pt x="420124" y="543067"/>
                  </a:cubicBezTo>
                  <a:cubicBezTo>
                    <a:pt x="407007" y="553061"/>
                    <a:pt x="395782" y="565318"/>
                    <a:pt x="386977" y="579262"/>
                  </a:cubicBezTo>
                  <a:cubicBezTo>
                    <a:pt x="355658" y="642219"/>
                    <a:pt x="342811" y="712759"/>
                    <a:pt x="349925" y="782716"/>
                  </a:cubicBezTo>
                  <a:close/>
                  <a:moveTo>
                    <a:pt x="1224987" y="1955148"/>
                  </a:moveTo>
                  <a:lnTo>
                    <a:pt x="1171076" y="1879615"/>
                  </a:lnTo>
                  <a:cubicBezTo>
                    <a:pt x="1035154" y="1940384"/>
                    <a:pt x="902661" y="1937717"/>
                    <a:pt x="771026" y="1880948"/>
                  </a:cubicBezTo>
                  <a:lnTo>
                    <a:pt x="713018" y="1967245"/>
                  </a:lnTo>
                  <a:cubicBezTo>
                    <a:pt x="835986" y="2085545"/>
                    <a:pt x="1088399" y="2080592"/>
                    <a:pt x="1224987" y="1955243"/>
                  </a:cubicBezTo>
                  <a:close/>
                  <a:moveTo>
                    <a:pt x="2764799" y="2173461"/>
                  </a:moveTo>
                  <a:lnTo>
                    <a:pt x="2876622" y="2348816"/>
                  </a:lnTo>
                  <a:lnTo>
                    <a:pt x="3037690" y="2116121"/>
                  </a:lnTo>
                  <a:lnTo>
                    <a:pt x="2962633" y="2040492"/>
                  </a:lnTo>
                  <a:close/>
                  <a:moveTo>
                    <a:pt x="2611160" y="2171080"/>
                  </a:moveTo>
                  <a:cubicBezTo>
                    <a:pt x="2553344" y="2130027"/>
                    <a:pt x="2499527" y="2091260"/>
                    <a:pt x="2444759" y="2053922"/>
                  </a:cubicBezTo>
                  <a:cubicBezTo>
                    <a:pt x="2436414" y="2049519"/>
                    <a:pt x="2426433" y="2049519"/>
                    <a:pt x="2418089" y="2053922"/>
                  </a:cubicBezTo>
                  <a:cubicBezTo>
                    <a:pt x="2394467" y="2072972"/>
                    <a:pt x="2372750" y="2094784"/>
                    <a:pt x="2349318" y="2116502"/>
                  </a:cubicBezTo>
                  <a:lnTo>
                    <a:pt x="2510005" y="2348435"/>
                  </a:lnTo>
                  <a:cubicBezTo>
                    <a:pt x="2545724" y="2287380"/>
                    <a:pt x="2577347" y="2230802"/>
                    <a:pt x="2611446" y="2171080"/>
                  </a:cubicBezTo>
                  <a:close/>
                  <a:moveTo>
                    <a:pt x="257628" y="1026460"/>
                  </a:moveTo>
                  <a:cubicBezTo>
                    <a:pt x="205240" y="1101041"/>
                    <a:pt x="237435" y="1207435"/>
                    <a:pt x="319064" y="1234582"/>
                  </a:cubicBezTo>
                  <a:close/>
                  <a:moveTo>
                    <a:pt x="1590366" y="1256870"/>
                  </a:moveTo>
                  <a:cubicBezTo>
                    <a:pt x="1664280" y="1215246"/>
                    <a:pt x="1701142" y="1101898"/>
                    <a:pt x="1668185" y="1037033"/>
                  </a:cubicBezTo>
                  <a:close/>
                  <a:moveTo>
                    <a:pt x="1357004" y="2498168"/>
                  </a:moveTo>
                  <a:lnTo>
                    <a:pt x="1357575" y="2514742"/>
                  </a:lnTo>
                  <a:cubicBezTo>
                    <a:pt x="1372244" y="2524267"/>
                    <a:pt x="1387769" y="2542745"/>
                    <a:pt x="1401390" y="2541412"/>
                  </a:cubicBezTo>
                  <a:cubicBezTo>
                    <a:pt x="1415011" y="2540078"/>
                    <a:pt x="1431299" y="2519314"/>
                    <a:pt x="1434251" y="2504645"/>
                  </a:cubicBezTo>
                  <a:cubicBezTo>
                    <a:pt x="1438463" y="2488619"/>
                    <a:pt x="1428886" y="2472212"/>
                    <a:pt x="1412859" y="2468000"/>
                  </a:cubicBezTo>
                  <a:cubicBezTo>
                    <a:pt x="1408300" y="2466802"/>
                    <a:pt x="1403522" y="2466695"/>
                    <a:pt x="1398914" y="2467688"/>
                  </a:cubicBezTo>
                  <a:cubicBezTo>
                    <a:pt x="1383674" y="2470165"/>
                    <a:pt x="1370910" y="2487500"/>
                    <a:pt x="1357004" y="249816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2" name="Google Shape;102;p7"/>
            <p:cNvSpPr/>
            <p:nvPr/>
          </p:nvSpPr>
          <p:spPr>
            <a:xfrm>
              <a:off x="4622610" y="1923845"/>
              <a:ext cx="1641670" cy="1899849"/>
            </a:xfrm>
            <a:custGeom>
              <a:avLst/>
              <a:gdLst/>
              <a:ahLst/>
              <a:cxnLst/>
              <a:rect l="l" t="t" r="r" b="b"/>
              <a:pathLst>
                <a:path w="1641670" h="1899849" extrusionOk="0">
                  <a:moveTo>
                    <a:pt x="1488416" y="1021696"/>
                  </a:moveTo>
                  <a:cubicBezTo>
                    <a:pt x="1628815" y="1050938"/>
                    <a:pt x="1680345" y="1162190"/>
                    <a:pt x="1611575" y="1288396"/>
                  </a:cubicBezTo>
                  <a:cubicBezTo>
                    <a:pt x="1553948" y="1393838"/>
                    <a:pt x="1472414" y="1480992"/>
                    <a:pt x="1387261" y="1564621"/>
                  </a:cubicBezTo>
                  <a:cubicBezTo>
                    <a:pt x="1276485" y="1673206"/>
                    <a:pt x="1158661" y="1773028"/>
                    <a:pt x="1020453" y="1846085"/>
                  </a:cubicBezTo>
                  <a:cubicBezTo>
                    <a:pt x="889294" y="1915522"/>
                    <a:pt x="753753" y="1919523"/>
                    <a:pt x="624023" y="1848371"/>
                  </a:cubicBezTo>
                  <a:cubicBezTo>
                    <a:pt x="385897" y="1718164"/>
                    <a:pt x="193683" y="1536046"/>
                    <a:pt x="41759" y="1312018"/>
                  </a:cubicBezTo>
                  <a:cubicBezTo>
                    <a:pt x="18415" y="1277440"/>
                    <a:pt x="4285" y="1237475"/>
                    <a:pt x="707" y="1195908"/>
                  </a:cubicBezTo>
                  <a:cubicBezTo>
                    <a:pt x="-5961" y="1098277"/>
                    <a:pt x="49570" y="1036841"/>
                    <a:pt x="146820" y="1022553"/>
                  </a:cubicBezTo>
                  <a:cubicBezTo>
                    <a:pt x="148525" y="1018527"/>
                    <a:pt x="149555" y="1014246"/>
                    <a:pt x="149868" y="1009885"/>
                  </a:cubicBezTo>
                  <a:cubicBezTo>
                    <a:pt x="137390" y="824433"/>
                    <a:pt x="179205" y="646316"/>
                    <a:pt x="223401" y="468294"/>
                  </a:cubicBezTo>
                  <a:cubicBezTo>
                    <a:pt x="243689" y="386379"/>
                    <a:pt x="261501" y="303987"/>
                    <a:pt x="281599" y="221977"/>
                  </a:cubicBezTo>
                  <a:cubicBezTo>
                    <a:pt x="310841" y="100914"/>
                    <a:pt x="404281" y="17475"/>
                    <a:pt x="529249" y="4807"/>
                  </a:cubicBezTo>
                  <a:cubicBezTo>
                    <a:pt x="581435" y="725"/>
                    <a:pt x="633798" y="-642"/>
                    <a:pt x="686126" y="711"/>
                  </a:cubicBezTo>
                  <a:cubicBezTo>
                    <a:pt x="827667" y="711"/>
                    <a:pt x="969589" y="-2337"/>
                    <a:pt x="1110750" y="5474"/>
                  </a:cubicBezTo>
                  <a:cubicBezTo>
                    <a:pt x="1242481" y="12713"/>
                    <a:pt x="1327825" y="94723"/>
                    <a:pt x="1357638" y="224549"/>
                  </a:cubicBezTo>
                  <a:cubicBezTo>
                    <a:pt x="1396500" y="393617"/>
                    <a:pt x="1439839" y="561734"/>
                    <a:pt x="1472510" y="732041"/>
                  </a:cubicBezTo>
                  <a:cubicBezTo>
                    <a:pt x="1488226" y="814146"/>
                    <a:pt x="1483844" y="900062"/>
                    <a:pt x="1488321" y="984263"/>
                  </a:cubicBezTo>
                  <a:cubicBezTo>
                    <a:pt x="1489083" y="996645"/>
                    <a:pt x="1488416" y="1009504"/>
                    <a:pt x="1488416" y="1021696"/>
                  </a:cubicBezTo>
                  <a:close/>
                  <a:moveTo>
                    <a:pt x="280361" y="756711"/>
                  </a:moveTo>
                  <a:cubicBezTo>
                    <a:pt x="261882" y="876821"/>
                    <a:pt x="266264" y="994169"/>
                    <a:pt x="274836" y="1111517"/>
                  </a:cubicBezTo>
                  <a:cubicBezTo>
                    <a:pt x="277217" y="1144188"/>
                    <a:pt x="271693" y="1171048"/>
                    <a:pt x="238451" y="1184669"/>
                  </a:cubicBezTo>
                  <a:cubicBezTo>
                    <a:pt x="206923" y="1197528"/>
                    <a:pt x="183777" y="1185717"/>
                    <a:pt x="164060" y="1160094"/>
                  </a:cubicBezTo>
                  <a:cubicBezTo>
                    <a:pt x="158441" y="1152760"/>
                    <a:pt x="144534" y="1143616"/>
                    <a:pt x="139105" y="1145997"/>
                  </a:cubicBezTo>
                  <a:cubicBezTo>
                    <a:pt x="130056" y="1149903"/>
                    <a:pt x="117959" y="1163714"/>
                    <a:pt x="119198" y="1171239"/>
                  </a:cubicBezTo>
                  <a:cubicBezTo>
                    <a:pt x="123960" y="1199814"/>
                    <a:pt x="126722" y="1232103"/>
                    <a:pt x="142915" y="1253439"/>
                  </a:cubicBezTo>
                  <a:cubicBezTo>
                    <a:pt x="195547" y="1323863"/>
                    <a:pt x="252087" y="1391279"/>
                    <a:pt x="312269" y="1455369"/>
                  </a:cubicBezTo>
                  <a:cubicBezTo>
                    <a:pt x="417901" y="1565478"/>
                    <a:pt x="530582" y="1668634"/>
                    <a:pt x="666885" y="1740453"/>
                  </a:cubicBezTo>
                  <a:cubicBezTo>
                    <a:pt x="765755" y="1792554"/>
                    <a:pt x="869196" y="1796174"/>
                    <a:pt x="967494" y="1741119"/>
                  </a:cubicBezTo>
                  <a:cubicBezTo>
                    <a:pt x="1032480" y="1704376"/>
                    <a:pt x="1094233" y="1662188"/>
                    <a:pt x="1152089" y="1615008"/>
                  </a:cubicBezTo>
                  <a:cubicBezTo>
                    <a:pt x="1279819" y="1511281"/>
                    <a:pt x="1397167" y="1395933"/>
                    <a:pt x="1491655" y="1260488"/>
                  </a:cubicBezTo>
                  <a:cubicBezTo>
                    <a:pt x="1505764" y="1240233"/>
                    <a:pt x="1515318" y="1217161"/>
                    <a:pt x="1519658" y="1192860"/>
                  </a:cubicBezTo>
                  <a:cubicBezTo>
                    <a:pt x="1521944" y="1178859"/>
                    <a:pt x="1508609" y="1162285"/>
                    <a:pt x="1502228" y="1146855"/>
                  </a:cubicBezTo>
                  <a:cubicBezTo>
                    <a:pt x="1489854" y="1153508"/>
                    <a:pt x="1478121" y="1161288"/>
                    <a:pt x="1467176" y="1170096"/>
                  </a:cubicBezTo>
                  <a:cubicBezTo>
                    <a:pt x="1448126" y="1188193"/>
                    <a:pt x="1427647" y="1195623"/>
                    <a:pt x="1402406" y="1186002"/>
                  </a:cubicBezTo>
                  <a:cubicBezTo>
                    <a:pt x="1377164" y="1176382"/>
                    <a:pt x="1363258" y="1159428"/>
                    <a:pt x="1363448" y="1132281"/>
                  </a:cubicBezTo>
                  <a:cubicBezTo>
                    <a:pt x="1363448" y="1113231"/>
                    <a:pt x="1365830" y="1094181"/>
                    <a:pt x="1365734" y="1075131"/>
                  </a:cubicBezTo>
                  <a:cubicBezTo>
                    <a:pt x="1365163" y="979881"/>
                    <a:pt x="1363925" y="884631"/>
                    <a:pt x="1363448" y="790048"/>
                  </a:cubicBezTo>
                  <a:cubicBezTo>
                    <a:pt x="1363448" y="767569"/>
                    <a:pt x="1353923" y="758711"/>
                    <a:pt x="1331063" y="759378"/>
                  </a:cubicBezTo>
                  <a:cubicBezTo>
                    <a:pt x="1283438" y="760806"/>
                    <a:pt x="1235813" y="761283"/>
                    <a:pt x="1188188" y="759378"/>
                  </a:cubicBezTo>
                  <a:cubicBezTo>
                    <a:pt x="1164090" y="758330"/>
                    <a:pt x="1155518" y="767569"/>
                    <a:pt x="1150088" y="789667"/>
                  </a:cubicBezTo>
                  <a:cubicBezTo>
                    <a:pt x="1133465" y="858479"/>
                    <a:pt x="1094879" y="920002"/>
                    <a:pt x="1040170" y="964927"/>
                  </a:cubicBezTo>
                  <a:cubicBezTo>
                    <a:pt x="846527" y="1128376"/>
                    <a:pt x="552585" y="1033983"/>
                    <a:pt x="485339" y="786333"/>
                  </a:cubicBezTo>
                  <a:cubicBezTo>
                    <a:pt x="482386" y="775284"/>
                    <a:pt x="470956" y="758520"/>
                    <a:pt x="462955" y="758235"/>
                  </a:cubicBezTo>
                  <a:cubicBezTo>
                    <a:pt x="402947" y="755663"/>
                    <a:pt x="342464" y="756711"/>
                    <a:pt x="280361" y="756711"/>
                  </a:cubicBezTo>
                  <a:close/>
                  <a:moveTo>
                    <a:pt x="304364" y="639744"/>
                  </a:moveTo>
                  <a:cubicBezTo>
                    <a:pt x="354560" y="639744"/>
                    <a:pt x="400566" y="638315"/>
                    <a:pt x="446476" y="640315"/>
                  </a:cubicBezTo>
                  <a:cubicBezTo>
                    <a:pt x="472575" y="641553"/>
                    <a:pt x="482195" y="632886"/>
                    <a:pt x="489625" y="607263"/>
                  </a:cubicBezTo>
                  <a:cubicBezTo>
                    <a:pt x="539644" y="425319"/>
                    <a:pt x="727688" y="318373"/>
                    <a:pt x="909632" y="368393"/>
                  </a:cubicBezTo>
                  <a:cubicBezTo>
                    <a:pt x="955117" y="380898"/>
                    <a:pt x="997519" y="402685"/>
                    <a:pt x="1034169" y="432384"/>
                  </a:cubicBezTo>
                  <a:cubicBezTo>
                    <a:pt x="1100844" y="485819"/>
                    <a:pt x="1139992" y="556209"/>
                    <a:pt x="1157994" y="638791"/>
                  </a:cubicBezTo>
                  <a:lnTo>
                    <a:pt x="1334207" y="638791"/>
                  </a:lnTo>
                  <a:cubicBezTo>
                    <a:pt x="1303441" y="508775"/>
                    <a:pt x="1273342" y="381616"/>
                    <a:pt x="1243338" y="254457"/>
                  </a:cubicBezTo>
                  <a:cubicBezTo>
                    <a:pt x="1225145" y="177400"/>
                    <a:pt x="1161994" y="121107"/>
                    <a:pt x="1083890" y="120345"/>
                  </a:cubicBezTo>
                  <a:cubicBezTo>
                    <a:pt x="907741" y="118440"/>
                    <a:pt x="731592" y="118440"/>
                    <a:pt x="555443" y="120345"/>
                  </a:cubicBezTo>
                  <a:cubicBezTo>
                    <a:pt x="478290" y="121107"/>
                    <a:pt x="414853" y="175495"/>
                    <a:pt x="395994" y="250362"/>
                  </a:cubicBezTo>
                  <a:cubicBezTo>
                    <a:pt x="385612" y="291795"/>
                    <a:pt x="375991" y="333515"/>
                    <a:pt x="366181" y="375139"/>
                  </a:cubicBezTo>
                  <a:cubicBezTo>
                    <a:pt x="346083" y="461531"/>
                    <a:pt x="325985" y="548208"/>
                    <a:pt x="304364" y="639744"/>
                  </a:cubicBezTo>
                  <a:close/>
                  <a:moveTo>
                    <a:pt x="818714" y="474771"/>
                  </a:moveTo>
                  <a:cubicBezTo>
                    <a:pt x="693603" y="475348"/>
                    <a:pt x="592634" y="577212"/>
                    <a:pt x="593162" y="702323"/>
                  </a:cubicBezTo>
                  <a:cubicBezTo>
                    <a:pt x="594041" y="826167"/>
                    <a:pt x="694109" y="926405"/>
                    <a:pt x="817952" y="927494"/>
                  </a:cubicBezTo>
                  <a:cubicBezTo>
                    <a:pt x="942201" y="928442"/>
                    <a:pt x="1043694" y="828486"/>
                    <a:pt x="1044642" y="704236"/>
                  </a:cubicBezTo>
                  <a:cubicBezTo>
                    <a:pt x="1044649" y="703345"/>
                    <a:pt x="1044650" y="702453"/>
                    <a:pt x="1044647" y="701561"/>
                  </a:cubicBezTo>
                  <a:cubicBezTo>
                    <a:pt x="1045965" y="577630"/>
                    <a:pt x="946567" y="476096"/>
                    <a:pt x="822637" y="474778"/>
                  </a:cubicBezTo>
                  <a:cubicBezTo>
                    <a:pt x="821329" y="474764"/>
                    <a:pt x="820021" y="474762"/>
                    <a:pt x="818714" y="47477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3" name="Google Shape;103;p7"/>
            <p:cNvSpPr/>
            <p:nvPr/>
          </p:nvSpPr>
          <p:spPr>
            <a:xfrm>
              <a:off x="5722901" y="4372156"/>
              <a:ext cx="381802" cy="387217"/>
            </a:xfrm>
            <a:custGeom>
              <a:avLst/>
              <a:gdLst/>
              <a:ahLst/>
              <a:cxnLst/>
              <a:rect l="l" t="t" r="r" b="b"/>
              <a:pathLst>
                <a:path w="381802" h="387217" extrusionOk="0">
                  <a:moveTo>
                    <a:pt x="249917" y="253214"/>
                  </a:moveTo>
                  <a:cubicBezTo>
                    <a:pt x="249917" y="279979"/>
                    <a:pt x="249917" y="300172"/>
                    <a:pt x="249917" y="319889"/>
                  </a:cubicBezTo>
                  <a:cubicBezTo>
                    <a:pt x="249155" y="362085"/>
                    <a:pt x="228390" y="386564"/>
                    <a:pt x="192767" y="387326"/>
                  </a:cubicBezTo>
                  <a:cubicBezTo>
                    <a:pt x="157143" y="388088"/>
                    <a:pt x="133902" y="363418"/>
                    <a:pt x="132855" y="319222"/>
                  </a:cubicBezTo>
                  <a:cubicBezTo>
                    <a:pt x="132855" y="299125"/>
                    <a:pt x="132855" y="279027"/>
                    <a:pt x="132855" y="252547"/>
                  </a:cubicBezTo>
                  <a:cubicBezTo>
                    <a:pt x="108090" y="252547"/>
                    <a:pt x="85992" y="253405"/>
                    <a:pt x="63989" y="252547"/>
                  </a:cubicBezTo>
                  <a:cubicBezTo>
                    <a:pt x="25317" y="250833"/>
                    <a:pt x="552" y="227878"/>
                    <a:pt x="171" y="194731"/>
                  </a:cubicBezTo>
                  <a:cubicBezTo>
                    <a:pt x="-210" y="161584"/>
                    <a:pt x="26175" y="136342"/>
                    <a:pt x="66180" y="135390"/>
                  </a:cubicBezTo>
                  <a:cubicBezTo>
                    <a:pt x="86277" y="134818"/>
                    <a:pt x="106470" y="135390"/>
                    <a:pt x="132855" y="135390"/>
                  </a:cubicBezTo>
                  <a:cubicBezTo>
                    <a:pt x="132855" y="110434"/>
                    <a:pt x="132188" y="87765"/>
                    <a:pt x="132855" y="64143"/>
                  </a:cubicBezTo>
                  <a:cubicBezTo>
                    <a:pt x="134283" y="25090"/>
                    <a:pt x="156572" y="706"/>
                    <a:pt x="190005" y="135"/>
                  </a:cubicBezTo>
                  <a:cubicBezTo>
                    <a:pt x="223437" y="-437"/>
                    <a:pt x="248583" y="25376"/>
                    <a:pt x="249536" y="65572"/>
                  </a:cubicBezTo>
                  <a:cubicBezTo>
                    <a:pt x="250107" y="86908"/>
                    <a:pt x="249536" y="108244"/>
                    <a:pt x="249536" y="135295"/>
                  </a:cubicBezTo>
                  <a:cubicBezTo>
                    <a:pt x="272015" y="135295"/>
                    <a:pt x="292779" y="135295"/>
                    <a:pt x="313544" y="135295"/>
                  </a:cubicBezTo>
                  <a:cubicBezTo>
                    <a:pt x="354597" y="136057"/>
                    <a:pt x="380790" y="158059"/>
                    <a:pt x="381933" y="192445"/>
                  </a:cubicBezTo>
                  <a:cubicBezTo>
                    <a:pt x="383076" y="228354"/>
                    <a:pt x="357073" y="251500"/>
                    <a:pt x="313353" y="252833"/>
                  </a:cubicBezTo>
                  <a:cubicBezTo>
                    <a:pt x="293732" y="253690"/>
                    <a:pt x="273729" y="253214"/>
                    <a:pt x="249917" y="25321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4" name="Google Shape;104;p7"/>
            <p:cNvSpPr/>
            <p:nvPr/>
          </p:nvSpPr>
          <p:spPr>
            <a:xfrm>
              <a:off x="5291069" y="2484173"/>
              <a:ext cx="302633" cy="308116"/>
            </a:xfrm>
            <a:custGeom>
              <a:avLst/>
              <a:gdLst/>
              <a:ahLst/>
              <a:cxnLst/>
              <a:rect l="l" t="t" r="r" b="b"/>
              <a:pathLst>
                <a:path w="302633" h="308116" extrusionOk="0">
                  <a:moveTo>
                    <a:pt x="211595" y="91797"/>
                  </a:moveTo>
                  <a:cubicBezTo>
                    <a:pt x="280556" y="99894"/>
                    <a:pt x="301511" y="113895"/>
                    <a:pt x="302749" y="151519"/>
                  </a:cubicBezTo>
                  <a:cubicBezTo>
                    <a:pt x="303987" y="189143"/>
                    <a:pt x="283032" y="205812"/>
                    <a:pt x="214167" y="215718"/>
                  </a:cubicBezTo>
                  <a:cubicBezTo>
                    <a:pt x="200165" y="288203"/>
                    <a:pt x="185592" y="309253"/>
                    <a:pt x="149587" y="308205"/>
                  </a:cubicBezTo>
                  <a:cubicBezTo>
                    <a:pt x="113583" y="307158"/>
                    <a:pt x="96819" y="284012"/>
                    <a:pt x="89484" y="215432"/>
                  </a:cubicBezTo>
                  <a:cubicBezTo>
                    <a:pt x="47384" y="210860"/>
                    <a:pt x="-4623" y="211146"/>
                    <a:pt x="521" y="147804"/>
                  </a:cubicBezTo>
                  <a:cubicBezTo>
                    <a:pt x="4712" y="95607"/>
                    <a:pt x="48146" y="92750"/>
                    <a:pt x="87770" y="94369"/>
                  </a:cubicBezTo>
                  <a:cubicBezTo>
                    <a:pt x="101200" y="17598"/>
                    <a:pt x="114630" y="-881"/>
                    <a:pt x="153397" y="167"/>
                  </a:cubicBezTo>
                  <a:cubicBezTo>
                    <a:pt x="192164" y="1215"/>
                    <a:pt x="207404" y="24551"/>
                    <a:pt x="211595" y="9179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105" name="Google Shape;105;p7"/>
          <p:cNvSpPr txBox="1"/>
          <p:nvPr/>
        </p:nvSpPr>
        <p:spPr>
          <a:xfrm>
            <a:off x="431800" y="379681"/>
            <a:ext cx="4140200"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Introducción</a:t>
            </a:r>
            <a:endParaRPr/>
          </a:p>
        </p:txBody>
      </p:sp>
      <p:sp>
        <p:nvSpPr>
          <p:cNvPr id="106" name="Google Shape;106;p7"/>
          <p:cNvSpPr txBox="1"/>
          <p:nvPr/>
        </p:nvSpPr>
        <p:spPr>
          <a:xfrm>
            <a:off x="431799" y="1337187"/>
            <a:ext cx="5152924" cy="5044563"/>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en-US" sz="1600" b="1" i="0" u="none" strike="noStrike" cap="none">
                <a:solidFill>
                  <a:schemeClr val="dk1"/>
                </a:solidFill>
                <a:latin typeface="Arial"/>
                <a:ea typeface="Arial"/>
                <a:cs typeface="Arial"/>
                <a:sym typeface="Arial"/>
              </a:rPr>
              <a:t>Los investigadores de campo y el personal de salud en general están en la obligación de presentar informes escritos</a:t>
            </a:r>
            <a:endParaRPr/>
          </a:p>
          <a:p>
            <a:pPr marL="0" marR="0" lvl="0" indent="0" algn="l" rtl="0">
              <a:lnSpc>
                <a:spcPct val="100000"/>
              </a:lnSpc>
              <a:spcBef>
                <a:spcPts val="1200"/>
              </a:spcBef>
              <a:spcAft>
                <a:spcPts val="0"/>
              </a:spcAft>
              <a:buNone/>
            </a:pPr>
            <a:endParaRPr sz="1600" b="1" i="0" u="none" strike="noStrike" cap="none">
              <a:solidFill>
                <a:schemeClr val="dk1"/>
              </a:solidFill>
              <a:latin typeface="Arial"/>
              <a:ea typeface="Arial"/>
              <a:cs typeface="Arial"/>
              <a:sym typeface="Arial"/>
            </a:endParaRPr>
          </a:p>
          <a:p>
            <a:pPr marL="0" marR="0" lvl="0" indent="0" algn="l" rtl="0">
              <a:lnSpc>
                <a:spcPct val="100000"/>
              </a:lnSpc>
              <a:spcBef>
                <a:spcPts val="1200"/>
              </a:spcBef>
              <a:spcAft>
                <a:spcPts val="0"/>
              </a:spcAft>
              <a:buNone/>
            </a:pPr>
            <a:r>
              <a:rPr lang="en-US" sz="1600" b="1" i="0" u="none" strike="noStrike" cap="none">
                <a:solidFill>
                  <a:schemeClr val="dk1"/>
                </a:solidFill>
                <a:latin typeface="Arial"/>
                <a:ea typeface="Arial"/>
                <a:cs typeface="Arial"/>
                <a:sym typeface="Arial"/>
              </a:rPr>
              <a:t>Este informe puede tener varios fines:</a:t>
            </a:r>
            <a:endParaRPr/>
          </a:p>
          <a:p>
            <a:pPr marL="285750" marR="0" lvl="0" indent="-285750" algn="l" rtl="0">
              <a:lnSpc>
                <a:spcPct val="100000"/>
              </a:lnSpc>
              <a:spcBef>
                <a:spcPts val="120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Administrativos</a:t>
            </a:r>
            <a:endParaRPr/>
          </a:p>
          <a:p>
            <a:pPr marL="285750" marR="0" lvl="0" indent="-285750" algn="l" rtl="0">
              <a:lnSpc>
                <a:spcPct val="100000"/>
              </a:lnSpc>
              <a:spcBef>
                <a:spcPts val="120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Difusión en la prensa</a:t>
            </a:r>
            <a:endParaRPr/>
          </a:p>
          <a:p>
            <a:pPr marL="285750" marR="0" lvl="0" indent="-285750" algn="l" rtl="0">
              <a:lnSpc>
                <a:spcPct val="100000"/>
              </a:lnSpc>
              <a:spcBef>
                <a:spcPts val="120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Científico</a:t>
            </a:r>
            <a:endParaRPr/>
          </a:p>
          <a:p>
            <a:pPr marL="285750" marR="0" lvl="0" indent="-285750" algn="l" rtl="0">
              <a:lnSpc>
                <a:spcPct val="100000"/>
              </a:lnSpc>
              <a:spcBef>
                <a:spcPts val="120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Académicos</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984"/>
        <p:cNvGrpSpPr/>
        <p:nvPr/>
      </p:nvGrpSpPr>
      <p:grpSpPr>
        <a:xfrm>
          <a:off x="0" y="0"/>
          <a:ext cx="0" cy="0"/>
          <a:chOff x="0" y="0"/>
          <a:chExt cx="0" cy="0"/>
        </a:xfrm>
      </p:grpSpPr>
      <p:sp>
        <p:nvSpPr>
          <p:cNvPr id="985" name="Google Shape;985;p43"/>
          <p:cNvSpPr txBox="1"/>
          <p:nvPr/>
        </p:nvSpPr>
        <p:spPr>
          <a:xfrm>
            <a:off x="431800" y="379681"/>
            <a:ext cx="4508335"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Interpretación de la evidencia</a:t>
            </a:r>
            <a:endParaRPr/>
          </a:p>
        </p:txBody>
      </p:sp>
      <p:sp>
        <p:nvSpPr>
          <p:cNvPr id="986" name="Google Shape;986;p43"/>
          <p:cNvSpPr txBox="1"/>
          <p:nvPr/>
        </p:nvSpPr>
        <p:spPr>
          <a:xfrm>
            <a:off x="431799" y="1458697"/>
            <a:ext cx="4371429" cy="4923054"/>
          </a:xfrm>
          <a:prstGeom prst="rect">
            <a:avLst/>
          </a:prstGeom>
          <a:noFill/>
          <a:ln>
            <a:noFill/>
          </a:ln>
        </p:spPr>
        <p:txBody>
          <a:bodyPr spcFirstLastPara="1" wrap="square" lIns="0" tIns="0" rIns="0" bIns="0" anchor="ctr" anchorCtr="0">
            <a:noAutofit/>
          </a:bodyPr>
          <a:lstStyle/>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No se apegue a la primera hipótesis atractiva que se genere</a:t>
            </a:r>
            <a:endParaRPr/>
          </a:p>
          <a:p>
            <a:pPr marL="285750" marR="0" lvl="0" indent="-285750" algn="l" rtl="0">
              <a:lnSpc>
                <a:spcPct val="100000"/>
              </a:lnSpc>
              <a:spcBef>
                <a:spcPts val="120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Siempre piense “fuera de la caja” (pero dentro del presupuesto) y considere explicaciones alternativas</a:t>
            </a:r>
            <a:endParaRPr/>
          </a:p>
          <a:p>
            <a:pPr marL="285750" marR="0" lvl="0" indent="-285750" algn="l" rtl="0">
              <a:lnSpc>
                <a:spcPct val="100000"/>
              </a:lnSpc>
              <a:spcBef>
                <a:spcPts val="120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Nunca descarte resultados contradictorios</a:t>
            </a:r>
            <a:endParaRPr/>
          </a:p>
          <a:p>
            <a:pPr marL="285750" marR="0" lvl="0" indent="-285750" algn="l" rtl="0">
              <a:lnSpc>
                <a:spcPct val="100000"/>
              </a:lnSpc>
              <a:spcBef>
                <a:spcPts val="1200"/>
              </a:spcBef>
              <a:spcAft>
                <a:spcPts val="0"/>
              </a:spcAft>
              <a:buClr>
                <a:srgbClr val="000000"/>
              </a:buClr>
              <a:buSzPts val="1600"/>
              <a:buFont typeface="Arial"/>
              <a:buChar char="•"/>
            </a:pPr>
            <a:r>
              <a:rPr lang="en-US" sz="1600" b="1" i="0" u="none" strike="noStrike" cap="none">
                <a:solidFill>
                  <a:schemeClr val="dk1"/>
                </a:solidFill>
                <a:latin typeface="Arial"/>
                <a:ea typeface="Arial"/>
                <a:cs typeface="Arial"/>
                <a:sym typeface="Arial"/>
              </a:rPr>
              <a:t>Su sentido común</a:t>
            </a:r>
            <a:r>
              <a:rPr lang="en-US" sz="1600" b="0" i="0" u="none" strike="noStrike" cap="none">
                <a:solidFill>
                  <a:schemeClr val="dk1"/>
                </a:solidFill>
                <a:latin typeface="Arial"/>
                <a:ea typeface="Arial"/>
                <a:cs typeface="Arial"/>
                <a:sym typeface="Arial"/>
              </a:rPr>
              <a:t> puede ser mas significativo que una p &lt; 0.0001</a:t>
            </a:r>
            <a:endParaRPr/>
          </a:p>
        </p:txBody>
      </p:sp>
      <p:grpSp>
        <p:nvGrpSpPr>
          <p:cNvPr id="987" name="Google Shape;987;p43"/>
          <p:cNvGrpSpPr/>
          <p:nvPr/>
        </p:nvGrpSpPr>
        <p:grpSpPr>
          <a:xfrm>
            <a:off x="7018864" y="1988785"/>
            <a:ext cx="1421193" cy="1440185"/>
            <a:chOff x="2317895" y="1142318"/>
            <a:chExt cx="4512288" cy="4572586"/>
          </a:xfrm>
        </p:grpSpPr>
        <p:sp>
          <p:nvSpPr>
            <p:cNvPr id="988" name="Google Shape;988;p43"/>
            <p:cNvSpPr/>
            <p:nvPr/>
          </p:nvSpPr>
          <p:spPr>
            <a:xfrm>
              <a:off x="2317895" y="1142318"/>
              <a:ext cx="4512288" cy="4572586"/>
            </a:xfrm>
            <a:custGeom>
              <a:avLst/>
              <a:gdLst/>
              <a:ahLst/>
              <a:cxnLst/>
              <a:rect l="l" t="t" r="r" b="b"/>
              <a:pathLst>
                <a:path w="4512288" h="4572586" extrusionOk="0">
                  <a:moveTo>
                    <a:pt x="4178894" y="4572794"/>
                  </a:moveTo>
                  <a:lnTo>
                    <a:pt x="1192251" y="4572794"/>
                  </a:lnTo>
                  <a:cubicBezTo>
                    <a:pt x="1189968" y="4570984"/>
                    <a:pt x="1187780" y="4568031"/>
                    <a:pt x="1185307" y="4567650"/>
                  </a:cubicBezTo>
                  <a:cubicBezTo>
                    <a:pt x="990605" y="4538123"/>
                    <a:pt x="854208" y="4369816"/>
                    <a:pt x="859630" y="4162456"/>
                  </a:cubicBezTo>
                  <a:cubicBezTo>
                    <a:pt x="864291" y="3983958"/>
                    <a:pt x="859630" y="3805364"/>
                    <a:pt x="861342" y="3626770"/>
                  </a:cubicBezTo>
                  <a:cubicBezTo>
                    <a:pt x="861342" y="3597148"/>
                    <a:pt x="850784" y="3584098"/>
                    <a:pt x="825579" y="3569144"/>
                  </a:cubicBezTo>
                  <a:cubicBezTo>
                    <a:pt x="725136" y="3509137"/>
                    <a:pt x="618321" y="3455511"/>
                    <a:pt x="529863" y="3380549"/>
                  </a:cubicBezTo>
                  <a:cubicBezTo>
                    <a:pt x="114396" y="3028124"/>
                    <a:pt x="-63471" y="2574734"/>
                    <a:pt x="20516" y="2036476"/>
                  </a:cubicBezTo>
                  <a:cubicBezTo>
                    <a:pt x="97751" y="1541938"/>
                    <a:pt x="376536" y="1183513"/>
                    <a:pt x="825293" y="960151"/>
                  </a:cubicBezTo>
                  <a:cubicBezTo>
                    <a:pt x="851926" y="946912"/>
                    <a:pt x="861628" y="932624"/>
                    <a:pt x="861342" y="903001"/>
                  </a:cubicBezTo>
                  <a:cubicBezTo>
                    <a:pt x="859820" y="739362"/>
                    <a:pt x="859820" y="575691"/>
                    <a:pt x="861342" y="411988"/>
                  </a:cubicBezTo>
                  <a:cubicBezTo>
                    <a:pt x="860397" y="368893"/>
                    <a:pt x="865066" y="325858"/>
                    <a:pt x="875229" y="283972"/>
                  </a:cubicBezTo>
                  <a:cubicBezTo>
                    <a:pt x="925165" y="104806"/>
                    <a:pt x="1069551" y="1270"/>
                    <a:pt x="1265205" y="1270"/>
                  </a:cubicBezTo>
                  <a:cubicBezTo>
                    <a:pt x="2005208" y="1270"/>
                    <a:pt x="2745179" y="952"/>
                    <a:pt x="3485118" y="317"/>
                  </a:cubicBezTo>
                  <a:cubicBezTo>
                    <a:pt x="3529663" y="-1373"/>
                    <a:pt x="3572730" y="16469"/>
                    <a:pt x="3603062" y="49180"/>
                  </a:cubicBezTo>
                  <a:cubicBezTo>
                    <a:pt x="3887903" y="336264"/>
                    <a:pt x="4173726" y="622427"/>
                    <a:pt x="4460533" y="907669"/>
                  </a:cubicBezTo>
                  <a:cubicBezTo>
                    <a:pt x="4495323" y="940023"/>
                    <a:pt x="4514259" y="985986"/>
                    <a:pt x="4512372" y="1033494"/>
                  </a:cubicBezTo>
                  <a:cubicBezTo>
                    <a:pt x="4511167" y="2072036"/>
                    <a:pt x="4510818" y="3110611"/>
                    <a:pt x="4511325" y="4149217"/>
                  </a:cubicBezTo>
                  <a:cubicBezTo>
                    <a:pt x="4511325" y="4174458"/>
                    <a:pt x="4511325" y="4199890"/>
                    <a:pt x="4508852" y="4225417"/>
                  </a:cubicBezTo>
                  <a:cubicBezTo>
                    <a:pt x="4499340" y="4327906"/>
                    <a:pt x="4455207" y="4411916"/>
                    <a:pt x="4378258" y="4480306"/>
                  </a:cubicBezTo>
                  <a:cubicBezTo>
                    <a:pt x="4320237" y="4531551"/>
                    <a:pt x="4250517" y="4553744"/>
                    <a:pt x="4178894" y="4572794"/>
                  </a:cubicBezTo>
                  <a:close/>
                  <a:moveTo>
                    <a:pt x="4358759" y="1067593"/>
                  </a:moveTo>
                  <a:lnTo>
                    <a:pt x="4299026" y="1067593"/>
                  </a:lnTo>
                  <a:cubicBezTo>
                    <a:pt x="4102897" y="1067593"/>
                    <a:pt x="3906799" y="1067593"/>
                    <a:pt x="3710733" y="1067593"/>
                  </a:cubicBezTo>
                  <a:cubicBezTo>
                    <a:pt x="3535339" y="1067593"/>
                    <a:pt x="3447072" y="979487"/>
                    <a:pt x="3446977" y="805084"/>
                  </a:cubicBezTo>
                  <a:cubicBezTo>
                    <a:pt x="3446977" y="604234"/>
                    <a:pt x="3446977" y="403383"/>
                    <a:pt x="3446977" y="202533"/>
                  </a:cubicBezTo>
                  <a:lnTo>
                    <a:pt x="3446977" y="155670"/>
                  </a:lnTo>
                  <a:cubicBezTo>
                    <a:pt x="3434136" y="154432"/>
                    <a:pt x="3427953" y="153479"/>
                    <a:pt x="3422437" y="153479"/>
                  </a:cubicBezTo>
                  <a:cubicBezTo>
                    <a:pt x="2697399" y="153479"/>
                    <a:pt x="1972361" y="153479"/>
                    <a:pt x="1247323" y="153479"/>
                  </a:cubicBezTo>
                  <a:cubicBezTo>
                    <a:pt x="1107883" y="153479"/>
                    <a:pt x="1013908" y="250444"/>
                    <a:pt x="1012672" y="391033"/>
                  </a:cubicBezTo>
                  <a:cubicBezTo>
                    <a:pt x="1011245" y="544195"/>
                    <a:pt x="1012672" y="697452"/>
                    <a:pt x="1012672" y="850709"/>
                  </a:cubicBezTo>
                  <a:cubicBezTo>
                    <a:pt x="1012672" y="859377"/>
                    <a:pt x="1014003" y="868045"/>
                    <a:pt x="1015050" y="880427"/>
                  </a:cubicBezTo>
                  <a:cubicBezTo>
                    <a:pt x="1031600" y="876427"/>
                    <a:pt x="1045487" y="871855"/>
                    <a:pt x="1059754" y="869950"/>
                  </a:cubicBezTo>
                  <a:cubicBezTo>
                    <a:pt x="1188732" y="851947"/>
                    <a:pt x="1317804" y="820039"/>
                    <a:pt x="1446972" y="819562"/>
                  </a:cubicBezTo>
                  <a:cubicBezTo>
                    <a:pt x="1817924" y="818134"/>
                    <a:pt x="2143697" y="945292"/>
                    <a:pt x="2419819" y="1196086"/>
                  </a:cubicBezTo>
                  <a:cubicBezTo>
                    <a:pt x="2905861" y="1637379"/>
                    <a:pt x="3033032" y="2359660"/>
                    <a:pt x="2724190" y="2937161"/>
                  </a:cubicBezTo>
                  <a:cubicBezTo>
                    <a:pt x="2705167" y="2973165"/>
                    <a:pt x="2709447" y="2991644"/>
                    <a:pt x="2737126" y="3019075"/>
                  </a:cubicBezTo>
                  <a:cubicBezTo>
                    <a:pt x="2956653" y="3236912"/>
                    <a:pt x="3176942" y="3454082"/>
                    <a:pt x="3391904" y="3676301"/>
                  </a:cubicBezTo>
                  <a:cubicBezTo>
                    <a:pt x="3575383" y="3865848"/>
                    <a:pt x="3511085" y="4176077"/>
                    <a:pt x="3271202" y="4284662"/>
                  </a:cubicBezTo>
                  <a:cubicBezTo>
                    <a:pt x="3130084" y="4348506"/>
                    <a:pt x="2964314" y="4319207"/>
                    <a:pt x="2853548" y="4210844"/>
                  </a:cubicBezTo>
                  <a:cubicBezTo>
                    <a:pt x="2632308" y="3992658"/>
                    <a:pt x="2412590" y="3772948"/>
                    <a:pt x="2194394" y="3551714"/>
                  </a:cubicBezTo>
                  <a:cubicBezTo>
                    <a:pt x="2170044" y="3527234"/>
                    <a:pt x="2153113" y="3525710"/>
                    <a:pt x="2123056" y="3541712"/>
                  </a:cubicBezTo>
                  <a:cubicBezTo>
                    <a:pt x="1793765" y="3715639"/>
                    <a:pt x="1447733" y="3754977"/>
                    <a:pt x="1086767" y="3666014"/>
                  </a:cubicBezTo>
                  <a:cubicBezTo>
                    <a:pt x="1063274" y="3660203"/>
                    <a:pt x="1039209" y="3655441"/>
                    <a:pt x="1013908" y="3649726"/>
                  </a:cubicBezTo>
                  <a:cubicBezTo>
                    <a:pt x="1013908" y="3841464"/>
                    <a:pt x="1013908" y="4027297"/>
                    <a:pt x="1013908" y="4213130"/>
                  </a:cubicBezTo>
                  <a:cubicBezTo>
                    <a:pt x="1014382" y="4224969"/>
                    <a:pt x="1016429" y="4236693"/>
                    <a:pt x="1019996" y="4247991"/>
                  </a:cubicBezTo>
                  <a:cubicBezTo>
                    <a:pt x="1049957" y="4359338"/>
                    <a:pt x="1136323" y="4420584"/>
                    <a:pt x="1264444" y="4420584"/>
                  </a:cubicBezTo>
                  <a:cubicBezTo>
                    <a:pt x="2206093" y="4420584"/>
                    <a:pt x="3148312" y="4419060"/>
                    <a:pt x="4090246" y="4422299"/>
                  </a:cubicBezTo>
                  <a:cubicBezTo>
                    <a:pt x="4244905" y="4422870"/>
                    <a:pt x="4360852" y="4329620"/>
                    <a:pt x="4360186" y="4153408"/>
                  </a:cubicBezTo>
                  <a:cubicBezTo>
                    <a:pt x="4356571" y="3144615"/>
                    <a:pt x="4358474" y="2135918"/>
                    <a:pt x="4358474" y="1127220"/>
                  </a:cubicBezTo>
                  <a:close/>
                  <a:moveTo>
                    <a:pt x="1444404" y="3559810"/>
                  </a:moveTo>
                  <a:cubicBezTo>
                    <a:pt x="2147216" y="3568001"/>
                    <a:pt x="2733892" y="2990596"/>
                    <a:pt x="2737982" y="2272697"/>
                  </a:cubicBezTo>
                  <a:cubicBezTo>
                    <a:pt x="2741881" y="1553368"/>
                    <a:pt x="2172992" y="974058"/>
                    <a:pt x="1450015" y="971200"/>
                  </a:cubicBezTo>
                  <a:cubicBezTo>
                    <a:pt x="748154" y="968533"/>
                    <a:pt x="156437" y="1526222"/>
                    <a:pt x="153964" y="2264410"/>
                  </a:cubicBezTo>
                  <a:cubicBezTo>
                    <a:pt x="151872" y="2987643"/>
                    <a:pt x="735884" y="3558095"/>
                    <a:pt x="1444404" y="3559810"/>
                  </a:cubicBezTo>
                  <a:close/>
                  <a:moveTo>
                    <a:pt x="2302826" y="3445034"/>
                  </a:moveTo>
                  <a:cubicBezTo>
                    <a:pt x="2304253" y="3446557"/>
                    <a:pt x="2309674" y="3453320"/>
                    <a:pt x="2315857" y="3459416"/>
                  </a:cubicBezTo>
                  <a:cubicBezTo>
                    <a:pt x="2520737" y="3664394"/>
                    <a:pt x="2725680" y="3869213"/>
                    <a:pt x="2930687" y="4073874"/>
                  </a:cubicBezTo>
                  <a:cubicBezTo>
                    <a:pt x="2943308" y="4086467"/>
                    <a:pt x="2956887" y="4098059"/>
                    <a:pt x="2971301" y="4108545"/>
                  </a:cubicBezTo>
                  <a:cubicBezTo>
                    <a:pt x="3069968" y="4179492"/>
                    <a:pt x="3206796" y="4160885"/>
                    <a:pt x="3282996" y="4066159"/>
                  </a:cubicBezTo>
                  <a:cubicBezTo>
                    <a:pt x="3359089" y="3970337"/>
                    <a:pt x="3347105" y="3847084"/>
                    <a:pt x="3250467" y="3749357"/>
                  </a:cubicBezTo>
                  <a:cubicBezTo>
                    <a:pt x="3048250" y="3546157"/>
                    <a:pt x="2845748" y="3342957"/>
                    <a:pt x="2642961" y="3139757"/>
                  </a:cubicBezTo>
                  <a:cubicBezTo>
                    <a:pt x="2636941" y="3133904"/>
                    <a:pt x="2630589" y="3128402"/>
                    <a:pt x="2623938" y="3123279"/>
                  </a:cubicBezTo>
                  <a:close/>
                  <a:moveTo>
                    <a:pt x="3598972" y="277018"/>
                  </a:moveTo>
                  <a:lnTo>
                    <a:pt x="3598972" y="312356"/>
                  </a:lnTo>
                  <a:cubicBezTo>
                    <a:pt x="3598972" y="478853"/>
                    <a:pt x="3598972" y="645382"/>
                    <a:pt x="3598972" y="811942"/>
                  </a:cubicBezTo>
                  <a:cubicBezTo>
                    <a:pt x="3598972" y="890905"/>
                    <a:pt x="3623227" y="914908"/>
                    <a:pt x="3703600" y="915098"/>
                  </a:cubicBezTo>
                  <a:cubicBezTo>
                    <a:pt x="3869862" y="915098"/>
                    <a:pt x="4036125" y="915098"/>
                    <a:pt x="4202388" y="915098"/>
                  </a:cubicBezTo>
                  <a:cubicBezTo>
                    <a:pt x="4212925" y="914750"/>
                    <a:pt x="4223435" y="913828"/>
                    <a:pt x="4233872" y="91233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89" name="Google Shape;989;p43"/>
            <p:cNvSpPr/>
            <p:nvPr/>
          </p:nvSpPr>
          <p:spPr>
            <a:xfrm>
              <a:off x="3634866" y="1600485"/>
              <a:ext cx="1824127" cy="152724"/>
            </a:xfrm>
            <a:custGeom>
              <a:avLst/>
              <a:gdLst/>
              <a:ahLst/>
              <a:cxnLst/>
              <a:rect l="l" t="t" r="r" b="b"/>
              <a:pathLst>
                <a:path w="1824127" h="152724" extrusionOk="0">
                  <a:moveTo>
                    <a:pt x="912710" y="152226"/>
                  </a:moveTo>
                  <a:cubicBezTo>
                    <a:pt x="646892" y="152226"/>
                    <a:pt x="381043" y="152226"/>
                    <a:pt x="115162" y="152226"/>
                  </a:cubicBezTo>
                  <a:cubicBezTo>
                    <a:pt x="97340" y="153013"/>
                    <a:pt x="79483" y="152216"/>
                    <a:pt x="61802" y="149845"/>
                  </a:cubicBezTo>
                  <a:cubicBezTo>
                    <a:pt x="27892" y="145646"/>
                    <a:pt x="2073" y="117366"/>
                    <a:pt x="928" y="83170"/>
                  </a:cubicBezTo>
                  <a:cubicBezTo>
                    <a:pt x="-4028" y="49090"/>
                    <a:pt x="17202" y="16669"/>
                    <a:pt x="50388" y="7637"/>
                  </a:cubicBezTo>
                  <a:cubicBezTo>
                    <a:pt x="67400" y="2482"/>
                    <a:pt x="85123" y="71"/>
                    <a:pt x="102892" y="493"/>
                  </a:cubicBezTo>
                  <a:cubicBezTo>
                    <a:pt x="641883" y="112"/>
                    <a:pt x="1181032" y="112"/>
                    <a:pt x="1720340" y="493"/>
                  </a:cubicBezTo>
                  <a:cubicBezTo>
                    <a:pt x="1739685" y="47"/>
                    <a:pt x="1758969" y="2815"/>
                    <a:pt x="1777410" y="8684"/>
                  </a:cubicBezTo>
                  <a:cubicBezTo>
                    <a:pt x="1808568" y="18648"/>
                    <a:pt x="1828095" y="49565"/>
                    <a:pt x="1823731" y="82027"/>
                  </a:cubicBezTo>
                  <a:cubicBezTo>
                    <a:pt x="1823275" y="116391"/>
                    <a:pt x="1797882" y="145298"/>
                    <a:pt x="1763903" y="150130"/>
                  </a:cubicBezTo>
                  <a:cubicBezTo>
                    <a:pt x="1746266" y="152631"/>
                    <a:pt x="1728432" y="153460"/>
                    <a:pt x="1710638" y="152607"/>
                  </a:cubicBezTo>
                  <a:cubicBezTo>
                    <a:pt x="1444631" y="152353"/>
                    <a:pt x="1178654" y="152226"/>
                    <a:pt x="912710" y="15222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90" name="Google Shape;990;p43"/>
            <p:cNvSpPr/>
            <p:nvPr/>
          </p:nvSpPr>
          <p:spPr>
            <a:xfrm>
              <a:off x="5079976" y="2515457"/>
              <a:ext cx="1291433" cy="152533"/>
            </a:xfrm>
            <a:custGeom>
              <a:avLst/>
              <a:gdLst/>
              <a:ahLst/>
              <a:cxnLst/>
              <a:rect l="l" t="t" r="r" b="b"/>
              <a:pathLst>
                <a:path w="1291433" h="152533" extrusionOk="0">
                  <a:moveTo>
                    <a:pt x="650368" y="493"/>
                  </a:moveTo>
                  <a:cubicBezTo>
                    <a:pt x="827094" y="493"/>
                    <a:pt x="1003819" y="493"/>
                    <a:pt x="1180545" y="493"/>
                  </a:cubicBezTo>
                  <a:cubicBezTo>
                    <a:pt x="1196855" y="43"/>
                    <a:pt x="1213175" y="935"/>
                    <a:pt x="1229339" y="3160"/>
                  </a:cubicBezTo>
                  <a:cubicBezTo>
                    <a:pt x="1268337" y="9732"/>
                    <a:pt x="1289833" y="35068"/>
                    <a:pt x="1291260" y="73454"/>
                  </a:cubicBezTo>
                  <a:cubicBezTo>
                    <a:pt x="1295087" y="109503"/>
                    <a:pt x="1269966" y="142207"/>
                    <a:pt x="1234190" y="147749"/>
                  </a:cubicBezTo>
                  <a:cubicBezTo>
                    <a:pt x="1216800" y="151357"/>
                    <a:pt x="1199063" y="153018"/>
                    <a:pt x="1181306" y="152702"/>
                  </a:cubicBezTo>
                  <a:cubicBezTo>
                    <a:pt x="824874" y="152702"/>
                    <a:pt x="468506" y="152702"/>
                    <a:pt x="112201" y="152702"/>
                  </a:cubicBezTo>
                  <a:cubicBezTo>
                    <a:pt x="37345" y="152702"/>
                    <a:pt x="-1177" y="125461"/>
                    <a:pt x="250" y="74216"/>
                  </a:cubicBezTo>
                  <a:cubicBezTo>
                    <a:pt x="1677" y="22972"/>
                    <a:pt x="37250" y="302"/>
                    <a:pt x="111250" y="207"/>
                  </a:cubicBezTo>
                  <a:cubicBezTo>
                    <a:pt x="291020" y="271"/>
                    <a:pt x="470725" y="366"/>
                    <a:pt x="650368" y="49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91" name="Google Shape;991;p43"/>
            <p:cNvSpPr/>
            <p:nvPr/>
          </p:nvSpPr>
          <p:spPr>
            <a:xfrm>
              <a:off x="5232931" y="3885914"/>
              <a:ext cx="1138951" cy="153122"/>
            </a:xfrm>
            <a:custGeom>
              <a:avLst/>
              <a:gdLst/>
              <a:ahLst/>
              <a:cxnLst/>
              <a:rect l="l" t="t" r="r" b="b"/>
              <a:pathLst>
                <a:path w="1138951" h="153122" extrusionOk="0">
                  <a:moveTo>
                    <a:pt x="573220" y="152797"/>
                  </a:moveTo>
                  <a:cubicBezTo>
                    <a:pt x="418878" y="152797"/>
                    <a:pt x="264505" y="152797"/>
                    <a:pt x="110100" y="152797"/>
                  </a:cubicBezTo>
                  <a:cubicBezTo>
                    <a:pt x="93800" y="153519"/>
                    <a:pt x="77468" y="152754"/>
                    <a:pt x="61306" y="150511"/>
                  </a:cubicBezTo>
                  <a:cubicBezTo>
                    <a:pt x="27371" y="145857"/>
                    <a:pt x="1802" y="117267"/>
                    <a:pt x="907" y="82979"/>
                  </a:cubicBezTo>
                  <a:cubicBezTo>
                    <a:pt x="-3979" y="48877"/>
                    <a:pt x="17336" y="16492"/>
                    <a:pt x="50558" y="7541"/>
                  </a:cubicBezTo>
                  <a:cubicBezTo>
                    <a:pt x="69114" y="2310"/>
                    <a:pt x="88357" y="-67"/>
                    <a:pt x="107627" y="493"/>
                  </a:cubicBezTo>
                  <a:cubicBezTo>
                    <a:pt x="416374" y="112"/>
                    <a:pt x="725120" y="112"/>
                    <a:pt x="1033867" y="493"/>
                  </a:cubicBezTo>
                  <a:cubicBezTo>
                    <a:pt x="1048672" y="179"/>
                    <a:pt x="1063468" y="1456"/>
                    <a:pt x="1078001" y="4303"/>
                  </a:cubicBezTo>
                  <a:cubicBezTo>
                    <a:pt x="1118045" y="13161"/>
                    <a:pt x="1139446" y="39164"/>
                    <a:pt x="1139161" y="80503"/>
                  </a:cubicBezTo>
                  <a:cubicBezTo>
                    <a:pt x="1139161" y="119650"/>
                    <a:pt x="1109960" y="148416"/>
                    <a:pt x="1068014" y="152035"/>
                  </a:cubicBezTo>
                  <a:cubicBezTo>
                    <a:pt x="1045947" y="153941"/>
                    <a:pt x="1023595" y="153178"/>
                    <a:pt x="1001433" y="153178"/>
                  </a:cubicBezTo>
                  <a:cubicBezTo>
                    <a:pt x="858505" y="152925"/>
                    <a:pt x="715767" y="152797"/>
                    <a:pt x="573220" y="15279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92" name="Google Shape;992;p43"/>
            <p:cNvSpPr/>
            <p:nvPr/>
          </p:nvSpPr>
          <p:spPr>
            <a:xfrm>
              <a:off x="5309719" y="3429432"/>
              <a:ext cx="1062288" cy="152358"/>
            </a:xfrm>
            <a:custGeom>
              <a:avLst/>
              <a:gdLst/>
              <a:ahLst/>
              <a:cxnLst/>
              <a:rect l="l" t="t" r="r" b="b"/>
              <a:pathLst>
                <a:path w="1062288" h="152358" extrusionOk="0">
                  <a:moveTo>
                    <a:pt x="527059" y="152079"/>
                  </a:moveTo>
                  <a:lnTo>
                    <a:pt x="108549" y="152079"/>
                  </a:lnTo>
                  <a:cubicBezTo>
                    <a:pt x="95224" y="152542"/>
                    <a:pt x="81883" y="152192"/>
                    <a:pt x="68600" y="151032"/>
                  </a:cubicBezTo>
                  <a:cubicBezTo>
                    <a:pt x="30047" y="148095"/>
                    <a:pt x="249" y="115932"/>
                    <a:pt x="212" y="77213"/>
                  </a:cubicBezTo>
                  <a:cubicBezTo>
                    <a:pt x="212" y="38065"/>
                    <a:pt x="26464" y="7776"/>
                    <a:pt x="67554" y="1584"/>
                  </a:cubicBezTo>
                  <a:cubicBezTo>
                    <a:pt x="77845" y="408"/>
                    <a:pt x="88209" y="-6"/>
                    <a:pt x="98562" y="346"/>
                  </a:cubicBezTo>
                  <a:lnTo>
                    <a:pt x="961835" y="346"/>
                  </a:lnTo>
                  <a:cubicBezTo>
                    <a:pt x="973688" y="-86"/>
                    <a:pt x="985556" y="488"/>
                    <a:pt x="997313" y="2061"/>
                  </a:cubicBezTo>
                  <a:cubicBezTo>
                    <a:pt x="1038354" y="7466"/>
                    <a:pt x="1067249" y="45164"/>
                    <a:pt x="1061852" y="86263"/>
                  </a:cubicBezTo>
                  <a:cubicBezTo>
                    <a:pt x="1057283" y="121051"/>
                    <a:pt x="1029257" y="148028"/>
                    <a:pt x="994364" y="151222"/>
                  </a:cubicBezTo>
                  <a:cubicBezTo>
                    <a:pt x="981055" y="152463"/>
                    <a:pt x="967679" y="152845"/>
                    <a:pt x="954321" y="15236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93" name="Google Shape;993;p43"/>
            <p:cNvSpPr/>
            <p:nvPr/>
          </p:nvSpPr>
          <p:spPr>
            <a:xfrm>
              <a:off x="5309681" y="2972824"/>
              <a:ext cx="1061956" cy="152565"/>
            </a:xfrm>
            <a:custGeom>
              <a:avLst/>
              <a:gdLst/>
              <a:ahLst/>
              <a:cxnLst/>
              <a:rect l="l" t="t" r="r" b="b"/>
              <a:pathLst>
                <a:path w="1061956" h="152565" extrusionOk="0">
                  <a:moveTo>
                    <a:pt x="532900" y="516"/>
                  </a:moveTo>
                  <a:lnTo>
                    <a:pt x="955786" y="516"/>
                  </a:lnTo>
                  <a:cubicBezTo>
                    <a:pt x="970590" y="-254"/>
                    <a:pt x="985434" y="416"/>
                    <a:pt x="1000110" y="2516"/>
                  </a:cubicBezTo>
                  <a:cubicBezTo>
                    <a:pt x="1033939" y="6959"/>
                    <a:pt x="1059715" y="35059"/>
                    <a:pt x="1061269" y="69191"/>
                  </a:cubicBezTo>
                  <a:cubicBezTo>
                    <a:pt x="1066872" y="103382"/>
                    <a:pt x="1045763" y="136283"/>
                    <a:pt x="1012380" y="145391"/>
                  </a:cubicBezTo>
                  <a:cubicBezTo>
                    <a:pt x="992543" y="150884"/>
                    <a:pt x="971975" y="153262"/>
                    <a:pt x="951410" y="152439"/>
                  </a:cubicBezTo>
                  <a:cubicBezTo>
                    <a:pt x="671008" y="152884"/>
                    <a:pt x="390606" y="152884"/>
                    <a:pt x="110204" y="152439"/>
                  </a:cubicBezTo>
                  <a:cubicBezTo>
                    <a:pt x="98343" y="152886"/>
                    <a:pt x="86466" y="152663"/>
                    <a:pt x="74631" y="151773"/>
                  </a:cubicBezTo>
                  <a:cubicBezTo>
                    <a:pt x="27833" y="146724"/>
                    <a:pt x="-987" y="116054"/>
                    <a:pt x="250" y="73763"/>
                  </a:cubicBezTo>
                  <a:cubicBezTo>
                    <a:pt x="1486" y="31472"/>
                    <a:pt x="31163" y="1468"/>
                    <a:pt x="79291" y="1087"/>
                  </a:cubicBezTo>
                  <a:cubicBezTo>
                    <a:pt x="230526" y="39"/>
                    <a:pt x="381855" y="1087"/>
                    <a:pt x="533185" y="108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94" name="Google Shape;994;p43"/>
            <p:cNvSpPr/>
            <p:nvPr/>
          </p:nvSpPr>
          <p:spPr>
            <a:xfrm>
              <a:off x="5917504" y="4803162"/>
              <a:ext cx="607175" cy="609076"/>
            </a:xfrm>
            <a:custGeom>
              <a:avLst/>
              <a:gdLst/>
              <a:ahLst/>
              <a:cxnLst/>
              <a:rect l="l" t="t" r="r" b="b"/>
              <a:pathLst>
                <a:path w="607175" h="609076" extrusionOk="0">
                  <a:moveTo>
                    <a:pt x="606964" y="238532"/>
                  </a:moveTo>
                  <a:cubicBezTo>
                    <a:pt x="606964" y="284633"/>
                    <a:pt x="607915" y="330734"/>
                    <a:pt x="606964" y="376740"/>
                  </a:cubicBezTo>
                  <a:cubicBezTo>
                    <a:pt x="603730" y="507137"/>
                    <a:pt x="514131" y="601720"/>
                    <a:pt x="383536" y="606959"/>
                  </a:cubicBezTo>
                  <a:cubicBezTo>
                    <a:pt x="284235" y="610864"/>
                    <a:pt x="184649" y="608959"/>
                    <a:pt x="85253" y="607626"/>
                  </a:cubicBezTo>
                  <a:cubicBezTo>
                    <a:pt x="32844" y="606864"/>
                    <a:pt x="-352" y="574193"/>
                    <a:pt x="219" y="529997"/>
                  </a:cubicBezTo>
                  <a:cubicBezTo>
                    <a:pt x="790" y="485801"/>
                    <a:pt x="33985" y="456559"/>
                    <a:pt x="88106" y="456178"/>
                  </a:cubicBezTo>
                  <a:cubicBezTo>
                    <a:pt x="177135" y="455417"/>
                    <a:pt x="266163" y="456178"/>
                    <a:pt x="355192" y="456178"/>
                  </a:cubicBezTo>
                  <a:cubicBezTo>
                    <a:pt x="428051" y="456178"/>
                    <a:pt x="454969" y="428937"/>
                    <a:pt x="455254" y="356833"/>
                  </a:cubicBezTo>
                  <a:cubicBezTo>
                    <a:pt x="455254" y="269107"/>
                    <a:pt x="455254" y="181477"/>
                    <a:pt x="455254" y="93752"/>
                  </a:cubicBezTo>
                  <a:cubicBezTo>
                    <a:pt x="455254" y="33364"/>
                    <a:pt x="484455" y="-450"/>
                    <a:pt x="532869" y="217"/>
                  </a:cubicBezTo>
                  <a:cubicBezTo>
                    <a:pt x="581283" y="883"/>
                    <a:pt x="606393" y="33078"/>
                    <a:pt x="606964" y="91847"/>
                  </a:cubicBezTo>
                  <a:cubicBezTo>
                    <a:pt x="607535" y="140806"/>
                    <a:pt x="606964" y="189859"/>
                    <a:pt x="606964" y="23891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95" name="Google Shape;995;p43"/>
            <p:cNvSpPr/>
            <p:nvPr/>
          </p:nvSpPr>
          <p:spPr>
            <a:xfrm>
              <a:off x="5535901" y="4341906"/>
              <a:ext cx="834988" cy="154391"/>
            </a:xfrm>
            <a:custGeom>
              <a:avLst/>
              <a:gdLst/>
              <a:ahLst/>
              <a:cxnLst/>
              <a:rect l="l" t="t" r="r" b="b"/>
              <a:pathLst>
                <a:path w="834988" h="154391" extrusionOk="0">
                  <a:moveTo>
                    <a:pt x="421580" y="154006"/>
                  </a:moveTo>
                  <a:cubicBezTo>
                    <a:pt x="310199" y="154006"/>
                    <a:pt x="198818" y="155339"/>
                    <a:pt x="87437" y="154006"/>
                  </a:cubicBezTo>
                  <a:cubicBezTo>
                    <a:pt x="21426" y="152958"/>
                    <a:pt x="-19759" y="98570"/>
                    <a:pt x="10108" y="49231"/>
                  </a:cubicBezTo>
                  <a:cubicBezTo>
                    <a:pt x="23709" y="26942"/>
                    <a:pt x="57095" y="9892"/>
                    <a:pt x="84298" y="4272"/>
                  </a:cubicBezTo>
                  <a:cubicBezTo>
                    <a:pt x="121393" y="-3348"/>
                    <a:pt x="161152" y="2082"/>
                    <a:pt x="199769" y="2082"/>
                  </a:cubicBezTo>
                  <a:cubicBezTo>
                    <a:pt x="373451" y="2082"/>
                    <a:pt x="547196" y="2082"/>
                    <a:pt x="721005" y="2082"/>
                  </a:cubicBezTo>
                  <a:cubicBezTo>
                    <a:pt x="740147" y="1660"/>
                    <a:pt x="759279" y="3288"/>
                    <a:pt x="778075" y="6939"/>
                  </a:cubicBezTo>
                  <a:cubicBezTo>
                    <a:pt x="816977" y="15512"/>
                    <a:pt x="836381" y="42944"/>
                    <a:pt x="835144" y="81235"/>
                  </a:cubicBezTo>
                  <a:cubicBezTo>
                    <a:pt x="833908" y="119525"/>
                    <a:pt x="812602" y="147910"/>
                    <a:pt x="773128" y="150862"/>
                  </a:cubicBezTo>
                  <a:cubicBezTo>
                    <a:pt x="719959" y="155053"/>
                    <a:pt x="666408" y="154006"/>
                    <a:pt x="612953" y="154482"/>
                  </a:cubicBezTo>
                  <a:cubicBezTo>
                    <a:pt x="549130" y="154482"/>
                    <a:pt x="485307" y="154482"/>
                    <a:pt x="421389" y="154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96" name="Google Shape;996;p43"/>
            <p:cNvSpPr/>
            <p:nvPr/>
          </p:nvSpPr>
          <p:spPr>
            <a:xfrm>
              <a:off x="4700586" y="2057876"/>
              <a:ext cx="758276" cy="152773"/>
            </a:xfrm>
            <a:custGeom>
              <a:avLst/>
              <a:gdLst/>
              <a:ahLst/>
              <a:cxnLst/>
              <a:rect l="l" t="t" r="r" b="b"/>
              <a:pathLst>
                <a:path w="758276" h="152773" extrusionOk="0">
                  <a:moveTo>
                    <a:pt x="377642" y="152512"/>
                  </a:moveTo>
                  <a:cubicBezTo>
                    <a:pt x="281099" y="152512"/>
                    <a:pt x="184652" y="153274"/>
                    <a:pt x="88109" y="152512"/>
                  </a:cubicBezTo>
                  <a:cubicBezTo>
                    <a:pt x="35795" y="151940"/>
                    <a:pt x="7260" y="128890"/>
                    <a:pt x="1363" y="87551"/>
                  </a:cubicBezTo>
                  <a:cubicBezTo>
                    <a:pt x="-5312" y="50789"/>
                    <a:pt x="17663" y="15152"/>
                    <a:pt x="53867" y="6112"/>
                  </a:cubicBezTo>
                  <a:cubicBezTo>
                    <a:pt x="72606" y="2011"/>
                    <a:pt x="91760" y="125"/>
                    <a:pt x="110937" y="493"/>
                  </a:cubicBezTo>
                  <a:cubicBezTo>
                    <a:pt x="289058" y="112"/>
                    <a:pt x="467210" y="112"/>
                    <a:pt x="645394" y="493"/>
                  </a:cubicBezTo>
                  <a:cubicBezTo>
                    <a:pt x="655762" y="493"/>
                    <a:pt x="666224" y="493"/>
                    <a:pt x="676497" y="493"/>
                  </a:cubicBezTo>
                  <a:cubicBezTo>
                    <a:pt x="726908" y="4874"/>
                    <a:pt x="758677" y="34783"/>
                    <a:pt x="758487" y="76693"/>
                  </a:cubicBezTo>
                  <a:cubicBezTo>
                    <a:pt x="758297" y="118603"/>
                    <a:pt x="726908" y="150892"/>
                    <a:pt x="675926" y="152035"/>
                  </a:cubicBezTo>
                  <a:cubicBezTo>
                    <a:pt x="576530" y="153750"/>
                    <a:pt x="477039" y="152607"/>
                    <a:pt x="377642" y="1526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97" name="Google Shape;997;p43"/>
            <p:cNvSpPr/>
            <p:nvPr/>
          </p:nvSpPr>
          <p:spPr>
            <a:xfrm>
              <a:off x="2623312" y="2266238"/>
              <a:ext cx="2279520" cy="2285049"/>
            </a:xfrm>
            <a:custGeom>
              <a:avLst/>
              <a:gdLst/>
              <a:ahLst/>
              <a:cxnLst/>
              <a:rect l="l" t="t" r="r" b="b"/>
              <a:pathLst>
                <a:path w="2279520" h="2285049" extrusionOk="0">
                  <a:moveTo>
                    <a:pt x="257" y="1136965"/>
                  </a:moveTo>
                  <a:cubicBezTo>
                    <a:pt x="7962" y="468215"/>
                    <a:pt x="553737" y="-19561"/>
                    <a:pt x="1178269" y="823"/>
                  </a:cubicBezTo>
                  <a:cubicBezTo>
                    <a:pt x="1812598" y="20825"/>
                    <a:pt x="2301970" y="552035"/>
                    <a:pt x="2278952" y="1196115"/>
                  </a:cubicBezTo>
                  <a:cubicBezTo>
                    <a:pt x="2257171" y="1805715"/>
                    <a:pt x="1721477" y="2303777"/>
                    <a:pt x="1114827" y="2284727"/>
                  </a:cubicBezTo>
                  <a:cubicBezTo>
                    <a:pt x="472128" y="2264535"/>
                    <a:pt x="-5164" y="1740755"/>
                    <a:pt x="257" y="1136965"/>
                  </a:cubicBezTo>
                  <a:close/>
                  <a:moveTo>
                    <a:pt x="1136894" y="2131470"/>
                  </a:moveTo>
                  <a:cubicBezTo>
                    <a:pt x="1678389" y="2135852"/>
                    <a:pt x="2123818" y="1695320"/>
                    <a:pt x="2127242" y="1152586"/>
                  </a:cubicBezTo>
                  <a:cubicBezTo>
                    <a:pt x="2130761" y="596421"/>
                    <a:pt x="1697413" y="158081"/>
                    <a:pt x="1140508" y="153223"/>
                  </a:cubicBezTo>
                  <a:cubicBezTo>
                    <a:pt x="608429" y="148937"/>
                    <a:pt x="158245" y="591373"/>
                    <a:pt x="154155" y="1122582"/>
                  </a:cubicBezTo>
                  <a:cubicBezTo>
                    <a:pt x="149780" y="1682652"/>
                    <a:pt x="582748" y="2126898"/>
                    <a:pt x="1136894" y="213147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98" name="Google Shape;998;p43"/>
            <p:cNvSpPr/>
            <p:nvPr/>
          </p:nvSpPr>
          <p:spPr>
            <a:xfrm>
              <a:off x="3101736" y="3353064"/>
              <a:ext cx="1291194" cy="152973"/>
            </a:xfrm>
            <a:custGeom>
              <a:avLst/>
              <a:gdLst/>
              <a:ahLst/>
              <a:cxnLst/>
              <a:rect l="l" t="t" r="r" b="b"/>
              <a:pathLst>
                <a:path w="1291194" h="152973" extrusionOk="0">
                  <a:moveTo>
                    <a:pt x="646294" y="153104"/>
                  </a:moveTo>
                  <a:lnTo>
                    <a:pt x="111647" y="153104"/>
                  </a:lnTo>
                  <a:cubicBezTo>
                    <a:pt x="38598" y="153104"/>
                    <a:pt x="1978" y="128434"/>
                    <a:pt x="266" y="78809"/>
                  </a:cubicBezTo>
                  <a:cubicBezTo>
                    <a:pt x="-1446" y="27660"/>
                    <a:pt x="37076" y="323"/>
                    <a:pt x="111837" y="228"/>
                  </a:cubicBezTo>
                  <a:cubicBezTo>
                    <a:pt x="468332" y="228"/>
                    <a:pt x="824764" y="228"/>
                    <a:pt x="1181132" y="228"/>
                  </a:cubicBezTo>
                  <a:cubicBezTo>
                    <a:pt x="1195954" y="53"/>
                    <a:pt x="1210769" y="976"/>
                    <a:pt x="1225456" y="2990"/>
                  </a:cubicBezTo>
                  <a:cubicBezTo>
                    <a:pt x="1266546" y="9372"/>
                    <a:pt x="1289089" y="33280"/>
                    <a:pt x="1291276" y="74523"/>
                  </a:cubicBezTo>
                  <a:cubicBezTo>
                    <a:pt x="1293464" y="115766"/>
                    <a:pt x="1267973" y="143484"/>
                    <a:pt x="1225266" y="150247"/>
                  </a:cubicBezTo>
                  <a:cubicBezTo>
                    <a:pt x="1209099" y="152453"/>
                    <a:pt x="1192783" y="153377"/>
                    <a:pt x="1176471" y="153009"/>
                  </a:cubicBezTo>
                  <a:cubicBezTo>
                    <a:pt x="999746" y="153199"/>
                    <a:pt x="823020" y="153231"/>
                    <a:pt x="646294" y="15310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99" name="Google Shape;999;p43"/>
            <p:cNvSpPr/>
            <p:nvPr/>
          </p:nvSpPr>
          <p:spPr>
            <a:xfrm>
              <a:off x="3406519" y="2895275"/>
              <a:ext cx="684102" cy="153577"/>
            </a:xfrm>
            <a:custGeom>
              <a:avLst/>
              <a:gdLst/>
              <a:ahLst/>
              <a:cxnLst/>
              <a:rect l="l" t="t" r="r" b="b"/>
              <a:pathLst>
                <a:path w="684102" h="153577" extrusionOk="0">
                  <a:moveTo>
                    <a:pt x="342082" y="152836"/>
                  </a:moveTo>
                  <a:cubicBezTo>
                    <a:pt x="259046" y="152836"/>
                    <a:pt x="175914" y="153408"/>
                    <a:pt x="92878" y="152836"/>
                  </a:cubicBezTo>
                  <a:cubicBezTo>
                    <a:pt x="34952" y="152360"/>
                    <a:pt x="1281" y="124261"/>
                    <a:pt x="235" y="79018"/>
                  </a:cubicBezTo>
                  <a:cubicBezTo>
                    <a:pt x="-811" y="33774"/>
                    <a:pt x="33430" y="1484"/>
                    <a:pt x="89739" y="1103"/>
                  </a:cubicBezTo>
                  <a:cubicBezTo>
                    <a:pt x="257429" y="55"/>
                    <a:pt x="425118" y="-230"/>
                    <a:pt x="592713" y="1103"/>
                  </a:cubicBezTo>
                  <a:cubicBezTo>
                    <a:pt x="665096" y="1675"/>
                    <a:pt x="708184" y="64349"/>
                    <a:pt x="670232" y="115403"/>
                  </a:cubicBezTo>
                  <a:cubicBezTo>
                    <a:pt x="655204" y="135406"/>
                    <a:pt x="621723" y="150265"/>
                    <a:pt x="595756" y="151693"/>
                  </a:cubicBezTo>
                  <a:cubicBezTo>
                    <a:pt x="511388" y="155599"/>
                    <a:pt x="426735" y="152836"/>
                    <a:pt x="342082" y="15283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00" name="Google Shape;1000;p43"/>
            <p:cNvSpPr/>
            <p:nvPr/>
          </p:nvSpPr>
          <p:spPr>
            <a:xfrm>
              <a:off x="3407634" y="3810749"/>
              <a:ext cx="681556" cy="152697"/>
            </a:xfrm>
            <a:custGeom>
              <a:avLst/>
              <a:gdLst/>
              <a:ahLst/>
              <a:cxnLst/>
              <a:rect l="l" t="t" r="r" b="b"/>
              <a:pathLst>
                <a:path w="681556" h="152697" extrusionOk="0">
                  <a:moveTo>
                    <a:pt x="341728" y="600"/>
                  </a:moveTo>
                  <a:cubicBezTo>
                    <a:pt x="424860" y="600"/>
                    <a:pt x="507991" y="29"/>
                    <a:pt x="591027" y="600"/>
                  </a:cubicBezTo>
                  <a:cubicBezTo>
                    <a:pt x="648763" y="1172"/>
                    <a:pt x="681768" y="29175"/>
                    <a:pt x="681768" y="76038"/>
                  </a:cubicBezTo>
                  <a:cubicBezTo>
                    <a:pt x="681768" y="122901"/>
                    <a:pt x="647621" y="152238"/>
                    <a:pt x="590837" y="152238"/>
                  </a:cubicBezTo>
                  <a:cubicBezTo>
                    <a:pt x="423243" y="153127"/>
                    <a:pt x="255585" y="153127"/>
                    <a:pt x="87863" y="152238"/>
                  </a:cubicBezTo>
                  <a:cubicBezTo>
                    <a:pt x="46298" y="152238"/>
                    <a:pt x="11771" y="137570"/>
                    <a:pt x="2259" y="90993"/>
                  </a:cubicBezTo>
                  <a:cubicBezTo>
                    <a:pt x="-5255" y="54416"/>
                    <a:pt x="7966" y="25460"/>
                    <a:pt x="41066" y="9839"/>
                  </a:cubicBezTo>
                  <a:cubicBezTo>
                    <a:pt x="58877" y="2802"/>
                    <a:pt x="77957" y="-442"/>
                    <a:pt x="97090" y="314"/>
                  </a:cubicBezTo>
                  <a:cubicBezTo>
                    <a:pt x="178509" y="29"/>
                    <a:pt x="260119" y="600"/>
                    <a:pt x="341728" y="60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004"/>
        <p:cNvGrpSpPr/>
        <p:nvPr/>
      </p:nvGrpSpPr>
      <p:grpSpPr>
        <a:xfrm>
          <a:off x="0" y="0"/>
          <a:ext cx="0" cy="0"/>
          <a:chOff x="0" y="0"/>
          <a:chExt cx="0" cy="0"/>
        </a:xfrm>
      </p:grpSpPr>
      <p:sp>
        <p:nvSpPr>
          <p:cNvPr id="1005" name="Google Shape;1005;p44"/>
          <p:cNvSpPr txBox="1"/>
          <p:nvPr/>
        </p:nvSpPr>
        <p:spPr>
          <a:xfrm>
            <a:off x="431800" y="379681"/>
            <a:ext cx="4508335"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Aspectos adicionales</a:t>
            </a:r>
            <a:endParaRPr/>
          </a:p>
        </p:txBody>
      </p:sp>
      <p:sp>
        <p:nvSpPr>
          <p:cNvPr id="1006" name="Google Shape;1006;p44"/>
          <p:cNvSpPr txBox="1"/>
          <p:nvPr/>
        </p:nvSpPr>
        <p:spPr>
          <a:xfrm>
            <a:off x="431799" y="1458697"/>
            <a:ext cx="4371429" cy="4923054"/>
          </a:xfrm>
          <a:prstGeom prst="rect">
            <a:avLst/>
          </a:prstGeom>
          <a:noFill/>
          <a:ln>
            <a:noFill/>
          </a:ln>
        </p:spPr>
        <p:txBody>
          <a:bodyPr spcFirstLastPara="1" wrap="square" lIns="0" tIns="0" rIns="0" bIns="0" anchor="ctr" anchorCtr="0">
            <a:noAutofit/>
          </a:bodyPr>
          <a:lstStyle/>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No olvide a sus colaboradores</a:t>
            </a:r>
            <a:endParaRPr/>
          </a:p>
          <a:p>
            <a:pPr marL="285750" marR="0" lvl="0" indent="-285750" algn="l" rtl="0">
              <a:lnSpc>
                <a:spcPct val="100000"/>
              </a:lnSpc>
              <a:spcBef>
                <a:spcPts val="120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Determine a los autores y la contribución de cada uno</a:t>
            </a:r>
            <a:endParaRPr/>
          </a:p>
          <a:p>
            <a:pPr marL="285750" marR="0" lvl="0" indent="-285750" algn="l" rtl="0">
              <a:lnSpc>
                <a:spcPct val="100000"/>
              </a:lnSpc>
              <a:spcBef>
                <a:spcPts val="120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Aspectos éticos y formatos de consentimiento</a:t>
            </a:r>
            <a:endParaRPr/>
          </a:p>
          <a:p>
            <a:pPr marL="285750" marR="0" lvl="0" indent="-285750" algn="l" rtl="0">
              <a:lnSpc>
                <a:spcPct val="100000"/>
              </a:lnSpc>
              <a:spcBef>
                <a:spcPts val="120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Evalúe y decida dónde publicar y plantéese un horizonte de tiempo</a:t>
            </a:r>
            <a:endParaRPr/>
          </a:p>
        </p:txBody>
      </p:sp>
      <p:grpSp>
        <p:nvGrpSpPr>
          <p:cNvPr id="1007" name="Google Shape;1007;p44"/>
          <p:cNvGrpSpPr/>
          <p:nvPr/>
        </p:nvGrpSpPr>
        <p:grpSpPr>
          <a:xfrm>
            <a:off x="7330033" y="1458639"/>
            <a:ext cx="1047912" cy="1440371"/>
            <a:chOff x="4419885" y="3219433"/>
            <a:chExt cx="304986" cy="419208"/>
          </a:xfrm>
        </p:grpSpPr>
        <p:sp>
          <p:nvSpPr>
            <p:cNvPr id="1008" name="Google Shape;1008;p44"/>
            <p:cNvSpPr/>
            <p:nvPr/>
          </p:nvSpPr>
          <p:spPr>
            <a:xfrm>
              <a:off x="4419885" y="3219433"/>
              <a:ext cx="304986" cy="419208"/>
            </a:xfrm>
            <a:custGeom>
              <a:avLst/>
              <a:gdLst/>
              <a:ahLst/>
              <a:cxnLst/>
              <a:rect l="l" t="t" r="r" b="b"/>
              <a:pathLst>
                <a:path w="304986" h="419208" extrusionOk="0">
                  <a:moveTo>
                    <a:pt x="85697" y="39495"/>
                  </a:moveTo>
                  <a:cubicBezTo>
                    <a:pt x="85697" y="35304"/>
                    <a:pt x="85697" y="31672"/>
                    <a:pt x="85697" y="28133"/>
                  </a:cubicBezTo>
                  <a:cubicBezTo>
                    <a:pt x="85157" y="22655"/>
                    <a:pt x="89260" y="17785"/>
                    <a:pt x="94863" y="17256"/>
                  </a:cubicBezTo>
                  <a:cubicBezTo>
                    <a:pt x="95713" y="17176"/>
                    <a:pt x="96570" y="17201"/>
                    <a:pt x="97413" y="17329"/>
                  </a:cubicBezTo>
                  <a:lnTo>
                    <a:pt x="125131" y="17329"/>
                  </a:lnTo>
                  <a:cubicBezTo>
                    <a:pt x="127341" y="17584"/>
                    <a:pt x="129438" y="16308"/>
                    <a:pt x="130179" y="14256"/>
                  </a:cubicBezTo>
                  <a:cubicBezTo>
                    <a:pt x="133895" y="5340"/>
                    <a:pt x="142914" y="-353"/>
                    <a:pt x="152753" y="6"/>
                  </a:cubicBezTo>
                  <a:cubicBezTo>
                    <a:pt x="162439" y="-237"/>
                    <a:pt x="171272" y="5397"/>
                    <a:pt x="174947" y="14163"/>
                  </a:cubicBezTo>
                  <a:cubicBezTo>
                    <a:pt x="175780" y="16371"/>
                    <a:pt x="178093" y="17697"/>
                    <a:pt x="180471" y="17329"/>
                  </a:cubicBezTo>
                  <a:lnTo>
                    <a:pt x="206760" y="17329"/>
                  </a:lnTo>
                  <a:cubicBezTo>
                    <a:pt x="215237" y="17329"/>
                    <a:pt x="218952" y="21055"/>
                    <a:pt x="219047" y="29437"/>
                  </a:cubicBezTo>
                  <a:cubicBezTo>
                    <a:pt x="219047" y="32603"/>
                    <a:pt x="219047" y="35770"/>
                    <a:pt x="219047" y="39588"/>
                  </a:cubicBezTo>
                  <a:lnTo>
                    <a:pt x="281817" y="39588"/>
                  </a:lnTo>
                  <a:cubicBezTo>
                    <a:pt x="293024" y="38099"/>
                    <a:pt x="303344" y="45774"/>
                    <a:pt x="304868" y="56732"/>
                  </a:cubicBezTo>
                  <a:cubicBezTo>
                    <a:pt x="305116" y="58522"/>
                    <a:pt x="305116" y="60337"/>
                    <a:pt x="304868" y="62126"/>
                  </a:cubicBezTo>
                  <a:lnTo>
                    <a:pt x="304868" y="396754"/>
                  </a:lnTo>
                  <a:cubicBezTo>
                    <a:pt x="306339" y="407616"/>
                    <a:pt x="298526" y="417586"/>
                    <a:pt x="287418" y="419024"/>
                  </a:cubicBezTo>
                  <a:cubicBezTo>
                    <a:pt x="285622" y="419257"/>
                    <a:pt x="283803" y="419253"/>
                    <a:pt x="282008" y="419013"/>
                  </a:cubicBezTo>
                  <a:cubicBezTo>
                    <a:pt x="195711" y="419013"/>
                    <a:pt x="109415" y="419013"/>
                    <a:pt x="23118" y="419013"/>
                  </a:cubicBezTo>
                  <a:cubicBezTo>
                    <a:pt x="12016" y="420497"/>
                    <a:pt x="1787" y="412900"/>
                    <a:pt x="269" y="402045"/>
                  </a:cubicBezTo>
                  <a:cubicBezTo>
                    <a:pt x="24" y="400290"/>
                    <a:pt x="20" y="398511"/>
                    <a:pt x="258" y="396754"/>
                  </a:cubicBezTo>
                  <a:lnTo>
                    <a:pt x="258" y="62033"/>
                  </a:lnTo>
                  <a:cubicBezTo>
                    <a:pt x="-1273" y="51076"/>
                    <a:pt x="6571" y="40980"/>
                    <a:pt x="17777" y="39484"/>
                  </a:cubicBezTo>
                  <a:cubicBezTo>
                    <a:pt x="19644" y="39234"/>
                    <a:pt x="21538" y="39238"/>
                    <a:pt x="23404" y="39495"/>
                  </a:cubicBezTo>
                  <a:lnTo>
                    <a:pt x="86174" y="39495"/>
                  </a:lnTo>
                  <a:close/>
                  <a:moveTo>
                    <a:pt x="208284" y="369001"/>
                  </a:moveTo>
                  <a:cubicBezTo>
                    <a:pt x="208284" y="355683"/>
                    <a:pt x="208284" y="342830"/>
                    <a:pt x="208284" y="329885"/>
                  </a:cubicBezTo>
                  <a:cubicBezTo>
                    <a:pt x="208284" y="323272"/>
                    <a:pt x="210475" y="321037"/>
                    <a:pt x="217809" y="321037"/>
                  </a:cubicBezTo>
                  <a:lnTo>
                    <a:pt x="253147" y="321037"/>
                  </a:lnTo>
                  <a:lnTo>
                    <a:pt x="257719" y="321037"/>
                  </a:lnTo>
                  <a:lnTo>
                    <a:pt x="257719" y="76190"/>
                  </a:lnTo>
                  <a:lnTo>
                    <a:pt x="46835" y="76190"/>
                  </a:lnTo>
                  <a:lnTo>
                    <a:pt x="46835" y="369001"/>
                  </a:lnTo>
                  <a:close/>
                  <a:moveTo>
                    <a:pt x="218857" y="61661"/>
                  </a:moveTo>
                  <a:lnTo>
                    <a:pt x="262577" y="61661"/>
                  </a:lnTo>
                  <a:cubicBezTo>
                    <a:pt x="269625" y="61661"/>
                    <a:pt x="272102" y="63896"/>
                    <a:pt x="272102" y="70974"/>
                  </a:cubicBezTo>
                  <a:lnTo>
                    <a:pt x="272102" y="325601"/>
                  </a:lnTo>
                  <a:cubicBezTo>
                    <a:pt x="272259" y="329134"/>
                    <a:pt x="270792" y="332550"/>
                    <a:pt x="268101" y="334914"/>
                  </a:cubicBezTo>
                  <a:cubicBezTo>
                    <a:pt x="252861" y="349629"/>
                    <a:pt x="237716" y="364437"/>
                    <a:pt x="222667" y="379339"/>
                  </a:cubicBezTo>
                  <a:cubicBezTo>
                    <a:pt x="220236" y="381961"/>
                    <a:pt x="216761" y="383422"/>
                    <a:pt x="213142" y="383343"/>
                  </a:cubicBezTo>
                  <a:lnTo>
                    <a:pt x="42073" y="383343"/>
                  </a:lnTo>
                  <a:cubicBezTo>
                    <a:pt x="34453" y="383343"/>
                    <a:pt x="32548" y="381201"/>
                    <a:pt x="32548" y="374030"/>
                  </a:cubicBezTo>
                  <a:lnTo>
                    <a:pt x="32548" y="71533"/>
                  </a:lnTo>
                  <a:cubicBezTo>
                    <a:pt x="32548" y="64175"/>
                    <a:pt x="34739" y="62220"/>
                    <a:pt x="42073" y="62220"/>
                  </a:cubicBezTo>
                  <a:lnTo>
                    <a:pt x="85793" y="62220"/>
                  </a:lnTo>
                  <a:lnTo>
                    <a:pt x="85793" y="53931"/>
                  </a:lnTo>
                  <a:lnTo>
                    <a:pt x="81602" y="53931"/>
                  </a:lnTo>
                  <a:lnTo>
                    <a:pt x="23118" y="53931"/>
                  </a:lnTo>
                  <a:cubicBezTo>
                    <a:pt x="16165" y="53931"/>
                    <a:pt x="14546" y="55514"/>
                    <a:pt x="14546" y="62499"/>
                  </a:cubicBezTo>
                  <a:lnTo>
                    <a:pt x="14546" y="396848"/>
                  </a:lnTo>
                  <a:cubicBezTo>
                    <a:pt x="14546" y="404205"/>
                    <a:pt x="15974" y="405509"/>
                    <a:pt x="23404" y="405509"/>
                  </a:cubicBezTo>
                  <a:cubicBezTo>
                    <a:pt x="109573" y="405509"/>
                    <a:pt x="195743" y="405509"/>
                    <a:pt x="281912" y="405509"/>
                  </a:cubicBezTo>
                  <a:cubicBezTo>
                    <a:pt x="289151" y="405509"/>
                    <a:pt x="290580" y="404205"/>
                    <a:pt x="290580" y="397220"/>
                  </a:cubicBezTo>
                  <a:lnTo>
                    <a:pt x="290580" y="61940"/>
                  </a:lnTo>
                  <a:cubicBezTo>
                    <a:pt x="290580" y="54955"/>
                    <a:pt x="289056" y="53465"/>
                    <a:pt x="281912" y="53465"/>
                  </a:cubicBezTo>
                  <a:lnTo>
                    <a:pt x="219333" y="53465"/>
                  </a:lnTo>
                  <a:close/>
                  <a:moveTo>
                    <a:pt x="100271" y="31392"/>
                  </a:moveTo>
                  <a:lnTo>
                    <a:pt x="100271" y="61847"/>
                  </a:lnTo>
                  <a:lnTo>
                    <a:pt x="203998" y="61847"/>
                  </a:lnTo>
                  <a:lnTo>
                    <a:pt x="203998" y="31392"/>
                  </a:lnTo>
                  <a:lnTo>
                    <a:pt x="173613" y="31392"/>
                  </a:lnTo>
                  <a:cubicBezTo>
                    <a:pt x="165422" y="31392"/>
                    <a:pt x="164088" y="30554"/>
                    <a:pt x="162659" y="22731"/>
                  </a:cubicBezTo>
                  <a:cubicBezTo>
                    <a:pt x="161753" y="17845"/>
                    <a:pt x="157450" y="14260"/>
                    <a:pt x="152372" y="14163"/>
                  </a:cubicBezTo>
                  <a:cubicBezTo>
                    <a:pt x="147280" y="14224"/>
                    <a:pt x="142957" y="17825"/>
                    <a:pt x="142085" y="22731"/>
                  </a:cubicBezTo>
                  <a:cubicBezTo>
                    <a:pt x="140371" y="30554"/>
                    <a:pt x="139228" y="31392"/>
                    <a:pt x="131036" y="31392"/>
                  </a:cubicBezTo>
                  <a:close/>
                  <a:moveTo>
                    <a:pt x="222762" y="357359"/>
                  </a:moveTo>
                  <a:lnTo>
                    <a:pt x="245717" y="334914"/>
                  </a:lnTo>
                  <a:lnTo>
                    <a:pt x="222762" y="334914"/>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09" name="Google Shape;1009;p44"/>
            <p:cNvSpPr/>
            <p:nvPr/>
          </p:nvSpPr>
          <p:spPr>
            <a:xfrm>
              <a:off x="4487037" y="3404785"/>
              <a:ext cx="49328" cy="48149"/>
            </a:xfrm>
            <a:custGeom>
              <a:avLst/>
              <a:gdLst/>
              <a:ahLst/>
              <a:cxnLst/>
              <a:rect l="l" t="t" r="r" b="b"/>
              <a:pathLst>
                <a:path w="49328" h="48149" extrusionOk="0">
                  <a:moveTo>
                    <a:pt x="49311" y="24484"/>
                  </a:moveTo>
                  <a:lnTo>
                    <a:pt x="49311" y="39758"/>
                  </a:lnTo>
                  <a:cubicBezTo>
                    <a:pt x="49311" y="45626"/>
                    <a:pt x="46835" y="48140"/>
                    <a:pt x="40929" y="48140"/>
                  </a:cubicBezTo>
                  <a:cubicBezTo>
                    <a:pt x="30071" y="48140"/>
                    <a:pt x="19212" y="48140"/>
                    <a:pt x="8354" y="48140"/>
                  </a:cubicBezTo>
                  <a:cubicBezTo>
                    <a:pt x="2544" y="48140"/>
                    <a:pt x="67" y="45533"/>
                    <a:pt x="67" y="39665"/>
                  </a:cubicBezTo>
                  <a:cubicBezTo>
                    <a:pt x="67" y="29358"/>
                    <a:pt x="67" y="19021"/>
                    <a:pt x="67" y="8652"/>
                  </a:cubicBezTo>
                  <a:cubicBezTo>
                    <a:pt x="67" y="2691"/>
                    <a:pt x="2544" y="84"/>
                    <a:pt x="8640" y="-10"/>
                  </a:cubicBezTo>
                  <a:cubicBezTo>
                    <a:pt x="19403" y="-10"/>
                    <a:pt x="30071" y="-10"/>
                    <a:pt x="40834" y="-10"/>
                  </a:cubicBezTo>
                  <a:cubicBezTo>
                    <a:pt x="46740" y="-10"/>
                    <a:pt x="49121" y="2505"/>
                    <a:pt x="49311" y="8372"/>
                  </a:cubicBezTo>
                  <a:cubicBezTo>
                    <a:pt x="49502" y="14240"/>
                    <a:pt x="49311" y="19083"/>
                    <a:pt x="49311" y="24484"/>
                  </a:cubicBezTo>
                  <a:close/>
                  <a:moveTo>
                    <a:pt x="34643" y="33798"/>
                  </a:moveTo>
                  <a:lnTo>
                    <a:pt x="34643" y="14333"/>
                  </a:lnTo>
                  <a:lnTo>
                    <a:pt x="14545" y="14333"/>
                  </a:lnTo>
                  <a:lnTo>
                    <a:pt x="14545" y="33984"/>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10" name="Google Shape;1010;p44"/>
            <p:cNvSpPr/>
            <p:nvPr/>
          </p:nvSpPr>
          <p:spPr>
            <a:xfrm>
              <a:off x="4487271" y="3334653"/>
              <a:ext cx="49263" cy="48152"/>
            </a:xfrm>
            <a:custGeom>
              <a:avLst/>
              <a:gdLst/>
              <a:ahLst/>
              <a:cxnLst/>
              <a:rect l="l" t="t" r="r" b="b"/>
              <a:pathLst>
                <a:path w="49263" h="48152" extrusionOk="0">
                  <a:moveTo>
                    <a:pt x="24598" y="48143"/>
                  </a:moveTo>
                  <a:lnTo>
                    <a:pt x="8596" y="48143"/>
                  </a:lnTo>
                  <a:cubicBezTo>
                    <a:pt x="2881" y="48143"/>
                    <a:pt x="214" y="45721"/>
                    <a:pt x="119" y="40320"/>
                  </a:cubicBezTo>
                  <a:cubicBezTo>
                    <a:pt x="119" y="29516"/>
                    <a:pt x="119" y="18806"/>
                    <a:pt x="119" y="8002"/>
                  </a:cubicBezTo>
                  <a:cubicBezTo>
                    <a:pt x="-356" y="4069"/>
                    <a:pt x="2520" y="504"/>
                    <a:pt x="6542" y="40"/>
                  </a:cubicBezTo>
                  <a:cubicBezTo>
                    <a:pt x="7226" y="-39"/>
                    <a:pt x="7917" y="-24"/>
                    <a:pt x="8596" y="86"/>
                  </a:cubicBezTo>
                  <a:cubicBezTo>
                    <a:pt x="19454" y="86"/>
                    <a:pt x="30313" y="86"/>
                    <a:pt x="41171" y="86"/>
                  </a:cubicBezTo>
                  <a:cubicBezTo>
                    <a:pt x="45015" y="-514"/>
                    <a:pt x="48629" y="2046"/>
                    <a:pt x="49243" y="5805"/>
                  </a:cubicBezTo>
                  <a:cubicBezTo>
                    <a:pt x="49352" y="6470"/>
                    <a:pt x="49360" y="7148"/>
                    <a:pt x="49267" y="7816"/>
                  </a:cubicBezTo>
                  <a:cubicBezTo>
                    <a:pt x="49268" y="18744"/>
                    <a:pt x="49268" y="29640"/>
                    <a:pt x="49268" y="40506"/>
                  </a:cubicBezTo>
                  <a:cubicBezTo>
                    <a:pt x="49268" y="45814"/>
                    <a:pt x="46601" y="48050"/>
                    <a:pt x="41171" y="48143"/>
                  </a:cubicBezTo>
                  <a:close/>
                  <a:moveTo>
                    <a:pt x="34790" y="33986"/>
                  </a:moveTo>
                  <a:lnTo>
                    <a:pt x="34790" y="14335"/>
                  </a:lnTo>
                  <a:lnTo>
                    <a:pt x="14692" y="14335"/>
                  </a:lnTo>
                  <a:lnTo>
                    <a:pt x="14692" y="33986"/>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11" name="Google Shape;1011;p44"/>
            <p:cNvSpPr/>
            <p:nvPr/>
          </p:nvSpPr>
          <p:spPr>
            <a:xfrm>
              <a:off x="4487043" y="3475027"/>
              <a:ext cx="49310" cy="48201"/>
            </a:xfrm>
            <a:custGeom>
              <a:avLst/>
              <a:gdLst/>
              <a:ahLst/>
              <a:cxnLst/>
              <a:rect l="l" t="t" r="r" b="b"/>
              <a:pathLst>
                <a:path w="49310" h="48201" extrusionOk="0">
                  <a:moveTo>
                    <a:pt x="49305" y="24372"/>
                  </a:moveTo>
                  <a:cubicBezTo>
                    <a:pt x="49305" y="29587"/>
                    <a:pt x="49305" y="34896"/>
                    <a:pt x="49305" y="40111"/>
                  </a:cubicBezTo>
                  <a:cubicBezTo>
                    <a:pt x="49817" y="44040"/>
                    <a:pt x="46975" y="47631"/>
                    <a:pt x="42957" y="48132"/>
                  </a:cubicBezTo>
                  <a:cubicBezTo>
                    <a:pt x="42313" y="48212"/>
                    <a:pt x="41661" y="48208"/>
                    <a:pt x="41018" y="48121"/>
                  </a:cubicBezTo>
                  <a:cubicBezTo>
                    <a:pt x="30160" y="48121"/>
                    <a:pt x="19301" y="48121"/>
                    <a:pt x="8443" y="48121"/>
                  </a:cubicBezTo>
                  <a:cubicBezTo>
                    <a:pt x="4432" y="48674"/>
                    <a:pt x="722" y="45943"/>
                    <a:pt x="156" y="42021"/>
                  </a:cubicBezTo>
                  <a:cubicBezTo>
                    <a:pt x="60" y="41357"/>
                    <a:pt x="60" y="40682"/>
                    <a:pt x="156" y="40018"/>
                  </a:cubicBezTo>
                  <a:cubicBezTo>
                    <a:pt x="156" y="29401"/>
                    <a:pt x="156" y="18784"/>
                    <a:pt x="156" y="8166"/>
                  </a:cubicBezTo>
                  <a:cubicBezTo>
                    <a:pt x="-464" y="4305"/>
                    <a:pt x="2235" y="682"/>
                    <a:pt x="6184" y="76"/>
                  </a:cubicBezTo>
                  <a:cubicBezTo>
                    <a:pt x="6901" y="-34"/>
                    <a:pt x="7630" y="-38"/>
                    <a:pt x="8347" y="64"/>
                  </a:cubicBezTo>
                  <a:lnTo>
                    <a:pt x="41399" y="64"/>
                  </a:lnTo>
                  <a:cubicBezTo>
                    <a:pt x="45258" y="-439"/>
                    <a:pt x="48803" y="2212"/>
                    <a:pt x="49317" y="5985"/>
                  </a:cubicBezTo>
                  <a:cubicBezTo>
                    <a:pt x="49403" y="6617"/>
                    <a:pt x="49399" y="7257"/>
                    <a:pt x="49305" y="7887"/>
                  </a:cubicBezTo>
                  <a:cubicBezTo>
                    <a:pt x="49305" y="13289"/>
                    <a:pt x="49305" y="18877"/>
                    <a:pt x="49305" y="24372"/>
                  </a:cubicBezTo>
                  <a:close/>
                  <a:moveTo>
                    <a:pt x="14634" y="14220"/>
                  </a:moveTo>
                  <a:lnTo>
                    <a:pt x="14634" y="33778"/>
                  </a:lnTo>
                  <a:lnTo>
                    <a:pt x="34732" y="33778"/>
                  </a:lnTo>
                  <a:lnTo>
                    <a:pt x="34732" y="1422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12" name="Google Shape;1012;p44"/>
            <p:cNvSpPr/>
            <p:nvPr/>
          </p:nvSpPr>
          <p:spPr>
            <a:xfrm>
              <a:off x="4549328" y="3407858"/>
              <a:ext cx="107634" cy="13970"/>
            </a:xfrm>
            <a:custGeom>
              <a:avLst/>
              <a:gdLst/>
              <a:ahLst/>
              <a:cxnLst/>
              <a:rect l="l" t="t" r="r" b="b"/>
              <a:pathLst>
                <a:path w="107634" h="13970" extrusionOk="0">
                  <a:moveTo>
                    <a:pt x="53695" y="-10"/>
                  </a:moveTo>
                  <a:lnTo>
                    <a:pt x="98177" y="-10"/>
                  </a:lnTo>
                  <a:cubicBezTo>
                    <a:pt x="104178" y="-10"/>
                    <a:pt x="107702" y="2691"/>
                    <a:pt x="107702" y="7162"/>
                  </a:cubicBezTo>
                  <a:cubicBezTo>
                    <a:pt x="107702" y="11632"/>
                    <a:pt x="104178" y="13960"/>
                    <a:pt x="98177" y="13960"/>
                  </a:cubicBezTo>
                  <a:lnTo>
                    <a:pt x="8928" y="13960"/>
                  </a:lnTo>
                  <a:cubicBezTo>
                    <a:pt x="3213" y="13960"/>
                    <a:pt x="165" y="11446"/>
                    <a:pt x="69" y="6975"/>
                  </a:cubicBezTo>
                  <a:cubicBezTo>
                    <a:pt x="-26" y="2505"/>
                    <a:pt x="3117" y="84"/>
                    <a:pt x="8928" y="-1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13" name="Google Shape;1013;p44"/>
            <p:cNvSpPr/>
            <p:nvPr/>
          </p:nvSpPr>
          <p:spPr>
            <a:xfrm>
              <a:off x="4549328" y="3477895"/>
              <a:ext cx="107160" cy="13970"/>
            </a:xfrm>
            <a:custGeom>
              <a:avLst/>
              <a:gdLst/>
              <a:ahLst/>
              <a:cxnLst/>
              <a:rect l="l" t="t" r="r" b="b"/>
              <a:pathLst>
                <a:path w="107160" h="13970" extrusionOk="0">
                  <a:moveTo>
                    <a:pt x="53695" y="13960"/>
                  </a:moveTo>
                  <a:lnTo>
                    <a:pt x="8928" y="13960"/>
                  </a:lnTo>
                  <a:cubicBezTo>
                    <a:pt x="3213" y="13960"/>
                    <a:pt x="165" y="11539"/>
                    <a:pt x="69" y="7068"/>
                  </a:cubicBezTo>
                  <a:cubicBezTo>
                    <a:pt x="-26" y="2598"/>
                    <a:pt x="3213" y="-10"/>
                    <a:pt x="8832" y="-10"/>
                  </a:cubicBezTo>
                  <a:lnTo>
                    <a:pt x="98463" y="-10"/>
                  </a:lnTo>
                  <a:cubicBezTo>
                    <a:pt x="103892" y="-10"/>
                    <a:pt x="107321" y="2877"/>
                    <a:pt x="107226" y="7162"/>
                  </a:cubicBezTo>
                  <a:cubicBezTo>
                    <a:pt x="107130" y="11446"/>
                    <a:pt x="103892" y="13960"/>
                    <a:pt x="98558" y="139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14" name="Google Shape;1014;p44"/>
            <p:cNvSpPr/>
            <p:nvPr/>
          </p:nvSpPr>
          <p:spPr>
            <a:xfrm>
              <a:off x="4549643" y="3337623"/>
              <a:ext cx="107068" cy="13565"/>
            </a:xfrm>
            <a:custGeom>
              <a:avLst/>
              <a:gdLst/>
              <a:ahLst/>
              <a:cxnLst/>
              <a:rect l="l" t="t" r="r" b="b"/>
              <a:pathLst>
                <a:path w="107068" h="13565" extrusionOk="0">
                  <a:moveTo>
                    <a:pt x="53380" y="96"/>
                  </a:moveTo>
                  <a:lnTo>
                    <a:pt x="96624" y="96"/>
                  </a:lnTo>
                  <a:cubicBezTo>
                    <a:pt x="98240" y="-43"/>
                    <a:pt x="99866" y="-43"/>
                    <a:pt x="101482" y="96"/>
                  </a:cubicBezTo>
                  <a:cubicBezTo>
                    <a:pt x="104765" y="436"/>
                    <a:pt x="107220" y="3203"/>
                    <a:pt x="107101" y="6429"/>
                  </a:cubicBezTo>
                  <a:cubicBezTo>
                    <a:pt x="107452" y="9791"/>
                    <a:pt x="105079" y="12844"/>
                    <a:pt x="101672" y="13414"/>
                  </a:cubicBezTo>
                  <a:cubicBezTo>
                    <a:pt x="100024" y="13554"/>
                    <a:pt x="98367" y="13554"/>
                    <a:pt x="96719" y="13414"/>
                  </a:cubicBezTo>
                  <a:lnTo>
                    <a:pt x="10327" y="13414"/>
                  </a:lnTo>
                  <a:cubicBezTo>
                    <a:pt x="8714" y="13603"/>
                    <a:pt x="7083" y="13603"/>
                    <a:pt x="5470" y="13414"/>
                  </a:cubicBezTo>
                  <a:cubicBezTo>
                    <a:pt x="2032" y="12936"/>
                    <a:pt x="-358" y="9824"/>
                    <a:pt x="131" y="6463"/>
                  </a:cubicBezTo>
                  <a:cubicBezTo>
                    <a:pt x="132" y="6452"/>
                    <a:pt x="134" y="6441"/>
                    <a:pt x="136" y="6429"/>
                  </a:cubicBezTo>
                  <a:cubicBezTo>
                    <a:pt x="17" y="3203"/>
                    <a:pt x="2472" y="436"/>
                    <a:pt x="5755" y="96"/>
                  </a:cubicBezTo>
                  <a:cubicBezTo>
                    <a:pt x="7531" y="-45"/>
                    <a:pt x="9314" y="-45"/>
                    <a:pt x="11089" y="9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15" name="Google Shape;1015;p44"/>
            <p:cNvSpPr/>
            <p:nvPr/>
          </p:nvSpPr>
          <p:spPr>
            <a:xfrm>
              <a:off x="4586952" y="3366041"/>
              <a:ext cx="69536" cy="13970"/>
            </a:xfrm>
            <a:custGeom>
              <a:avLst/>
              <a:gdLst/>
              <a:ahLst/>
              <a:cxnLst/>
              <a:rect l="l" t="t" r="r" b="b"/>
              <a:pathLst>
                <a:path w="69536" h="13970" extrusionOk="0">
                  <a:moveTo>
                    <a:pt x="34550" y="13867"/>
                  </a:moveTo>
                  <a:cubicBezTo>
                    <a:pt x="25977" y="13867"/>
                    <a:pt x="17310" y="13867"/>
                    <a:pt x="8737" y="13867"/>
                  </a:cubicBezTo>
                  <a:cubicBezTo>
                    <a:pt x="3117" y="13867"/>
                    <a:pt x="-26" y="11166"/>
                    <a:pt x="69" y="6696"/>
                  </a:cubicBezTo>
                  <a:cubicBezTo>
                    <a:pt x="165" y="2226"/>
                    <a:pt x="3213" y="-10"/>
                    <a:pt x="8642" y="-10"/>
                  </a:cubicBezTo>
                  <a:lnTo>
                    <a:pt x="60839" y="-10"/>
                  </a:lnTo>
                  <a:cubicBezTo>
                    <a:pt x="66363" y="-10"/>
                    <a:pt x="69697" y="2877"/>
                    <a:pt x="69602" y="7162"/>
                  </a:cubicBezTo>
                  <a:cubicBezTo>
                    <a:pt x="69507" y="11446"/>
                    <a:pt x="66173" y="13960"/>
                    <a:pt x="60934" y="13960"/>
                  </a:cubicBezTo>
                  <a:cubicBezTo>
                    <a:pt x="52171" y="13960"/>
                    <a:pt x="43408" y="13867"/>
                    <a:pt x="34550" y="1386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16" name="Google Shape;1016;p44"/>
            <p:cNvSpPr/>
            <p:nvPr/>
          </p:nvSpPr>
          <p:spPr>
            <a:xfrm>
              <a:off x="4587237" y="3435985"/>
              <a:ext cx="69534" cy="13970"/>
            </a:xfrm>
            <a:custGeom>
              <a:avLst/>
              <a:gdLst/>
              <a:ahLst/>
              <a:cxnLst/>
              <a:rect l="l" t="t" r="r" b="b"/>
              <a:pathLst>
                <a:path w="69534" h="13970" extrusionOk="0">
                  <a:moveTo>
                    <a:pt x="34836" y="13960"/>
                  </a:moveTo>
                  <a:lnTo>
                    <a:pt x="8547" y="13960"/>
                  </a:lnTo>
                  <a:cubicBezTo>
                    <a:pt x="3117" y="13960"/>
                    <a:pt x="165" y="11446"/>
                    <a:pt x="69" y="7068"/>
                  </a:cubicBezTo>
                  <a:cubicBezTo>
                    <a:pt x="-26" y="2691"/>
                    <a:pt x="3117" y="83"/>
                    <a:pt x="8451" y="-10"/>
                  </a:cubicBezTo>
                  <a:lnTo>
                    <a:pt x="61029" y="-10"/>
                  </a:lnTo>
                  <a:cubicBezTo>
                    <a:pt x="66268" y="-10"/>
                    <a:pt x="69602" y="2877"/>
                    <a:pt x="69602" y="6975"/>
                  </a:cubicBezTo>
                  <a:cubicBezTo>
                    <a:pt x="69602" y="11073"/>
                    <a:pt x="66363" y="13960"/>
                    <a:pt x="61125" y="139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17" name="Google Shape;1017;p44"/>
            <p:cNvSpPr/>
            <p:nvPr/>
          </p:nvSpPr>
          <p:spPr>
            <a:xfrm>
              <a:off x="4587335" y="3506207"/>
              <a:ext cx="69532" cy="13876"/>
            </a:xfrm>
            <a:custGeom>
              <a:avLst/>
              <a:gdLst/>
              <a:ahLst/>
              <a:cxnLst/>
              <a:rect l="l" t="t" r="r" b="b"/>
              <a:pathLst>
                <a:path w="69532" h="13876" extrusionOk="0">
                  <a:moveTo>
                    <a:pt x="34738" y="13867"/>
                  </a:moveTo>
                  <a:lnTo>
                    <a:pt x="8926" y="13867"/>
                  </a:lnTo>
                  <a:cubicBezTo>
                    <a:pt x="3115" y="13867"/>
                    <a:pt x="67" y="11353"/>
                    <a:pt x="67" y="6975"/>
                  </a:cubicBezTo>
                  <a:cubicBezTo>
                    <a:pt x="67" y="2598"/>
                    <a:pt x="3210" y="-10"/>
                    <a:pt x="8926" y="-10"/>
                  </a:cubicBezTo>
                  <a:lnTo>
                    <a:pt x="60646" y="-10"/>
                  </a:lnTo>
                  <a:cubicBezTo>
                    <a:pt x="66266" y="-10"/>
                    <a:pt x="69600" y="2691"/>
                    <a:pt x="69600" y="6975"/>
                  </a:cubicBezTo>
                  <a:cubicBezTo>
                    <a:pt x="69600" y="11260"/>
                    <a:pt x="66361" y="13867"/>
                    <a:pt x="60646" y="1386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18" name="Google Shape;1018;p44"/>
            <p:cNvSpPr/>
            <p:nvPr/>
          </p:nvSpPr>
          <p:spPr>
            <a:xfrm>
              <a:off x="4549313" y="3366041"/>
              <a:ext cx="25465" cy="13960"/>
            </a:xfrm>
            <a:custGeom>
              <a:avLst/>
              <a:gdLst/>
              <a:ahLst/>
              <a:cxnLst/>
              <a:rect l="l" t="t" r="r" b="b"/>
              <a:pathLst>
                <a:path w="25465" h="13960" extrusionOk="0">
                  <a:moveTo>
                    <a:pt x="12562" y="13868"/>
                  </a:moveTo>
                  <a:cubicBezTo>
                    <a:pt x="10657" y="13868"/>
                    <a:pt x="8752" y="13868"/>
                    <a:pt x="6847" y="13868"/>
                  </a:cubicBezTo>
                  <a:cubicBezTo>
                    <a:pt x="2957" y="13723"/>
                    <a:pt x="-76" y="10521"/>
                    <a:pt x="72" y="6718"/>
                  </a:cubicBezTo>
                  <a:cubicBezTo>
                    <a:pt x="75" y="6649"/>
                    <a:pt x="79" y="6579"/>
                    <a:pt x="84" y="6510"/>
                  </a:cubicBezTo>
                  <a:cubicBezTo>
                    <a:pt x="188" y="2843"/>
                    <a:pt x="3286" y="-61"/>
                    <a:pt x="7037" y="-9"/>
                  </a:cubicBezTo>
                  <a:cubicBezTo>
                    <a:pt x="10847" y="-9"/>
                    <a:pt x="14752" y="-9"/>
                    <a:pt x="18658" y="-9"/>
                  </a:cubicBezTo>
                  <a:cubicBezTo>
                    <a:pt x="22392" y="-61"/>
                    <a:pt x="25463" y="2858"/>
                    <a:pt x="25516" y="6509"/>
                  </a:cubicBezTo>
                  <a:cubicBezTo>
                    <a:pt x="25516" y="6510"/>
                    <a:pt x="25516" y="6510"/>
                    <a:pt x="25516" y="6510"/>
                  </a:cubicBezTo>
                  <a:cubicBezTo>
                    <a:pt x="25784" y="10308"/>
                    <a:pt x="22853" y="13599"/>
                    <a:pt x="18969" y="13861"/>
                  </a:cubicBezTo>
                  <a:cubicBezTo>
                    <a:pt x="18929" y="13864"/>
                    <a:pt x="18889" y="13866"/>
                    <a:pt x="18848" y="13868"/>
                  </a:cubicBezTo>
                  <a:cubicBezTo>
                    <a:pt x="16753" y="14054"/>
                    <a:pt x="14657" y="13868"/>
                    <a:pt x="12562" y="1386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19" name="Google Shape;1019;p44"/>
            <p:cNvSpPr/>
            <p:nvPr/>
          </p:nvSpPr>
          <p:spPr>
            <a:xfrm>
              <a:off x="4549351" y="3435985"/>
              <a:ext cx="25459" cy="14011"/>
            </a:xfrm>
            <a:custGeom>
              <a:avLst/>
              <a:gdLst/>
              <a:ahLst/>
              <a:cxnLst/>
              <a:rect l="l" t="t" r="r" b="b"/>
              <a:pathLst>
                <a:path w="25459" h="14011" extrusionOk="0">
                  <a:moveTo>
                    <a:pt x="12620" y="13960"/>
                  </a:moveTo>
                  <a:cubicBezTo>
                    <a:pt x="10715" y="13960"/>
                    <a:pt x="8714" y="13960"/>
                    <a:pt x="6809" y="13960"/>
                  </a:cubicBezTo>
                  <a:cubicBezTo>
                    <a:pt x="3234" y="14064"/>
                    <a:pt x="250" y="11313"/>
                    <a:pt x="144" y="7817"/>
                  </a:cubicBezTo>
                  <a:cubicBezTo>
                    <a:pt x="143" y="7785"/>
                    <a:pt x="142" y="7753"/>
                    <a:pt x="142" y="7720"/>
                  </a:cubicBezTo>
                  <a:cubicBezTo>
                    <a:pt x="-404" y="4160"/>
                    <a:pt x="2106" y="840"/>
                    <a:pt x="5748" y="307"/>
                  </a:cubicBezTo>
                  <a:cubicBezTo>
                    <a:pt x="5847" y="292"/>
                    <a:pt x="5947" y="280"/>
                    <a:pt x="6047" y="270"/>
                  </a:cubicBezTo>
                  <a:cubicBezTo>
                    <a:pt x="10516" y="-103"/>
                    <a:pt x="15009" y="-103"/>
                    <a:pt x="19478" y="270"/>
                  </a:cubicBezTo>
                  <a:cubicBezTo>
                    <a:pt x="23192" y="656"/>
                    <a:pt x="25883" y="3912"/>
                    <a:pt x="25488" y="7544"/>
                  </a:cubicBezTo>
                  <a:cubicBezTo>
                    <a:pt x="25485" y="7572"/>
                    <a:pt x="25482" y="7599"/>
                    <a:pt x="25478" y="7627"/>
                  </a:cubicBezTo>
                  <a:cubicBezTo>
                    <a:pt x="25426" y="11176"/>
                    <a:pt x="22442" y="14011"/>
                    <a:pt x="18812" y="13960"/>
                  </a:cubicBezTo>
                  <a:cubicBezTo>
                    <a:pt x="18812" y="13960"/>
                    <a:pt x="18811" y="13960"/>
                    <a:pt x="18811" y="13960"/>
                  </a:cubicBezTo>
                  <a:cubicBezTo>
                    <a:pt x="16811" y="14053"/>
                    <a:pt x="14715" y="13960"/>
                    <a:pt x="12620" y="139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20" name="Google Shape;1020;p44"/>
            <p:cNvSpPr/>
            <p:nvPr/>
          </p:nvSpPr>
          <p:spPr>
            <a:xfrm>
              <a:off x="4549327" y="3506230"/>
              <a:ext cx="25500" cy="13772"/>
            </a:xfrm>
            <a:custGeom>
              <a:avLst/>
              <a:gdLst/>
              <a:ahLst/>
              <a:cxnLst/>
              <a:rect l="l" t="t" r="r" b="b"/>
              <a:pathLst>
                <a:path w="25500" h="13772" extrusionOk="0">
                  <a:moveTo>
                    <a:pt x="12834" y="13658"/>
                  </a:moveTo>
                  <a:cubicBezTo>
                    <a:pt x="10614" y="13797"/>
                    <a:pt x="8386" y="13797"/>
                    <a:pt x="6166" y="13658"/>
                  </a:cubicBezTo>
                  <a:cubicBezTo>
                    <a:pt x="2731" y="13507"/>
                    <a:pt x="58" y="10685"/>
                    <a:pt x="165" y="7325"/>
                  </a:cubicBezTo>
                  <a:cubicBezTo>
                    <a:pt x="-433" y="4085"/>
                    <a:pt x="1767" y="985"/>
                    <a:pt x="5080" y="399"/>
                  </a:cubicBezTo>
                  <a:cubicBezTo>
                    <a:pt x="5219" y="375"/>
                    <a:pt x="5359" y="355"/>
                    <a:pt x="5499" y="340"/>
                  </a:cubicBezTo>
                  <a:cubicBezTo>
                    <a:pt x="10346" y="-126"/>
                    <a:pt x="15227" y="-126"/>
                    <a:pt x="20073" y="340"/>
                  </a:cubicBezTo>
                  <a:cubicBezTo>
                    <a:pt x="23470" y="716"/>
                    <a:pt x="25913" y="3714"/>
                    <a:pt x="25528" y="7036"/>
                  </a:cubicBezTo>
                  <a:cubicBezTo>
                    <a:pt x="25520" y="7101"/>
                    <a:pt x="25512" y="7167"/>
                    <a:pt x="25502" y="7232"/>
                  </a:cubicBezTo>
                  <a:cubicBezTo>
                    <a:pt x="25611" y="10609"/>
                    <a:pt x="22951" y="13458"/>
                    <a:pt x="19501" y="13658"/>
                  </a:cubicBezTo>
                  <a:cubicBezTo>
                    <a:pt x="17281" y="13797"/>
                    <a:pt x="15054" y="13797"/>
                    <a:pt x="12834" y="1365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024"/>
        <p:cNvGrpSpPr/>
        <p:nvPr/>
      </p:nvGrpSpPr>
      <p:grpSpPr>
        <a:xfrm>
          <a:off x="0" y="0"/>
          <a:ext cx="0" cy="0"/>
          <a:chOff x="0" y="0"/>
          <a:chExt cx="0" cy="0"/>
        </a:xfrm>
      </p:grpSpPr>
      <p:sp>
        <p:nvSpPr>
          <p:cNvPr id="1025" name="Google Shape;1025;p45"/>
          <p:cNvSpPr txBox="1"/>
          <p:nvPr/>
        </p:nvSpPr>
        <p:spPr>
          <a:xfrm>
            <a:off x="431800" y="379681"/>
            <a:ext cx="4508335"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Presentación oral</a:t>
            </a:r>
            <a:endParaRPr/>
          </a:p>
        </p:txBody>
      </p:sp>
      <p:sp>
        <p:nvSpPr>
          <p:cNvPr id="1026" name="Google Shape;1026;p45"/>
          <p:cNvSpPr txBox="1"/>
          <p:nvPr/>
        </p:nvSpPr>
        <p:spPr>
          <a:xfrm>
            <a:off x="431799" y="1458697"/>
            <a:ext cx="4140201" cy="4923054"/>
          </a:xfrm>
          <a:prstGeom prst="rect">
            <a:avLst/>
          </a:prstGeom>
          <a:noFill/>
          <a:ln>
            <a:noFill/>
          </a:ln>
        </p:spPr>
        <p:txBody>
          <a:bodyPr spcFirstLastPara="1" wrap="square" lIns="0" tIns="0" rIns="0" bIns="0" anchor="ctr" anchorCtr="0">
            <a:noAutofit/>
          </a:bodyPr>
          <a:lstStyle/>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Debe tener la estructura de un artículo científico</a:t>
            </a:r>
            <a:endParaRPr/>
          </a:p>
          <a:p>
            <a:pPr marL="285750" marR="0" lvl="0" indent="-285750" algn="l" rtl="0">
              <a:lnSpc>
                <a:spcPct val="100000"/>
              </a:lnSpc>
              <a:spcBef>
                <a:spcPts val="120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Limitarse al tiempo asignado</a:t>
            </a:r>
            <a:endParaRPr/>
          </a:p>
          <a:p>
            <a:pPr marL="285750" marR="0" lvl="0" indent="-285750" algn="l" rtl="0">
              <a:lnSpc>
                <a:spcPct val="100000"/>
              </a:lnSpc>
              <a:spcBef>
                <a:spcPts val="120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Las diapositivas deben tener poco texto</a:t>
            </a:r>
            <a:endParaRPr/>
          </a:p>
          <a:p>
            <a:pPr marL="285750" marR="0" lvl="0" indent="-285750" algn="l" rtl="0">
              <a:lnSpc>
                <a:spcPct val="100000"/>
              </a:lnSpc>
              <a:spcBef>
                <a:spcPts val="120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Cuando presente o discuta</a:t>
            </a:r>
            <a:endParaRPr/>
          </a:p>
          <a:p>
            <a:pPr marL="498475" marR="0" lvl="0" indent="-179388" algn="l" rtl="0">
              <a:lnSpc>
                <a:spcPct val="100000"/>
              </a:lnSpc>
              <a:spcBef>
                <a:spcPts val="1200"/>
              </a:spcBef>
              <a:spcAft>
                <a:spcPts val="0"/>
              </a:spcAft>
              <a:buNone/>
            </a:pPr>
            <a:r>
              <a:rPr lang="en-US" sz="1600" b="0" i="0" u="none" strike="noStrike" cap="none">
                <a:solidFill>
                  <a:schemeClr val="dk1"/>
                </a:solidFill>
                <a:latin typeface="Arial"/>
                <a:ea typeface="Arial"/>
                <a:cs typeface="Arial"/>
                <a:sym typeface="Arial"/>
              </a:rPr>
              <a:t>– No lea, use sus notas como guía solamente</a:t>
            </a:r>
            <a:endParaRPr/>
          </a:p>
          <a:p>
            <a:pPr marL="498475" marR="0" lvl="0" indent="-179388" algn="l" rtl="0">
              <a:lnSpc>
                <a:spcPct val="100000"/>
              </a:lnSpc>
              <a:spcBef>
                <a:spcPts val="1200"/>
              </a:spcBef>
              <a:spcAft>
                <a:spcPts val="0"/>
              </a:spcAft>
              <a:buNone/>
            </a:pPr>
            <a:r>
              <a:rPr lang="en-US" sz="1600" b="0" i="0" u="none" strike="noStrike" cap="none">
                <a:solidFill>
                  <a:schemeClr val="dk1"/>
                </a:solidFill>
                <a:latin typeface="Arial"/>
                <a:ea typeface="Arial"/>
                <a:cs typeface="Arial"/>
                <a:sym typeface="Arial"/>
              </a:rPr>
              <a:t>– Utilice el lenguaje técnico apropiadamente</a:t>
            </a:r>
            <a:endParaRPr/>
          </a:p>
        </p:txBody>
      </p:sp>
      <p:grpSp>
        <p:nvGrpSpPr>
          <p:cNvPr id="1027" name="Google Shape;1027;p45"/>
          <p:cNvGrpSpPr/>
          <p:nvPr/>
        </p:nvGrpSpPr>
        <p:grpSpPr>
          <a:xfrm>
            <a:off x="7062552" y="1989092"/>
            <a:ext cx="1440356" cy="1439268"/>
            <a:chOff x="3144133" y="2000432"/>
            <a:chExt cx="2858207" cy="2856048"/>
          </a:xfrm>
        </p:grpSpPr>
        <p:sp>
          <p:nvSpPr>
            <p:cNvPr id="1028" name="Google Shape;1028;p45"/>
            <p:cNvSpPr/>
            <p:nvPr/>
          </p:nvSpPr>
          <p:spPr>
            <a:xfrm>
              <a:off x="3144133" y="2000432"/>
              <a:ext cx="2858207" cy="2856048"/>
            </a:xfrm>
            <a:custGeom>
              <a:avLst/>
              <a:gdLst/>
              <a:ahLst/>
              <a:cxnLst/>
              <a:rect l="l" t="t" r="r" b="b"/>
              <a:pathLst>
                <a:path w="2858207" h="2856048" extrusionOk="0">
                  <a:moveTo>
                    <a:pt x="1546959" y="1798731"/>
                  </a:moveTo>
                  <a:lnTo>
                    <a:pt x="914118" y="1798731"/>
                  </a:lnTo>
                  <a:lnTo>
                    <a:pt x="914118" y="1833307"/>
                  </a:lnTo>
                  <a:cubicBezTo>
                    <a:pt x="914118" y="1878551"/>
                    <a:pt x="915071" y="1923794"/>
                    <a:pt x="913642" y="1969038"/>
                  </a:cubicBezTo>
                  <a:cubicBezTo>
                    <a:pt x="914168" y="2000071"/>
                    <a:pt x="889438" y="2025654"/>
                    <a:pt x="858405" y="2026180"/>
                  </a:cubicBezTo>
                  <a:cubicBezTo>
                    <a:pt x="858053" y="2026186"/>
                    <a:pt x="857701" y="2026189"/>
                    <a:pt x="857349" y="2026188"/>
                  </a:cubicBezTo>
                  <a:cubicBezTo>
                    <a:pt x="826298" y="2026188"/>
                    <a:pt x="802771" y="2003423"/>
                    <a:pt x="800199" y="1969610"/>
                  </a:cubicBezTo>
                  <a:cubicBezTo>
                    <a:pt x="799532" y="1961323"/>
                    <a:pt x="800199" y="1953036"/>
                    <a:pt x="800199" y="1944654"/>
                  </a:cubicBezTo>
                  <a:cubicBezTo>
                    <a:pt x="800199" y="1733961"/>
                    <a:pt x="801056" y="1523173"/>
                    <a:pt x="799437" y="1312480"/>
                  </a:cubicBezTo>
                  <a:cubicBezTo>
                    <a:pt x="799437" y="1271904"/>
                    <a:pt x="814487" y="1249996"/>
                    <a:pt x="850682" y="1233423"/>
                  </a:cubicBezTo>
                  <a:cubicBezTo>
                    <a:pt x="1021274" y="1155127"/>
                    <a:pt x="1190819" y="1075117"/>
                    <a:pt x="1361031" y="995869"/>
                  </a:cubicBezTo>
                  <a:cubicBezTo>
                    <a:pt x="1391321" y="981772"/>
                    <a:pt x="1405132" y="960912"/>
                    <a:pt x="1393797" y="927384"/>
                  </a:cubicBezTo>
                  <a:cubicBezTo>
                    <a:pt x="1380938" y="889284"/>
                    <a:pt x="1352363" y="875949"/>
                    <a:pt x="1315787" y="892713"/>
                  </a:cubicBezTo>
                  <a:cubicBezTo>
                    <a:pt x="1191962" y="949863"/>
                    <a:pt x="1066328" y="1004727"/>
                    <a:pt x="944312" y="1065687"/>
                  </a:cubicBezTo>
                  <a:cubicBezTo>
                    <a:pt x="844395" y="1115503"/>
                    <a:pt x="748859" y="1150365"/>
                    <a:pt x="629987" y="1130172"/>
                  </a:cubicBezTo>
                  <a:cubicBezTo>
                    <a:pt x="496066" y="1107312"/>
                    <a:pt x="359763" y="1130743"/>
                    <a:pt x="229937" y="1175892"/>
                  </a:cubicBezTo>
                  <a:cubicBezTo>
                    <a:pt x="165167" y="1198371"/>
                    <a:pt x="116209" y="1255997"/>
                    <a:pt x="115637" y="1324863"/>
                  </a:cubicBezTo>
                  <a:cubicBezTo>
                    <a:pt x="113828" y="1524888"/>
                    <a:pt x="114590" y="1724913"/>
                    <a:pt x="115066" y="1924938"/>
                  </a:cubicBezTo>
                  <a:cubicBezTo>
                    <a:pt x="115066" y="1960752"/>
                    <a:pt x="136116" y="1978944"/>
                    <a:pt x="172216" y="1978944"/>
                  </a:cubicBezTo>
                  <a:cubicBezTo>
                    <a:pt x="208316" y="1978944"/>
                    <a:pt x="229366" y="1959894"/>
                    <a:pt x="229366" y="1921223"/>
                  </a:cubicBezTo>
                  <a:cubicBezTo>
                    <a:pt x="229747" y="1755678"/>
                    <a:pt x="229747" y="1590166"/>
                    <a:pt x="229366" y="1424685"/>
                  </a:cubicBezTo>
                  <a:cubicBezTo>
                    <a:pt x="228759" y="1414013"/>
                    <a:pt x="229014" y="1403311"/>
                    <a:pt x="230128" y="1392680"/>
                  </a:cubicBezTo>
                  <a:cubicBezTo>
                    <a:pt x="235367" y="1361629"/>
                    <a:pt x="254607" y="1342865"/>
                    <a:pt x="285754" y="1342389"/>
                  </a:cubicBezTo>
                  <a:cubicBezTo>
                    <a:pt x="316901" y="1341912"/>
                    <a:pt x="336808" y="1360391"/>
                    <a:pt x="342904" y="1391157"/>
                  </a:cubicBezTo>
                  <a:cubicBezTo>
                    <a:pt x="344479" y="1404175"/>
                    <a:pt x="344862" y="1417311"/>
                    <a:pt x="344047" y="1430400"/>
                  </a:cubicBezTo>
                  <a:lnTo>
                    <a:pt x="344047" y="2641027"/>
                  </a:lnTo>
                  <a:cubicBezTo>
                    <a:pt x="344047" y="2701987"/>
                    <a:pt x="369383" y="2731991"/>
                    <a:pt x="422342" y="2735039"/>
                  </a:cubicBezTo>
                  <a:cubicBezTo>
                    <a:pt x="481016" y="2738373"/>
                    <a:pt x="515211" y="2707512"/>
                    <a:pt x="515306" y="2648742"/>
                  </a:cubicBezTo>
                  <a:cubicBezTo>
                    <a:pt x="515306" y="2485579"/>
                    <a:pt x="515306" y="2322511"/>
                    <a:pt x="515306" y="2159443"/>
                  </a:cubicBezTo>
                  <a:lnTo>
                    <a:pt x="515306" y="1952274"/>
                  </a:lnTo>
                  <a:cubicBezTo>
                    <a:pt x="515306" y="1896744"/>
                    <a:pt x="533404" y="1870264"/>
                    <a:pt x="571599" y="1869692"/>
                  </a:cubicBezTo>
                  <a:cubicBezTo>
                    <a:pt x="609794" y="1869121"/>
                    <a:pt x="629606" y="1896267"/>
                    <a:pt x="629606" y="1950655"/>
                  </a:cubicBezTo>
                  <a:lnTo>
                    <a:pt x="629606" y="2618548"/>
                  </a:lnTo>
                  <a:cubicBezTo>
                    <a:pt x="629606" y="2628073"/>
                    <a:pt x="629606" y="2637598"/>
                    <a:pt x="629606" y="2647123"/>
                  </a:cubicBezTo>
                  <a:cubicBezTo>
                    <a:pt x="630368" y="2704273"/>
                    <a:pt x="659515" y="2734658"/>
                    <a:pt x="713903" y="2735229"/>
                  </a:cubicBezTo>
                  <a:cubicBezTo>
                    <a:pt x="770100" y="2735896"/>
                    <a:pt x="800580" y="2705035"/>
                    <a:pt x="800961" y="2646266"/>
                  </a:cubicBezTo>
                  <a:cubicBezTo>
                    <a:pt x="800961" y="2577210"/>
                    <a:pt x="800961" y="2508153"/>
                    <a:pt x="800961" y="2439097"/>
                  </a:cubicBezTo>
                  <a:cubicBezTo>
                    <a:pt x="800961" y="2396425"/>
                    <a:pt x="822011" y="2370898"/>
                    <a:pt x="856301" y="2369850"/>
                  </a:cubicBezTo>
                  <a:cubicBezTo>
                    <a:pt x="890591" y="2368803"/>
                    <a:pt x="914880" y="2395377"/>
                    <a:pt x="915071" y="2439383"/>
                  </a:cubicBezTo>
                  <a:cubicBezTo>
                    <a:pt x="915071" y="2507296"/>
                    <a:pt x="914499" y="2575114"/>
                    <a:pt x="915071" y="2642932"/>
                  </a:cubicBezTo>
                  <a:cubicBezTo>
                    <a:pt x="916118" y="2723418"/>
                    <a:pt x="888020" y="2788665"/>
                    <a:pt x="814296" y="2825717"/>
                  </a:cubicBezTo>
                  <a:cubicBezTo>
                    <a:pt x="736953" y="2864674"/>
                    <a:pt x="660372" y="2859340"/>
                    <a:pt x="588268" y="2809048"/>
                  </a:cubicBezTo>
                  <a:lnTo>
                    <a:pt x="572361" y="2797618"/>
                  </a:lnTo>
                  <a:cubicBezTo>
                    <a:pt x="528218" y="2834611"/>
                    <a:pt x="471533" y="2853199"/>
                    <a:pt x="414056" y="2849529"/>
                  </a:cubicBezTo>
                  <a:cubicBezTo>
                    <a:pt x="307471" y="2843243"/>
                    <a:pt x="229652" y="2763804"/>
                    <a:pt x="229271" y="2656362"/>
                  </a:cubicBezTo>
                  <a:cubicBezTo>
                    <a:pt x="228604" y="2481388"/>
                    <a:pt x="229271" y="2306319"/>
                    <a:pt x="229271" y="2131344"/>
                  </a:cubicBezTo>
                  <a:lnTo>
                    <a:pt x="229271" y="2092196"/>
                  </a:lnTo>
                  <a:cubicBezTo>
                    <a:pt x="202124" y="2092196"/>
                    <a:pt x="176502" y="2094006"/>
                    <a:pt x="151261" y="2092196"/>
                  </a:cubicBezTo>
                  <a:cubicBezTo>
                    <a:pt x="66176" y="2087363"/>
                    <a:pt x="-47" y="2016440"/>
                    <a:pt x="956" y="1931224"/>
                  </a:cubicBezTo>
                  <a:cubicBezTo>
                    <a:pt x="99" y="1730056"/>
                    <a:pt x="-377" y="1528888"/>
                    <a:pt x="956" y="1327625"/>
                  </a:cubicBezTo>
                  <a:cubicBezTo>
                    <a:pt x="1909" y="1205133"/>
                    <a:pt x="88586" y="1096072"/>
                    <a:pt x="208030" y="1062163"/>
                  </a:cubicBezTo>
                  <a:cubicBezTo>
                    <a:pt x="249940" y="1050352"/>
                    <a:pt x="292136" y="1039684"/>
                    <a:pt x="335284" y="1028159"/>
                  </a:cubicBezTo>
                  <a:cubicBezTo>
                    <a:pt x="127448" y="795463"/>
                    <a:pt x="283754" y="504284"/>
                    <a:pt x="514925" y="459421"/>
                  </a:cubicBezTo>
                  <a:cubicBezTo>
                    <a:pt x="514925" y="404652"/>
                    <a:pt x="514925" y="348931"/>
                    <a:pt x="514925" y="293305"/>
                  </a:cubicBezTo>
                  <a:cubicBezTo>
                    <a:pt x="514925" y="185101"/>
                    <a:pt x="588077" y="112330"/>
                    <a:pt x="696948" y="112330"/>
                  </a:cubicBezTo>
                  <a:cubicBezTo>
                    <a:pt x="993366" y="112330"/>
                    <a:pt x="1289816" y="112330"/>
                    <a:pt x="1586297" y="112330"/>
                  </a:cubicBezTo>
                  <a:lnTo>
                    <a:pt x="1626874" y="112330"/>
                  </a:lnTo>
                  <a:cubicBezTo>
                    <a:pt x="1634303" y="66229"/>
                    <a:pt x="1613729" y="-732"/>
                    <a:pt x="1687453" y="125"/>
                  </a:cubicBezTo>
                  <a:cubicBezTo>
                    <a:pt x="1758128" y="1078"/>
                    <a:pt x="1740507" y="64800"/>
                    <a:pt x="1744603" y="112330"/>
                  </a:cubicBezTo>
                  <a:lnTo>
                    <a:pt x="1785179" y="112330"/>
                  </a:lnTo>
                  <a:cubicBezTo>
                    <a:pt x="2081597" y="112330"/>
                    <a:pt x="2378015" y="112330"/>
                    <a:pt x="2674433" y="112330"/>
                  </a:cubicBezTo>
                  <a:cubicBezTo>
                    <a:pt x="2785495" y="112330"/>
                    <a:pt x="2857885" y="184529"/>
                    <a:pt x="2857980" y="295305"/>
                  </a:cubicBezTo>
                  <a:cubicBezTo>
                    <a:pt x="2857980" y="502379"/>
                    <a:pt x="2857980" y="709516"/>
                    <a:pt x="2857980" y="916716"/>
                  </a:cubicBezTo>
                  <a:cubicBezTo>
                    <a:pt x="2858685" y="927424"/>
                    <a:pt x="2858334" y="938176"/>
                    <a:pt x="2856932" y="948815"/>
                  </a:cubicBezTo>
                  <a:cubicBezTo>
                    <a:pt x="2850741" y="979391"/>
                    <a:pt x="2831596" y="997869"/>
                    <a:pt x="2799782" y="997393"/>
                  </a:cubicBezTo>
                  <a:cubicBezTo>
                    <a:pt x="2767969" y="996917"/>
                    <a:pt x="2749586" y="978343"/>
                    <a:pt x="2744252" y="947196"/>
                  </a:cubicBezTo>
                  <a:cubicBezTo>
                    <a:pt x="2743090" y="936537"/>
                    <a:pt x="2742835" y="925799"/>
                    <a:pt x="2743490" y="915097"/>
                  </a:cubicBezTo>
                  <a:lnTo>
                    <a:pt x="2743490" y="307402"/>
                  </a:lnTo>
                  <a:cubicBezTo>
                    <a:pt x="2743490" y="243584"/>
                    <a:pt x="2726440" y="226058"/>
                    <a:pt x="2663956" y="226058"/>
                  </a:cubicBezTo>
                  <a:lnTo>
                    <a:pt x="706187" y="226058"/>
                  </a:lnTo>
                  <a:cubicBezTo>
                    <a:pt x="646085" y="226058"/>
                    <a:pt x="628463" y="244156"/>
                    <a:pt x="628368" y="305497"/>
                  </a:cubicBezTo>
                  <a:cubicBezTo>
                    <a:pt x="628368" y="353122"/>
                    <a:pt x="628368" y="400747"/>
                    <a:pt x="628368" y="448372"/>
                  </a:cubicBezTo>
                  <a:cubicBezTo>
                    <a:pt x="628761" y="451779"/>
                    <a:pt x="629398" y="455153"/>
                    <a:pt x="630273" y="458468"/>
                  </a:cubicBezTo>
                  <a:cubicBezTo>
                    <a:pt x="744002" y="485900"/>
                    <a:pt x="830298" y="550956"/>
                    <a:pt x="877923" y="661065"/>
                  </a:cubicBezTo>
                  <a:cubicBezTo>
                    <a:pt x="925548" y="771174"/>
                    <a:pt x="909641" y="877283"/>
                    <a:pt x="842681" y="981391"/>
                  </a:cubicBezTo>
                  <a:cubicBezTo>
                    <a:pt x="850862" y="979624"/>
                    <a:pt x="858914" y="977301"/>
                    <a:pt x="866779" y="974438"/>
                  </a:cubicBezTo>
                  <a:cubicBezTo>
                    <a:pt x="998129" y="913097"/>
                    <a:pt x="1129669" y="852137"/>
                    <a:pt x="1260638" y="789843"/>
                  </a:cubicBezTo>
                  <a:cubicBezTo>
                    <a:pt x="1354649" y="745552"/>
                    <a:pt x="1450947" y="778127"/>
                    <a:pt x="1494476" y="871091"/>
                  </a:cubicBezTo>
                  <a:cubicBezTo>
                    <a:pt x="1538006" y="964055"/>
                    <a:pt x="1501715" y="1058734"/>
                    <a:pt x="1406751" y="1102549"/>
                  </a:cubicBezTo>
                  <a:cubicBezTo>
                    <a:pt x="1252446" y="1174177"/>
                    <a:pt x="1098713" y="1246186"/>
                    <a:pt x="944027" y="1317052"/>
                  </a:cubicBezTo>
                  <a:cubicBezTo>
                    <a:pt x="921071" y="1327530"/>
                    <a:pt x="913166" y="1339626"/>
                    <a:pt x="913451" y="1364677"/>
                  </a:cubicBezTo>
                  <a:cubicBezTo>
                    <a:pt x="914975" y="1469452"/>
                    <a:pt x="914118" y="1574227"/>
                    <a:pt x="914118" y="1684241"/>
                  </a:cubicBezTo>
                  <a:lnTo>
                    <a:pt x="2660241" y="1684241"/>
                  </a:lnTo>
                  <a:cubicBezTo>
                    <a:pt x="2726154" y="1684241"/>
                    <a:pt x="2742823" y="1667667"/>
                    <a:pt x="2742918" y="1602421"/>
                  </a:cubicBezTo>
                  <a:cubicBezTo>
                    <a:pt x="2743013" y="1537175"/>
                    <a:pt x="2742918" y="1473834"/>
                    <a:pt x="2742918" y="1409540"/>
                  </a:cubicBezTo>
                  <a:cubicBezTo>
                    <a:pt x="2742918" y="1367439"/>
                    <a:pt x="2765016" y="1341817"/>
                    <a:pt x="2800068" y="1341627"/>
                  </a:cubicBezTo>
                  <a:cubicBezTo>
                    <a:pt x="2835120" y="1341436"/>
                    <a:pt x="2857218" y="1367058"/>
                    <a:pt x="2857218" y="1408873"/>
                  </a:cubicBezTo>
                  <a:cubicBezTo>
                    <a:pt x="2857599" y="1480311"/>
                    <a:pt x="2857599" y="1551748"/>
                    <a:pt x="2857218" y="1623186"/>
                  </a:cubicBezTo>
                  <a:cubicBezTo>
                    <a:pt x="2856742" y="1723960"/>
                    <a:pt x="2781875" y="1798350"/>
                    <a:pt x="2680434" y="1798446"/>
                  </a:cubicBezTo>
                  <a:cubicBezTo>
                    <a:pt x="2357791" y="1798446"/>
                    <a:pt x="2035147" y="1798446"/>
                    <a:pt x="1712504" y="1798446"/>
                  </a:cubicBezTo>
                  <a:lnTo>
                    <a:pt x="1666593" y="1798446"/>
                  </a:lnTo>
                  <a:cubicBezTo>
                    <a:pt x="1665736" y="1809971"/>
                    <a:pt x="1664402" y="1820067"/>
                    <a:pt x="1664402" y="1830259"/>
                  </a:cubicBezTo>
                  <a:cubicBezTo>
                    <a:pt x="1664402" y="1979135"/>
                    <a:pt x="1663640" y="2127915"/>
                    <a:pt x="1665260" y="2276696"/>
                  </a:cubicBezTo>
                  <a:cubicBezTo>
                    <a:pt x="1666245" y="2294700"/>
                    <a:pt x="1673923" y="2311686"/>
                    <a:pt x="1686786" y="2324321"/>
                  </a:cubicBezTo>
                  <a:cubicBezTo>
                    <a:pt x="1843758" y="2463005"/>
                    <a:pt x="2002064" y="2600546"/>
                    <a:pt x="2159988" y="2737896"/>
                  </a:cubicBezTo>
                  <a:cubicBezTo>
                    <a:pt x="2169338" y="2745267"/>
                    <a:pt x="2177980" y="2753494"/>
                    <a:pt x="2185801" y="2762471"/>
                  </a:cubicBezTo>
                  <a:cubicBezTo>
                    <a:pt x="2204851" y="2787522"/>
                    <a:pt x="2204851" y="2813811"/>
                    <a:pt x="2183229" y="2836861"/>
                  </a:cubicBezTo>
                  <a:cubicBezTo>
                    <a:pt x="2165698" y="2858309"/>
                    <a:pt x="2134532" y="2862476"/>
                    <a:pt x="2111982" y="2846386"/>
                  </a:cubicBezTo>
                  <a:cubicBezTo>
                    <a:pt x="2103108" y="2840413"/>
                    <a:pt x="2094787" y="2833655"/>
                    <a:pt x="2087122" y="2826193"/>
                  </a:cubicBezTo>
                  <a:cubicBezTo>
                    <a:pt x="1956058" y="2711893"/>
                    <a:pt x="1824994" y="2597752"/>
                    <a:pt x="1693930" y="2483769"/>
                  </a:cubicBezTo>
                  <a:cubicBezTo>
                    <a:pt x="1686310" y="2477007"/>
                    <a:pt x="1677833" y="2471101"/>
                    <a:pt x="1664307" y="2460528"/>
                  </a:cubicBezTo>
                  <a:cubicBezTo>
                    <a:pt x="1664307" y="2516059"/>
                    <a:pt x="1664307" y="2565303"/>
                    <a:pt x="1664307" y="2614833"/>
                  </a:cubicBezTo>
                  <a:cubicBezTo>
                    <a:pt x="1664307" y="2659410"/>
                    <a:pt x="1641923" y="2685318"/>
                    <a:pt x="1605824" y="2684366"/>
                  </a:cubicBezTo>
                  <a:cubicBezTo>
                    <a:pt x="1571248" y="2683509"/>
                    <a:pt x="1550579" y="2658267"/>
                    <a:pt x="1550198" y="2615405"/>
                  </a:cubicBezTo>
                  <a:cubicBezTo>
                    <a:pt x="1550198" y="2565970"/>
                    <a:pt x="1550198" y="2516535"/>
                    <a:pt x="1550198" y="2459004"/>
                  </a:cubicBezTo>
                  <a:lnTo>
                    <a:pt x="1337504" y="2643027"/>
                  </a:lnTo>
                  <a:cubicBezTo>
                    <a:pt x="1263876" y="2707131"/>
                    <a:pt x="1190438" y="2771520"/>
                    <a:pt x="1116524" y="2835147"/>
                  </a:cubicBezTo>
                  <a:cubicBezTo>
                    <a:pt x="1084806" y="2862483"/>
                    <a:pt x="1051088" y="2861436"/>
                    <a:pt x="1028609" y="2834004"/>
                  </a:cubicBezTo>
                  <a:cubicBezTo>
                    <a:pt x="1006130" y="2806572"/>
                    <a:pt x="1010702" y="2776854"/>
                    <a:pt x="1041753" y="2749517"/>
                  </a:cubicBezTo>
                  <a:cubicBezTo>
                    <a:pt x="1133003" y="2669602"/>
                    <a:pt x="1224728" y="2589878"/>
                    <a:pt x="1316549" y="2510058"/>
                  </a:cubicBezTo>
                  <a:cubicBezTo>
                    <a:pt x="1388368" y="2447479"/>
                    <a:pt x="1460377" y="2385281"/>
                    <a:pt x="1531433" y="2321749"/>
                  </a:cubicBezTo>
                  <a:cubicBezTo>
                    <a:pt x="1541582" y="2312737"/>
                    <a:pt x="1548030" y="2300282"/>
                    <a:pt x="1549531" y="2286792"/>
                  </a:cubicBezTo>
                  <a:cubicBezTo>
                    <a:pt x="1550674" y="2128487"/>
                    <a:pt x="1550198" y="1970086"/>
                    <a:pt x="1549531" y="1811781"/>
                  </a:cubicBezTo>
                  <a:cubicBezTo>
                    <a:pt x="1549062" y="1807363"/>
                    <a:pt x="1548202" y="1802996"/>
                    <a:pt x="1546959" y="1798731"/>
                  </a:cubicBezTo>
                  <a:close/>
                  <a:moveTo>
                    <a:pt x="567980" y="1006442"/>
                  </a:moveTo>
                  <a:cubicBezTo>
                    <a:pt x="689320" y="1008298"/>
                    <a:pt x="789254" y="911561"/>
                    <a:pt x="791341" y="790224"/>
                  </a:cubicBezTo>
                  <a:cubicBezTo>
                    <a:pt x="792293" y="672876"/>
                    <a:pt x="691900" y="571149"/>
                    <a:pt x="574361" y="569339"/>
                  </a:cubicBezTo>
                  <a:cubicBezTo>
                    <a:pt x="453117" y="569456"/>
                    <a:pt x="354047" y="666161"/>
                    <a:pt x="351000" y="787367"/>
                  </a:cubicBezTo>
                  <a:cubicBezTo>
                    <a:pt x="349857" y="905191"/>
                    <a:pt x="448727" y="1005108"/>
                    <a:pt x="567980" y="1006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29" name="Google Shape;1029;p45"/>
            <p:cNvSpPr/>
            <p:nvPr/>
          </p:nvSpPr>
          <p:spPr>
            <a:xfrm>
              <a:off x="4230234" y="2455001"/>
              <a:ext cx="1198731" cy="115264"/>
            </a:xfrm>
            <a:custGeom>
              <a:avLst/>
              <a:gdLst/>
              <a:ahLst/>
              <a:cxnLst/>
              <a:rect l="l" t="t" r="r" b="b"/>
              <a:pathLst>
                <a:path w="1198731" h="115264" extrusionOk="0">
                  <a:moveTo>
                    <a:pt x="600305" y="470"/>
                  </a:moveTo>
                  <a:lnTo>
                    <a:pt x="1118179" y="470"/>
                  </a:lnTo>
                  <a:cubicBezTo>
                    <a:pt x="1128855" y="-234"/>
                    <a:pt x="1139575" y="117"/>
                    <a:pt x="1150183" y="1518"/>
                  </a:cubicBezTo>
                  <a:cubicBezTo>
                    <a:pt x="1180949" y="7614"/>
                    <a:pt x="1199046" y="26759"/>
                    <a:pt x="1198856" y="58668"/>
                  </a:cubicBezTo>
                  <a:cubicBezTo>
                    <a:pt x="1198856" y="88577"/>
                    <a:pt x="1180949" y="107055"/>
                    <a:pt x="1152183" y="113723"/>
                  </a:cubicBezTo>
                  <a:cubicBezTo>
                    <a:pt x="1141594" y="115317"/>
                    <a:pt x="1130864" y="115764"/>
                    <a:pt x="1120179" y="115056"/>
                  </a:cubicBezTo>
                  <a:lnTo>
                    <a:pt x="77287" y="115056"/>
                  </a:lnTo>
                  <a:cubicBezTo>
                    <a:pt x="67751" y="115672"/>
                    <a:pt x="58177" y="115321"/>
                    <a:pt x="48712" y="114008"/>
                  </a:cubicBezTo>
                  <a:cubicBezTo>
                    <a:pt x="18137" y="107722"/>
                    <a:pt x="-342" y="88767"/>
                    <a:pt x="134" y="56858"/>
                  </a:cubicBezTo>
                  <a:cubicBezTo>
                    <a:pt x="611" y="24950"/>
                    <a:pt x="19184" y="6662"/>
                    <a:pt x="50236" y="1232"/>
                  </a:cubicBezTo>
                  <a:cubicBezTo>
                    <a:pt x="60895" y="72"/>
                    <a:pt x="71633" y="-183"/>
                    <a:pt x="82335" y="47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30" name="Google Shape;1030;p45"/>
            <p:cNvSpPr/>
            <p:nvPr/>
          </p:nvSpPr>
          <p:spPr>
            <a:xfrm>
              <a:off x="4658677" y="3140484"/>
              <a:ext cx="999562" cy="115265"/>
            </a:xfrm>
            <a:custGeom>
              <a:avLst/>
              <a:gdLst/>
              <a:ahLst/>
              <a:cxnLst/>
              <a:rect l="l" t="t" r="r" b="b"/>
              <a:pathLst>
                <a:path w="999562" h="115265" extrusionOk="0">
                  <a:moveTo>
                    <a:pt x="495997" y="115088"/>
                  </a:moveTo>
                  <a:lnTo>
                    <a:pt x="78707" y="115088"/>
                  </a:lnTo>
                  <a:cubicBezTo>
                    <a:pt x="68021" y="115748"/>
                    <a:pt x="57296" y="115301"/>
                    <a:pt x="46703" y="113754"/>
                  </a:cubicBezTo>
                  <a:cubicBezTo>
                    <a:pt x="18128" y="107087"/>
                    <a:pt x="411" y="88799"/>
                    <a:pt x="125" y="58795"/>
                  </a:cubicBezTo>
                  <a:cubicBezTo>
                    <a:pt x="125" y="27077"/>
                    <a:pt x="17937" y="7931"/>
                    <a:pt x="48512" y="1645"/>
                  </a:cubicBezTo>
                  <a:cubicBezTo>
                    <a:pt x="60290" y="117"/>
                    <a:pt x="72189" y="-266"/>
                    <a:pt x="84041" y="502"/>
                  </a:cubicBezTo>
                  <a:lnTo>
                    <a:pt x="925955" y="502"/>
                  </a:lnTo>
                  <a:cubicBezTo>
                    <a:pt x="973580" y="502"/>
                    <a:pt x="1000250" y="22028"/>
                    <a:pt x="999679" y="58509"/>
                  </a:cubicBezTo>
                  <a:cubicBezTo>
                    <a:pt x="999107" y="94990"/>
                    <a:pt x="972914" y="114326"/>
                    <a:pt x="927670" y="114802"/>
                  </a:cubicBezTo>
                  <a:lnTo>
                    <a:pt x="495997" y="114802"/>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31" name="Google Shape;1031;p45"/>
            <p:cNvSpPr/>
            <p:nvPr/>
          </p:nvSpPr>
          <p:spPr>
            <a:xfrm>
              <a:off x="4708186" y="2683848"/>
              <a:ext cx="949971" cy="114956"/>
            </a:xfrm>
            <a:custGeom>
              <a:avLst/>
              <a:gdLst/>
              <a:ahLst/>
              <a:cxnLst/>
              <a:rect l="l" t="t" r="r" b="b"/>
              <a:pathLst>
                <a:path w="949971" h="114956" extrusionOk="0">
                  <a:moveTo>
                    <a:pt x="474301" y="114523"/>
                  </a:moveTo>
                  <a:lnTo>
                    <a:pt x="85872" y="114523"/>
                  </a:lnTo>
                  <a:cubicBezTo>
                    <a:pt x="76347" y="114523"/>
                    <a:pt x="66822" y="114523"/>
                    <a:pt x="57297" y="114523"/>
                  </a:cubicBezTo>
                  <a:cubicBezTo>
                    <a:pt x="23102" y="112047"/>
                    <a:pt x="623" y="89377"/>
                    <a:pt x="147" y="57945"/>
                  </a:cubicBezTo>
                  <a:cubicBezTo>
                    <a:pt x="-697" y="27235"/>
                    <a:pt x="23515" y="1656"/>
                    <a:pt x="54225" y="812"/>
                  </a:cubicBezTo>
                  <a:cubicBezTo>
                    <a:pt x="54931" y="793"/>
                    <a:pt x="55638" y="787"/>
                    <a:pt x="56344" y="795"/>
                  </a:cubicBezTo>
                  <a:cubicBezTo>
                    <a:pt x="89586" y="-729"/>
                    <a:pt x="123019" y="795"/>
                    <a:pt x="156261" y="795"/>
                  </a:cubicBezTo>
                  <a:lnTo>
                    <a:pt x="862540" y="795"/>
                  </a:lnTo>
                  <a:cubicBezTo>
                    <a:pt x="872065" y="795"/>
                    <a:pt x="881590" y="795"/>
                    <a:pt x="891115" y="795"/>
                  </a:cubicBezTo>
                  <a:cubicBezTo>
                    <a:pt x="926929" y="2890"/>
                    <a:pt x="950932" y="26893"/>
                    <a:pt x="950075" y="59183"/>
                  </a:cubicBezTo>
                  <a:cubicBezTo>
                    <a:pt x="949218" y="91473"/>
                    <a:pt x="925977" y="113190"/>
                    <a:pt x="891782" y="114523"/>
                  </a:cubicBezTo>
                  <a:cubicBezTo>
                    <a:pt x="859778" y="115761"/>
                    <a:pt x="827583" y="114523"/>
                    <a:pt x="795484" y="11452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32" name="Google Shape;1032;p45"/>
            <p:cNvSpPr/>
            <p:nvPr/>
          </p:nvSpPr>
          <p:spPr>
            <a:xfrm>
              <a:off x="4772273" y="2912322"/>
              <a:ext cx="885753" cy="114691"/>
            </a:xfrm>
            <a:custGeom>
              <a:avLst/>
              <a:gdLst/>
              <a:ahLst/>
              <a:cxnLst/>
              <a:rect l="l" t="t" r="r" b="b"/>
              <a:pathLst>
                <a:path w="885753" h="114691" extrusionOk="0">
                  <a:moveTo>
                    <a:pt x="447076" y="349"/>
                  </a:moveTo>
                  <a:lnTo>
                    <a:pt x="807502" y="349"/>
                  </a:lnTo>
                  <a:cubicBezTo>
                    <a:pt x="818186" y="-195"/>
                    <a:pt x="828897" y="219"/>
                    <a:pt x="839506" y="1588"/>
                  </a:cubicBezTo>
                  <a:cubicBezTo>
                    <a:pt x="867546" y="6972"/>
                    <a:pt x="887309" y="32226"/>
                    <a:pt x="885798" y="60738"/>
                  </a:cubicBezTo>
                  <a:cubicBezTo>
                    <a:pt x="884412" y="90853"/>
                    <a:pt x="859363" y="114426"/>
                    <a:pt x="829219" y="113983"/>
                  </a:cubicBezTo>
                  <a:cubicBezTo>
                    <a:pt x="772069" y="115411"/>
                    <a:pt x="714919" y="114554"/>
                    <a:pt x="657769" y="114554"/>
                  </a:cubicBezTo>
                  <a:lnTo>
                    <a:pt x="90650" y="114554"/>
                  </a:lnTo>
                  <a:cubicBezTo>
                    <a:pt x="82364" y="114554"/>
                    <a:pt x="73982" y="114554"/>
                    <a:pt x="65695" y="114554"/>
                  </a:cubicBezTo>
                  <a:cubicBezTo>
                    <a:pt x="23975" y="113411"/>
                    <a:pt x="-980" y="91123"/>
                    <a:pt x="163" y="55785"/>
                  </a:cubicBezTo>
                  <a:cubicBezTo>
                    <a:pt x="1306" y="20447"/>
                    <a:pt x="25214" y="540"/>
                    <a:pt x="65314" y="445"/>
                  </a:cubicBezTo>
                  <a:cubicBezTo>
                    <a:pt x="192568" y="64"/>
                    <a:pt x="319822" y="349"/>
                    <a:pt x="447076" y="34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33" name="Google Shape;1033;p45"/>
            <p:cNvSpPr/>
            <p:nvPr/>
          </p:nvSpPr>
          <p:spPr>
            <a:xfrm>
              <a:off x="5887211" y="3118313"/>
              <a:ext cx="113728" cy="102926"/>
            </a:xfrm>
            <a:custGeom>
              <a:avLst/>
              <a:gdLst/>
              <a:ahLst/>
              <a:cxnLst/>
              <a:rect l="l" t="t" r="r" b="b"/>
              <a:pathLst>
                <a:path w="113728" h="102926" extrusionOk="0">
                  <a:moveTo>
                    <a:pt x="113854" y="52009"/>
                  </a:moveTo>
                  <a:cubicBezTo>
                    <a:pt x="110474" y="83391"/>
                    <a:pt x="82294" y="106090"/>
                    <a:pt x="50912" y="102710"/>
                  </a:cubicBezTo>
                  <a:cubicBezTo>
                    <a:pt x="23872" y="99798"/>
                    <a:pt x="2630" y="78233"/>
                    <a:pt x="125" y="51152"/>
                  </a:cubicBezTo>
                  <a:cubicBezTo>
                    <a:pt x="3505" y="19770"/>
                    <a:pt x="31685" y="-2929"/>
                    <a:pt x="63067" y="451"/>
                  </a:cubicBezTo>
                  <a:cubicBezTo>
                    <a:pt x="90107" y="3363"/>
                    <a:pt x="111349" y="24928"/>
                    <a:pt x="113854" y="5200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34" name="Google Shape;1034;p45"/>
            <p:cNvSpPr/>
            <p:nvPr/>
          </p:nvSpPr>
          <p:spPr>
            <a:xfrm>
              <a:off x="3944106" y="4142508"/>
              <a:ext cx="113740" cy="112791"/>
            </a:xfrm>
            <a:custGeom>
              <a:avLst/>
              <a:gdLst/>
              <a:ahLst/>
              <a:cxnLst/>
              <a:rect l="l" t="t" r="r" b="b"/>
              <a:pathLst>
                <a:path w="113740" h="112791" extrusionOk="0">
                  <a:moveTo>
                    <a:pt x="113859" y="54895"/>
                  </a:moveTo>
                  <a:cubicBezTo>
                    <a:pt x="114339" y="86241"/>
                    <a:pt x="89478" y="112122"/>
                    <a:pt x="58138" y="112902"/>
                  </a:cubicBezTo>
                  <a:cubicBezTo>
                    <a:pt x="26828" y="113383"/>
                    <a:pt x="962" y="88579"/>
                    <a:pt x="131" y="57276"/>
                  </a:cubicBezTo>
                  <a:cubicBezTo>
                    <a:pt x="-293" y="26137"/>
                    <a:pt x="24607" y="550"/>
                    <a:pt x="55746" y="126"/>
                  </a:cubicBezTo>
                  <a:cubicBezTo>
                    <a:pt x="55750" y="126"/>
                    <a:pt x="55753" y="126"/>
                    <a:pt x="55757" y="126"/>
                  </a:cubicBezTo>
                  <a:cubicBezTo>
                    <a:pt x="86781" y="-418"/>
                    <a:pt x="112571" y="23893"/>
                    <a:pt x="113859" y="5489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038"/>
        <p:cNvGrpSpPr/>
        <p:nvPr/>
      </p:nvGrpSpPr>
      <p:grpSpPr>
        <a:xfrm>
          <a:off x="0" y="0"/>
          <a:ext cx="0" cy="0"/>
          <a:chOff x="0" y="0"/>
          <a:chExt cx="0" cy="0"/>
        </a:xfrm>
      </p:grpSpPr>
      <p:sp>
        <p:nvSpPr>
          <p:cNvPr id="1039" name="Google Shape;1039;p46"/>
          <p:cNvSpPr txBox="1"/>
          <p:nvPr/>
        </p:nvSpPr>
        <p:spPr>
          <a:xfrm>
            <a:off x="439840" y="3541852"/>
            <a:ext cx="7153156" cy="29238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a:solidFill>
                  <a:schemeClr val="lt1"/>
                </a:solidFill>
                <a:latin typeface="Arial"/>
                <a:ea typeface="Arial"/>
                <a:cs typeface="Arial"/>
                <a:sym typeface="Arial"/>
              </a:rPr>
              <a:t>© Organización Panamericana de la Salud, 2023</a:t>
            </a:r>
            <a:endParaRPr/>
          </a:p>
          <a:p>
            <a:pPr marL="0" marR="0" lvl="0" indent="0" algn="l" rtl="0">
              <a:lnSpc>
                <a:spcPct val="100000"/>
              </a:lnSpc>
              <a:spcBef>
                <a:spcPts val="0"/>
              </a:spcBef>
              <a:spcAft>
                <a:spcPts val="0"/>
              </a:spcAft>
              <a:buNone/>
            </a:pPr>
            <a:br>
              <a:rPr lang="en-US" sz="1400" b="0" i="0" u="none" strike="noStrike" cap="none">
                <a:solidFill>
                  <a:schemeClr val="lt1"/>
                </a:solidFill>
                <a:latin typeface="Arial"/>
                <a:ea typeface="Arial"/>
                <a:cs typeface="Arial"/>
                <a:sym typeface="Arial"/>
              </a:rPr>
            </a:br>
            <a:r>
              <a:rPr lang="en-US" sz="1200" b="0" i="0" u="none" strike="noStrike" cap="none">
                <a:solidFill>
                  <a:schemeClr val="lt1"/>
                </a:solidFill>
                <a:latin typeface="Arial"/>
                <a:ea typeface="Arial"/>
                <a:cs typeface="Arial"/>
                <a:sym typeface="Arial"/>
              </a:rPr>
              <a:t>Algunos derechos reservados. Esta obra está disponible en virtud de la licencia Reconocimiento-NoComercial-CompartirIgual 3.0 Organizaciones intergubernamentales de Creative Commons (</a:t>
            </a:r>
            <a:r>
              <a:rPr lang="en-US" sz="1200" b="0" i="0" u="sng" strike="noStrike" cap="none">
                <a:solidFill>
                  <a:schemeClr val="lt1"/>
                </a:solidFill>
                <a:latin typeface="Arial"/>
                <a:ea typeface="Arial"/>
                <a:cs typeface="Arial"/>
                <a:sym typeface="Arial"/>
                <a:hlinkClick r:id="rId3">
                  <a:extLst>
                    <a:ext uri="{A12FA001-AC4F-418D-AE19-62706E023703}">
                      <ahyp:hlinkClr xmlns:ahyp="http://schemas.microsoft.com/office/drawing/2018/hyperlinkcolor" val="tx"/>
                    </a:ext>
                  </a:extLst>
                </a:hlinkClick>
              </a:rPr>
              <a:t>CC BY-NC-SA 3.0 IGO</a:t>
            </a:r>
            <a:r>
              <a:rPr lang="en-US" sz="1200" b="0" i="0" u="none" strike="noStrike" cap="none">
                <a:solidFill>
                  <a:schemeClr val="lt1"/>
                </a:solidFill>
                <a:latin typeface="Arial"/>
                <a:ea typeface="Arial"/>
                <a:cs typeface="Arial"/>
                <a:sym typeface="Arial"/>
              </a:rPr>
              <a:t>).</a:t>
            </a:r>
            <a:br>
              <a:rPr lang="en-US" sz="1200" b="0" i="0" u="none" strike="noStrike" cap="none">
                <a:solidFill>
                  <a:schemeClr val="lt1"/>
                </a:solidFill>
                <a:latin typeface="Arial"/>
                <a:ea typeface="Arial"/>
                <a:cs typeface="Arial"/>
                <a:sym typeface="Arial"/>
              </a:rPr>
            </a:br>
            <a:br>
              <a:rPr lang="en-US" sz="1200" b="0" i="0" u="none" strike="noStrike" cap="none">
                <a:solidFill>
                  <a:schemeClr val="lt1"/>
                </a:solidFill>
                <a:latin typeface="Arial"/>
                <a:ea typeface="Arial"/>
                <a:cs typeface="Arial"/>
                <a:sym typeface="Arial"/>
              </a:rPr>
            </a:br>
            <a:r>
              <a:rPr lang="en-US" sz="1200" b="0" i="0" u="none" strike="noStrike" cap="none">
                <a:solidFill>
                  <a:schemeClr val="lt1"/>
                </a:solidFill>
                <a:latin typeface="Arial"/>
                <a:ea typeface="Arial"/>
                <a:cs typeface="Arial"/>
                <a:sym typeface="Arial"/>
              </a:rPr>
              <a:t>Con arreglo a las condiciones de la licencia, se permite copiar, redistribuir y adaptar la obra con fines no comerciales, siempre que se utilice la misma licencia o una licencia equivalente de Creative Commons y se cite correctamente. En ningún uso que se haga de esta obra debe darse a entender que la Organización Panamericana de la Salud (OPS) respalda una organización, producto o servicio específicos. No está permitido utilizar el logotipo de la OPS.</a:t>
            </a:r>
            <a:br>
              <a:rPr lang="en-US" sz="1200" b="0" i="0" u="none" strike="noStrike" cap="none">
                <a:solidFill>
                  <a:schemeClr val="lt1"/>
                </a:solidFill>
                <a:latin typeface="Arial"/>
                <a:ea typeface="Arial"/>
                <a:cs typeface="Arial"/>
                <a:sym typeface="Arial"/>
              </a:rPr>
            </a:br>
            <a:r>
              <a:rPr lang="en-US" sz="1200" b="0" i="0" u="none" strike="noStrike" cap="none">
                <a:solidFill>
                  <a:schemeClr val="lt1"/>
                </a:solidFill>
                <a:latin typeface="Arial"/>
                <a:ea typeface="Arial"/>
                <a:cs typeface="Arial"/>
                <a:sym typeface="Arial"/>
              </a:rPr>
              <a:t>La OPS ha adoptado todas las precauciones razonables para verificar la información que figura en la presente publicación. No obstante, el material publicado se distribuye sin garantía de ningún tipo, ni explícita ni implícita. El lector es responsable de la interpretación y el uso que haga de ese material, y en ningún caso la OPS podrá ser considerada responsable de daño alguno causado por su utilización.</a:t>
            </a: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grpSp>
        <p:nvGrpSpPr>
          <p:cNvPr id="111" name="Google Shape;111;p8"/>
          <p:cNvGrpSpPr/>
          <p:nvPr/>
        </p:nvGrpSpPr>
        <p:grpSpPr>
          <a:xfrm>
            <a:off x="7060223" y="2003099"/>
            <a:ext cx="1440000" cy="1185418"/>
            <a:chOff x="2743200" y="1923845"/>
            <a:chExt cx="3657600" cy="3010961"/>
          </a:xfrm>
        </p:grpSpPr>
        <p:sp>
          <p:nvSpPr>
            <p:cNvPr id="112" name="Google Shape;112;p8"/>
            <p:cNvSpPr/>
            <p:nvPr/>
          </p:nvSpPr>
          <p:spPr>
            <a:xfrm>
              <a:off x="2743200" y="1925938"/>
              <a:ext cx="3657600" cy="3008868"/>
            </a:xfrm>
            <a:custGeom>
              <a:avLst/>
              <a:gdLst/>
              <a:ahLst/>
              <a:cxnLst/>
              <a:rect l="l" t="t" r="r" b="b"/>
              <a:pathLst>
                <a:path w="3657600" h="3008868" extrusionOk="0">
                  <a:moveTo>
                    <a:pt x="167" y="2832115"/>
                  </a:moveTo>
                  <a:cubicBezTo>
                    <a:pt x="6358" y="2779156"/>
                    <a:pt x="11883" y="2726101"/>
                    <a:pt x="18741" y="2673238"/>
                  </a:cubicBezTo>
                  <a:cubicBezTo>
                    <a:pt x="55222" y="2391869"/>
                    <a:pt x="203431" y="2178509"/>
                    <a:pt x="425840" y="2012107"/>
                  </a:cubicBezTo>
                  <a:cubicBezTo>
                    <a:pt x="474036" y="1976008"/>
                    <a:pt x="529567" y="1949623"/>
                    <a:pt x="581097" y="1917905"/>
                  </a:cubicBezTo>
                  <a:cubicBezTo>
                    <a:pt x="598679" y="1908269"/>
                    <a:pt x="614730" y="1896071"/>
                    <a:pt x="628722" y="1881710"/>
                  </a:cubicBezTo>
                  <a:cubicBezTo>
                    <a:pt x="674251" y="1829704"/>
                    <a:pt x="672632" y="1818559"/>
                    <a:pt x="626150" y="1768934"/>
                  </a:cubicBezTo>
                  <a:cubicBezTo>
                    <a:pt x="524138" y="1660063"/>
                    <a:pt x="451081" y="1532238"/>
                    <a:pt x="388025" y="1398316"/>
                  </a:cubicBezTo>
                  <a:cubicBezTo>
                    <a:pt x="380024" y="1381362"/>
                    <a:pt x="373071" y="1369741"/>
                    <a:pt x="350687" y="1367265"/>
                  </a:cubicBezTo>
                  <a:cubicBezTo>
                    <a:pt x="238673" y="1353549"/>
                    <a:pt x="160949" y="1292494"/>
                    <a:pt x="126374" y="1185052"/>
                  </a:cubicBezTo>
                  <a:cubicBezTo>
                    <a:pt x="91798" y="1077610"/>
                    <a:pt x="119801" y="980074"/>
                    <a:pt x="204383" y="903302"/>
                  </a:cubicBezTo>
                  <a:cubicBezTo>
                    <a:pt x="224862" y="884252"/>
                    <a:pt x="227148" y="867393"/>
                    <a:pt x="227243" y="842152"/>
                  </a:cubicBezTo>
                  <a:cubicBezTo>
                    <a:pt x="227243" y="770047"/>
                    <a:pt x="229529" y="697657"/>
                    <a:pt x="236768" y="625934"/>
                  </a:cubicBezTo>
                  <a:cubicBezTo>
                    <a:pt x="242483" y="568784"/>
                    <a:pt x="270296" y="520302"/>
                    <a:pt x="311444" y="479154"/>
                  </a:cubicBezTo>
                  <a:cubicBezTo>
                    <a:pt x="320442" y="468305"/>
                    <a:pt x="324391" y="454136"/>
                    <a:pt x="322303" y="440197"/>
                  </a:cubicBezTo>
                  <a:cubicBezTo>
                    <a:pt x="301633" y="342375"/>
                    <a:pt x="330780" y="265318"/>
                    <a:pt x="405170" y="197690"/>
                  </a:cubicBezTo>
                  <a:cubicBezTo>
                    <a:pt x="571191" y="47100"/>
                    <a:pt x="765311" y="-15194"/>
                    <a:pt x="986195" y="3285"/>
                  </a:cubicBezTo>
                  <a:cubicBezTo>
                    <a:pt x="1068587" y="10238"/>
                    <a:pt x="1153835" y="16239"/>
                    <a:pt x="1231464" y="41385"/>
                  </a:cubicBezTo>
                  <a:cubicBezTo>
                    <a:pt x="1466160" y="119014"/>
                    <a:pt x="1602939" y="291892"/>
                    <a:pt x="1670757" y="524302"/>
                  </a:cubicBezTo>
                  <a:cubicBezTo>
                    <a:pt x="1699780" y="624082"/>
                    <a:pt x="1708269" y="728711"/>
                    <a:pt x="1695713" y="831865"/>
                  </a:cubicBezTo>
                  <a:cubicBezTo>
                    <a:pt x="1692284" y="861773"/>
                    <a:pt x="1694760" y="882633"/>
                    <a:pt x="1723049" y="904064"/>
                  </a:cubicBezTo>
                  <a:cubicBezTo>
                    <a:pt x="1780199" y="947308"/>
                    <a:pt x="1797535" y="1013221"/>
                    <a:pt x="1798487" y="1081801"/>
                  </a:cubicBezTo>
                  <a:cubicBezTo>
                    <a:pt x="1800936" y="1166023"/>
                    <a:pt x="1770732" y="1247931"/>
                    <a:pt x="1714191" y="1310401"/>
                  </a:cubicBezTo>
                  <a:cubicBezTo>
                    <a:pt x="1673519" y="1356692"/>
                    <a:pt x="1623799" y="1382695"/>
                    <a:pt x="1560458" y="1381362"/>
                  </a:cubicBezTo>
                  <a:cubicBezTo>
                    <a:pt x="1550171" y="1381362"/>
                    <a:pt x="1535978" y="1394792"/>
                    <a:pt x="1529692" y="1405555"/>
                  </a:cubicBezTo>
                  <a:cubicBezTo>
                    <a:pt x="1469399" y="1509092"/>
                    <a:pt x="1411677" y="1614248"/>
                    <a:pt x="1349765" y="1716832"/>
                  </a:cubicBezTo>
                  <a:cubicBezTo>
                    <a:pt x="1329191" y="1750932"/>
                    <a:pt x="1298520" y="1779031"/>
                    <a:pt x="1269469" y="1813511"/>
                  </a:cubicBezTo>
                  <a:cubicBezTo>
                    <a:pt x="1304235" y="1856278"/>
                    <a:pt x="1327667" y="1908761"/>
                    <a:pt x="1380816" y="1940765"/>
                  </a:cubicBezTo>
                  <a:cubicBezTo>
                    <a:pt x="1592557" y="2070115"/>
                    <a:pt x="1756387" y="2242327"/>
                    <a:pt x="1853542" y="2478356"/>
                  </a:cubicBezTo>
                  <a:cubicBezTo>
                    <a:pt x="1859474" y="2471140"/>
                    <a:pt x="1865007" y="2463604"/>
                    <a:pt x="1870115" y="2455782"/>
                  </a:cubicBezTo>
                  <a:cubicBezTo>
                    <a:pt x="1939457" y="2334243"/>
                    <a:pt x="2032612" y="2234040"/>
                    <a:pt x="2139768" y="2144791"/>
                  </a:cubicBezTo>
                  <a:cubicBezTo>
                    <a:pt x="2214730" y="2082402"/>
                    <a:pt x="2285120" y="2014679"/>
                    <a:pt x="2357129" y="1948766"/>
                  </a:cubicBezTo>
                  <a:cubicBezTo>
                    <a:pt x="2415517" y="1895331"/>
                    <a:pt x="2425423" y="1894378"/>
                    <a:pt x="2491336" y="1941146"/>
                  </a:cubicBezTo>
                  <a:lnTo>
                    <a:pt x="2689646" y="2081640"/>
                  </a:lnTo>
                  <a:lnTo>
                    <a:pt x="2925104" y="1924096"/>
                  </a:lnTo>
                  <a:cubicBezTo>
                    <a:pt x="2969681" y="1894283"/>
                    <a:pt x="2990922" y="1895521"/>
                    <a:pt x="3027593" y="1934764"/>
                  </a:cubicBezTo>
                  <a:cubicBezTo>
                    <a:pt x="3099224" y="2010923"/>
                    <a:pt x="3176431" y="2081635"/>
                    <a:pt x="3258575" y="2146315"/>
                  </a:cubicBezTo>
                  <a:cubicBezTo>
                    <a:pt x="3482603" y="2323575"/>
                    <a:pt x="3620048" y="2553128"/>
                    <a:pt x="3651576" y="2841068"/>
                  </a:cubicBezTo>
                  <a:cubicBezTo>
                    <a:pt x="3653085" y="2850203"/>
                    <a:pt x="3655152" y="2859237"/>
                    <a:pt x="3657767" y="2868119"/>
                  </a:cubicBezTo>
                  <a:lnTo>
                    <a:pt x="3657767" y="2968132"/>
                  </a:lnTo>
                  <a:cubicBezTo>
                    <a:pt x="3639670" y="2999183"/>
                    <a:pt x="3612143" y="3008994"/>
                    <a:pt x="3577186" y="3008994"/>
                  </a:cubicBezTo>
                  <a:cubicBezTo>
                    <a:pt x="2411707" y="3008549"/>
                    <a:pt x="1246228" y="3008549"/>
                    <a:pt x="80749" y="3008994"/>
                  </a:cubicBezTo>
                  <a:cubicBezTo>
                    <a:pt x="45697" y="3008994"/>
                    <a:pt x="18360" y="2999469"/>
                    <a:pt x="167" y="2968132"/>
                  </a:cubicBezTo>
                  <a:close/>
                  <a:moveTo>
                    <a:pt x="1453778" y="709945"/>
                  </a:moveTo>
                  <a:cubicBezTo>
                    <a:pt x="1306997" y="748997"/>
                    <a:pt x="1177553" y="722613"/>
                    <a:pt x="1055156" y="641365"/>
                  </a:cubicBezTo>
                  <a:cubicBezTo>
                    <a:pt x="975813" y="588501"/>
                    <a:pt x="883706" y="571451"/>
                    <a:pt x="789885" y="569546"/>
                  </a:cubicBezTo>
                  <a:cubicBezTo>
                    <a:pt x="643867" y="566498"/>
                    <a:pt x="538711" y="632983"/>
                    <a:pt x="487371" y="768523"/>
                  </a:cubicBezTo>
                  <a:cubicBezTo>
                    <a:pt x="458796" y="843295"/>
                    <a:pt x="447938" y="924543"/>
                    <a:pt x="427745" y="1002457"/>
                  </a:cubicBezTo>
                  <a:cubicBezTo>
                    <a:pt x="402599" y="1100755"/>
                    <a:pt x="423553" y="1191433"/>
                    <a:pt x="464321" y="1281826"/>
                  </a:cubicBezTo>
                  <a:cubicBezTo>
                    <a:pt x="533567" y="1435464"/>
                    <a:pt x="608434" y="1585387"/>
                    <a:pt x="729592" y="1705498"/>
                  </a:cubicBezTo>
                  <a:cubicBezTo>
                    <a:pt x="877229" y="1851802"/>
                    <a:pt x="1097924" y="1839705"/>
                    <a:pt x="1229273" y="1679590"/>
                  </a:cubicBezTo>
                  <a:cubicBezTo>
                    <a:pt x="1346240" y="1536715"/>
                    <a:pt x="1422536" y="1372313"/>
                    <a:pt x="1483019" y="1199720"/>
                  </a:cubicBezTo>
                  <a:cubicBezTo>
                    <a:pt x="1485041" y="1194133"/>
                    <a:pt x="1486322" y="1188305"/>
                    <a:pt x="1486829" y="1182385"/>
                  </a:cubicBezTo>
                  <a:cubicBezTo>
                    <a:pt x="1498640" y="1024841"/>
                    <a:pt x="1483972" y="869203"/>
                    <a:pt x="1453778" y="709945"/>
                  </a:cubicBezTo>
                  <a:close/>
                  <a:moveTo>
                    <a:pt x="1457873" y="2142695"/>
                  </a:moveTo>
                  <a:cubicBezTo>
                    <a:pt x="1457873" y="2212228"/>
                    <a:pt x="1456826" y="2275283"/>
                    <a:pt x="1458826" y="2338244"/>
                  </a:cubicBezTo>
                  <a:cubicBezTo>
                    <a:pt x="1461157" y="2351095"/>
                    <a:pt x="1468665" y="2362424"/>
                    <a:pt x="1479590" y="2369581"/>
                  </a:cubicBezTo>
                  <a:cubicBezTo>
                    <a:pt x="1540646" y="2411491"/>
                    <a:pt x="1567887" y="2482166"/>
                    <a:pt x="1547218" y="2550556"/>
                  </a:cubicBezTo>
                  <a:cubicBezTo>
                    <a:pt x="1528150" y="2615459"/>
                    <a:pt x="1469121" y="2660445"/>
                    <a:pt x="1401485" y="2661617"/>
                  </a:cubicBezTo>
                  <a:cubicBezTo>
                    <a:pt x="1332545" y="2662575"/>
                    <a:pt x="1271273" y="2617844"/>
                    <a:pt x="1251181" y="2551889"/>
                  </a:cubicBezTo>
                  <a:cubicBezTo>
                    <a:pt x="1229148" y="2483657"/>
                    <a:pt x="1256706" y="2409212"/>
                    <a:pt x="1317856" y="2371771"/>
                  </a:cubicBezTo>
                  <a:cubicBezTo>
                    <a:pt x="1333535" y="2363436"/>
                    <a:pt x="1342525" y="2346363"/>
                    <a:pt x="1340525" y="2328719"/>
                  </a:cubicBezTo>
                  <a:cubicBezTo>
                    <a:pt x="1339763" y="2246613"/>
                    <a:pt x="1340525" y="2164508"/>
                    <a:pt x="1339478" y="2082402"/>
                  </a:cubicBezTo>
                  <a:cubicBezTo>
                    <a:pt x="1337979" y="2068140"/>
                    <a:pt x="1331858" y="2054760"/>
                    <a:pt x="1322047" y="2044302"/>
                  </a:cubicBezTo>
                  <a:cubicBezTo>
                    <a:pt x="1319475" y="2041540"/>
                    <a:pt x="1299854" y="2050493"/>
                    <a:pt x="1290710" y="2057542"/>
                  </a:cubicBezTo>
                  <a:cubicBezTo>
                    <a:pt x="1095710" y="2209060"/>
                    <a:pt x="822670" y="2208628"/>
                    <a:pt x="628151" y="2056494"/>
                  </a:cubicBezTo>
                  <a:cubicBezTo>
                    <a:pt x="616931" y="2048457"/>
                    <a:pt x="603050" y="2045047"/>
                    <a:pt x="589384" y="2046969"/>
                  </a:cubicBezTo>
                  <a:cubicBezTo>
                    <a:pt x="570334" y="2050493"/>
                    <a:pt x="562333" y="2064590"/>
                    <a:pt x="562904" y="2086498"/>
                  </a:cubicBezTo>
                  <a:cubicBezTo>
                    <a:pt x="564905" y="2159078"/>
                    <a:pt x="569476" y="2232135"/>
                    <a:pt x="562904" y="2304144"/>
                  </a:cubicBezTo>
                  <a:cubicBezTo>
                    <a:pt x="556808" y="2370819"/>
                    <a:pt x="578621" y="2408919"/>
                    <a:pt x="639676" y="2438637"/>
                  </a:cubicBezTo>
                  <a:cubicBezTo>
                    <a:pt x="734926" y="2486262"/>
                    <a:pt x="780836" y="2569225"/>
                    <a:pt x="778646" y="2676762"/>
                  </a:cubicBezTo>
                  <a:cubicBezTo>
                    <a:pt x="778074" y="2706480"/>
                    <a:pt x="778646" y="2736293"/>
                    <a:pt x="778646" y="2766011"/>
                  </a:cubicBezTo>
                  <a:cubicBezTo>
                    <a:pt x="777788" y="2807635"/>
                    <a:pt x="755786" y="2832020"/>
                    <a:pt x="719972" y="2832115"/>
                  </a:cubicBezTo>
                  <a:cubicBezTo>
                    <a:pt x="684158" y="2832210"/>
                    <a:pt x="662250" y="2808493"/>
                    <a:pt x="660917" y="2766297"/>
                  </a:cubicBezTo>
                  <a:cubicBezTo>
                    <a:pt x="659869" y="2731817"/>
                    <a:pt x="660345" y="2697241"/>
                    <a:pt x="660917" y="2662760"/>
                  </a:cubicBezTo>
                  <a:cubicBezTo>
                    <a:pt x="662377" y="2622600"/>
                    <a:pt x="643687" y="2584362"/>
                    <a:pt x="611101" y="2560843"/>
                  </a:cubicBezTo>
                  <a:cubicBezTo>
                    <a:pt x="581040" y="2539624"/>
                    <a:pt x="549777" y="2520160"/>
                    <a:pt x="517470" y="2502550"/>
                  </a:cubicBezTo>
                  <a:cubicBezTo>
                    <a:pt x="509290" y="2498882"/>
                    <a:pt x="499933" y="2498882"/>
                    <a:pt x="491753" y="2502550"/>
                  </a:cubicBezTo>
                  <a:cubicBezTo>
                    <a:pt x="455448" y="2520188"/>
                    <a:pt x="420122" y="2539775"/>
                    <a:pt x="385930" y="2561224"/>
                  </a:cubicBezTo>
                  <a:cubicBezTo>
                    <a:pt x="347754" y="2585278"/>
                    <a:pt x="325818" y="2628308"/>
                    <a:pt x="328780" y="2673333"/>
                  </a:cubicBezTo>
                  <a:cubicBezTo>
                    <a:pt x="329732" y="2705432"/>
                    <a:pt x="329732" y="2737627"/>
                    <a:pt x="328780" y="2769726"/>
                  </a:cubicBezTo>
                  <a:cubicBezTo>
                    <a:pt x="327351" y="2808397"/>
                    <a:pt x="303920" y="2832115"/>
                    <a:pt x="269725" y="2832210"/>
                  </a:cubicBezTo>
                  <a:cubicBezTo>
                    <a:pt x="235530" y="2832305"/>
                    <a:pt x="212575" y="2808969"/>
                    <a:pt x="210479" y="2769821"/>
                  </a:cubicBezTo>
                  <a:cubicBezTo>
                    <a:pt x="209050" y="2737817"/>
                    <a:pt x="209622" y="2705623"/>
                    <a:pt x="210479" y="2673428"/>
                  </a:cubicBezTo>
                  <a:cubicBezTo>
                    <a:pt x="212003" y="2571892"/>
                    <a:pt x="258104" y="2496359"/>
                    <a:pt x="345449" y="2445495"/>
                  </a:cubicBezTo>
                  <a:cubicBezTo>
                    <a:pt x="372023" y="2429969"/>
                    <a:pt x="401360" y="2418730"/>
                    <a:pt x="427173" y="2401966"/>
                  </a:cubicBezTo>
                  <a:cubicBezTo>
                    <a:pt x="438768" y="2393855"/>
                    <a:pt x="446410" y="2381234"/>
                    <a:pt x="448223" y="2367199"/>
                  </a:cubicBezTo>
                  <a:cubicBezTo>
                    <a:pt x="449557" y="2301763"/>
                    <a:pt x="447747" y="2236326"/>
                    <a:pt x="446604" y="2170889"/>
                  </a:cubicBezTo>
                  <a:cubicBezTo>
                    <a:pt x="445695" y="2164389"/>
                    <a:pt x="444098" y="2158003"/>
                    <a:pt x="441842" y="2151839"/>
                  </a:cubicBezTo>
                  <a:cubicBezTo>
                    <a:pt x="238673" y="2294714"/>
                    <a:pt x="78844" y="2669618"/>
                    <a:pt x="127516" y="2886979"/>
                  </a:cubicBezTo>
                  <a:lnTo>
                    <a:pt x="1793249" y="2886979"/>
                  </a:lnTo>
                  <a:cubicBezTo>
                    <a:pt x="1803917" y="2585703"/>
                    <a:pt x="1701904" y="2335577"/>
                    <a:pt x="1457873" y="2142695"/>
                  </a:cubicBezTo>
                  <a:close/>
                  <a:moveTo>
                    <a:pt x="3533752" y="2887646"/>
                  </a:moveTo>
                  <a:cubicBezTo>
                    <a:pt x="3551849" y="2670761"/>
                    <a:pt x="3339728" y="2311478"/>
                    <a:pt x="3125796" y="2196892"/>
                  </a:cubicBezTo>
                  <a:cubicBezTo>
                    <a:pt x="3065789" y="2283475"/>
                    <a:pt x="3001971" y="2368342"/>
                    <a:pt x="2946536" y="2457782"/>
                  </a:cubicBezTo>
                  <a:cubicBezTo>
                    <a:pt x="2898911" y="2533982"/>
                    <a:pt x="2842999" y="2539316"/>
                    <a:pt x="2798898" y="2450829"/>
                  </a:cubicBezTo>
                  <a:cubicBezTo>
                    <a:pt x="2768513" y="2390059"/>
                    <a:pt x="2729175" y="2333767"/>
                    <a:pt x="2691742" y="2271854"/>
                  </a:cubicBezTo>
                  <a:cubicBezTo>
                    <a:pt x="2649641" y="2343959"/>
                    <a:pt x="2611637" y="2409776"/>
                    <a:pt x="2572775" y="2475213"/>
                  </a:cubicBezTo>
                  <a:cubicBezTo>
                    <a:pt x="2540485" y="2529505"/>
                    <a:pt x="2494098" y="2531506"/>
                    <a:pt x="2458475" y="2480357"/>
                  </a:cubicBezTo>
                  <a:cubicBezTo>
                    <a:pt x="2426947" y="2435589"/>
                    <a:pt x="2396181" y="2390440"/>
                    <a:pt x="2364939" y="2345387"/>
                  </a:cubicBezTo>
                  <a:cubicBezTo>
                    <a:pt x="2331316" y="2296810"/>
                    <a:pt x="2297597" y="2248327"/>
                    <a:pt x="2262736" y="2198131"/>
                  </a:cubicBezTo>
                  <a:cubicBezTo>
                    <a:pt x="2220350" y="2234897"/>
                    <a:pt x="2179964" y="2268140"/>
                    <a:pt x="2141483" y="2303477"/>
                  </a:cubicBezTo>
                  <a:cubicBezTo>
                    <a:pt x="2061242" y="2376605"/>
                    <a:pt x="1995514" y="2464210"/>
                    <a:pt x="1947744" y="2561700"/>
                  </a:cubicBezTo>
                  <a:cubicBezTo>
                    <a:pt x="1896119" y="2667142"/>
                    <a:pt x="1901738" y="2776679"/>
                    <a:pt x="1920312" y="2887646"/>
                  </a:cubicBezTo>
                  <a:close/>
                  <a:moveTo>
                    <a:pt x="349925" y="782620"/>
                  </a:moveTo>
                  <a:cubicBezTo>
                    <a:pt x="359927" y="759951"/>
                    <a:pt x="369832" y="737186"/>
                    <a:pt x="379929" y="714517"/>
                  </a:cubicBezTo>
                  <a:cubicBezTo>
                    <a:pt x="416886" y="631173"/>
                    <a:pt x="466892" y="557735"/>
                    <a:pt x="549665" y="514492"/>
                  </a:cubicBezTo>
                  <a:cubicBezTo>
                    <a:pt x="655144" y="457208"/>
                    <a:pt x="776829" y="437078"/>
                    <a:pt x="895136" y="457342"/>
                  </a:cubicBezTo>
                  <a:cubicBezTo>
                    <a:pt x="992101" y="473439"/>
                    <a:pt x="1077064" y="518016"/>
                    <a:pt x="1161836" y="564498"/>
                  </a:cubicBezTo>
                  <a:cubicBezTo>
                    <a:pt x="1191621" y="581319"/>
                    <a:pt x="1223397" y="594343"/>
                    <a:pt x="1256420" y="603265"/>
                  </a:cubicBezTo>
                  <a:cubicBezTo>
                    <a:pt x="1328048" y="621362"/>
                    <a:pt x="1397866" y="606217"/>
                    <a:pt x="1466541" y="583072"/>
                  </a:cubicBezTo>
                  <a:cubicBezTo>
                    <a:pt x="1517119" y="566022"/>
                    <a:pt x="1546361" y="583072"/>
                    <a:pt x="1558172" y="634888"/>
                  </a:cubicBezTo>
                  <a:cubicBezTo>
                    <a:pt x="1564839" y="664320"/>
                    <a:pt x="1571316" y="693847"/>
                    <a:pt x="1577888" y="723280"/>
                  </a:cubicBezTo>
                  <a:lnTo>
                    <a:pt x="1587413" y="721279"/>
                  </a:lnTo>
                  <a:cubicBezTo>
                    <a:pt x="1577126" y="665463"/>
                    <a:pt x="1571316" y="608313"/>
                    <a:pt x="1555600" y="554116"/>
                  </a:cubicBezTo>
                  <a:cubicBezTo>
                    <a:pt x="1492640" y="336565"/>
                    <a:pt x="1359575" y="187117"/>
                    <a:pt x="1132499" y="135778"/>
                  </a:cubicBezTo>
                  <a:cubicBezTo>
                    <a:pt x="1081922" y="124348"/>
                    <a:pt x="1028772" y="122728"/>
                    <a:pt x="976670" y="119204"/>
                  </a:cubicBezTo>
                  <a:cubicBezTo>
                    <a:pt x="807792" y="107965"/>
                    <a:pt x="652154" y="145112"/>
                    <a:pt x="519947" y="255316"/>
                  </a:cubicBezTo>
                  <a:cubicBezTo>
                    <a:pt x="460701" y="304751"/>
                    <a:pt x="438794" y="372569"/>
                    <a:pt x="453272" y="447817"/>
                  </a:cubicBezTo>
                  <a:cubicBezTo>
                    <a:pt x="460892" y="488774"/>
                    <a:pt x="448699" y="516873"/>
                    <a:pt x="420124" y="543067"/>
                  </a:cubicBezTo>
                  <a:cubicBezTo>
                    <a:pt x="407007" y="553061"/>
                    <a:pt x="395782" y="565318"/>
                    <a:pt x="386977" y="579262"/>
                  </a:cubicBezTo>
                  <a:cubicBezTo>
                    <a:pt x="355658" y="642219"/>
                    <a:pt x="342811" y="712759"/>
                    <a:pt x="349925" y="782716"/>
                  </a:cubicBezTo>
                  <a:close/>
                  <a:moveTo>
                    <a:pt x="1224987" y="1955148"/>
                  </a:moveTo>
                  <a:lnTo>
                    <a:pt x="1171076" y="1879615"/>
                  </a:lnTo>
                  <a:cubicBezTo>
                    <a:pt x="1035154" y="1940384"/>
                    <a:pt x="902661" y="1937717"/>
                    <a:pt x="771026" y="1880948"/>
                  </a:cubicBezTo>
                  <a:lnTo>
                    <a:pt x="713018" y="1967245"/>
                  </a:lnTo>
                  <a:cubicBezTo>
                    <a:pt x="835986" y="2085545"/>
                    <a:pt x="1088399" y="2080592"/>
                    <a:pt x="1224987" y="1955243"/>
                  </a:cubicBezTo>
                  <a:close/>
                  <a:moveTo>
                    <a:pt x="2764799" y="2173461"/>
                  </a:moveTo>
                  <a:lnTo>
                    <a:pt x="2876622" y="2348816"/>
                  </a:lnTo>
                  <a:lnTo>
                    <a:pt x="3037690" y="2116121"/>
                  </a:lnTo>
                  <a:lnTo>
                    <a:pt x="2962633" y="2040492"/>
                  </a:lnTo>
                  <a:close/>
                  <a:moveTo>
                    <a:pt x="2611160" y="2171080"/>
                  </a:moveTo>
                  <a:cubicBezTo>
                    <a:pt x="2553344" y="2130027"/>
                    <a:pt x="2499527" y="2091260"/>
                    <a:pt x="2444759" y="2053922"/>
                  </a:cubicBezTo>
                  <a:cubicBezTo>
                    <a:pt x="2436414" y="2049519"/>
                    <a:pt x="2426433" y="2049519"/>
                    <a:pt x="2418089" y="2053922"/>
                  </a:cubicBezTo>
                  <a:cubicBezTo>
                    <a:pt x="2394467" y="2072972"/>
                    <a:pt x="2372750" y="2094784"/>
                    <a:pt x="2349318" y="2116502"/>
                  </a:cubicBezTo>
                  <a:lnTo>
                    <a:pt x="2510005" y="2348435"/>
                  </a:lnTo>
                  <a:cubicBezTo>
                    <a:pt x="2545724" y="2287380"/>
                    <a:pt x="2577347" y="2230802"/>
                    <a:pt x="2611446" y="2171080"/>
                  </a:cubicBezTo>
                  <a:close/>
                  <a:moveTo>
                    <a:pt x="257628" y="1026460"/>
                  </a:moveTo>
                  <a:cubicBezTo>
                    <a:pt x="205240" y="1101041"/>
                    <a:pt x="237435" y="1207435"/>
                    <a:pt x="319064" y="1234582"/>
                  </a:cubicBezTo>
                  <a:close/>
                  <a:moveTo>
                    <a:pt x="1590366" y="1256870"/>
                  </a:moveTo>
                  <a:cubicBezTo>
                    <a:pt x="1664280" y="1215246"/>
                    <a:pt x="1701142" y="1101898"/>
                    <a:pt x="1668185" y="1037033"/>
                  </a:cubicBezTo>
                  <a:close/>
                  <a:moveTo>
                    <a:pt x="1357004" y="2498168"/>
                  </a:moveTo>
                  <a:lnTo>
                    <a:pt x="1357575" y="2514742"/>
                  </a:lnTo>
                  <a:cubicBezTo>
                    <a:pt x="1372244" y="2524267"/>
                    <a:pt x="1387769" y="2542745"/>
                    <a:pt x="1401390" y="2541412"/>
                  </a:cubicBezTo>
                  <a:cubicBezTo>
                    <a:pt x="1415011" y="2540078"/>
                    <a:pt x="1431299" y="2519314"/>
                    <a:pt x="1434251" y="2504645"/>
                  </a:cubicBezTo>
                  <a:cubicBezTo>
                    <a:pt x="1438463" y="2488619"/>
                    <a:pt x="1428886" y="2472212"/>
                    <a:pt x="1412859" y="2468000"/>
                  </a:cubicBezTo>
                  <a:cubicBezTo>
                    <a:pt x="1408300" y="2466802"/>
                    <a:pt x="1403522" y="2466695"/>
                    <a:pt x="1398914" y="2467688"/>
                  </a:cubicBezTo>
                  <a:cubicBezTo>
                    <a:pt x="1383674" y="2470165"/>
                    <a:pt x="1370910" y="2487500"/>
                    <a:pt x="1357004" y="249816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3" name="Google Shape;113;p8"/>
            <p:cNvSpPr/>
            <p:nvPr/>
          </p:nvSpPr>
          <p:spPr>
            <a:xfrm>
              <a:off x="4622610" y="1923845"/>
              <a:ext cx="1641670" cy="1899849"/>
            </a:xfrm>
            <a:custGeom>
              <a:avLst/>
              <a:gdLst/>
              <a:ahLst/>
              <a:cxnLst/>
              <a:rect l="l" t="t" r="r" b="b"/>
              <a:pathLst>
                <a:path w="1641670" h="1899849" extrusionOk="0">
                  <a:moveTo>
                    <a:pt x="1488416" y="1021696"/>
                  </a:moveTo>
                  <a:cubicBezTo>
                    <a:pt x="1628815" y="1050938"/>
                    <a:pt x="1680345" y="1162190"/>
                    <a:pt x="1611575" y="1288396"/>
                  </a:cubicBezTo>
                  <a:cubicBezTo>
                    <a:pt x="1553948" y="1393838"/>
                    <a:pt x="1472414" y="1480992"/>
                    <a:pt x="1387261" y="1564621"/>
                  </a:cubicBezTo>
                  <a:cubicBezTo>
                    <a:pt x="1276485" y="1673206"/>
                    <a:pt x="1158661" y="1773028"/>
                    <a:pt x="1020453" y="1846085"/>
                  </a:cubicBezTo>
                  <a:cubicBezTo>
                    <a:pt x="889294" y="1915522"/>
                    <a:pt x="753753" y="1919523"/>
                    <a:pt x="624023" y="1848371"/>
                  </a:cubicBezTo>
                  <a:cubicBezTo>
                    <a:pt x="385897" y="1718164"/>
                    <a:pt x="193683" y="1536046"/>
                    <a:pt x="41759" y="1312018"/>
                  </a:cubicBezTo>
                  <a:cubicBezTo>
                    <a:pt x="18415" y="1277440"/>
                    <a:pt x="4285" y="1237475"/>
                    <a:pt x="707" y="1195908"/>
                  </a:cubicBezTo>
                  <a:cubicBezTo>
                    <a:pt x="-5961" y="1098277"/>
                    <a:pt x="49570" y="1036841"/>
                    <a:pt x="146820" y="1022553"/>
                  </a:cubicBezTo>
                  <a:cubicBezTo>
                    <a:pt x="148525" y="1018527"/>
                    <a:pt x="149555" y="1014246"/>
                    <a:pt x="149868" y="1009885"/>
                  </a:cubicBezTo>
                  <a:cubicBezTo>
                    <a:pt x="137390" y="824433"/>
                    <a:pt x="179205" y="646316"/>
                    <a:pt x="223401" y="468294"/>
                  </a:cubicBezTo>
                  <a:cubicBezTo>
                    <a:pt x="243689" y="386379"/>
                    <a:pt x="261501" y="303987"/>
                    <a:pt x="281599" y="221977"/>
                  </a:cubicBezTo>
                  <a:cubicBezTo>
                    <a:pt x="310841" y="100914"/>
                    <a:pt x="404281" y="17475"/>
                    <a:pt x="529249" y="4807"/>
                  </a:cubicBezTo>
                  <a:cubicBezTo>
                    <a:pt x="581435" y="725"/>
                    <a:pt x="633798" y="-642"/>
                    <a:pt x="686126" y="711"/>
                  </a:cubicBezTo>
                  <a:cubicBezTo>
                    <a:pt x="827667" y="711"/>
                    <a:pt x="969589" y="-2337"/>
                    <a:pt x="1110750" y="5474"/>
                  </a:cubicBezTo>
                  <a:cubicBezTo>
                    <a:pt x="1242481" y="12713"/>
                    <a:pt x="1327825" y="94723"/>
                    <a:pt x="1357638" y="224549"/>
                  </a:cubicBezTo>
                  <a:cubicBezTo>
                    <a:pt x="1396500" y="393617"/>
                    <a:pt x="1439839" y="561734"/>
                    <a:pt x="1472510" y="732041"/>
                  </a:cubicBezTo>
                  <a:cubicBezTo>
                    <a:pt x="1488226" y="814146"/>
                    <a:pt x="1483844" y="900062"/>
                    <a:pt x="1488321" y="984263"/>
                  </a:cubicBezTo>
                  <a:cubicBezTo>
                    <a:pt x="1489083" y="996645"/>
                    <a:pt x="1488416" y="1009504"/>
                    <a:pt x="1488416" y="1021696"/>
                  </a:cubicBezTo>
                  <a:close/>
                  <a:moveTo>
                    <a:pt x="280361" y="756711"/>
                  </a:moveTo>
                  <a:cubicBezTo>
                    <a:pt x="261882" y="876821"/>
                    <a:pt x="266264" y="994169"/>
                    <a:pt x="274836" y="1111517"/>
                  </a:cubicBezTo>
                  <a:cubicBezTo>
                    <a:pt x="277217" y="1144188"/>
                    <a:pt x="271693" y="1171048"/>
                    <a:pt x="238451" y="1184669"/>
                  </a:cubicBezTo>
                  <a:cubicBezTo>
                    <a:pt x="206923" y="1197528"/>
                    <a:pt x="183777" y="1185717"/>
                    <a:pt x="164060" y="1160094"/>
                  </a:cubicBezTo>
                  <a:cubicBezTo>
                    <a:pt x="158441" y="1152760"/>
                    <a:pt x="144534" y="1143616"/>
                    <a:pt x="139105" y="1145997"/>
                  </a:cubicBezTo>
                  <a:cubicBezTo>
                    <a:pt x="130056" y="1149903"/>
                    <a:pt x="117959" y="1163714"/>
                    <a:pt x="119198" y="1171239"/>
                  </a:cubicBezTo>
                  <a:cubicBezTo>
                    <a:pt x="123960" y="1199814"/>
                    <a:pt x="126722" y="1232103"/>
                    <a:pt x="142915" y="1253439"/>
                  </a:cubicBezTo>
                  <a:cubicBezTo>
                    <a:pt x="195547" y="1323863"/>
                    <a:pt x="252087" y="1391279"/>
                    <a:pt x="312269" y="1455369"/>
                  </a:cubicBezTo>
                  <a:cubicBezTo>
                    <a:pt x="417901" y="1565478"/>
                    <a:pt x="530582" y="1668634"/>
                    <a:pt x="666885" y="1740453"/>
                  </a:cubicBezTo>
                  <a:cubicBezTo>
                    <a:pt x="765755" y="1792554"/>
                    <a:pt x="869196" y="1796174"/>
                    <a:pt x="967494" y="1741119"/>
                  </a:cubicBezTo>
                  <a:cubicBezTo>
                    <a:pt x="1032480" y="1704376"/>
                    <a:pt x="1094233" y="1662188"/>
                    <a:pt x="1152089" y="1615008"/>
                  </a:cubicBezTo>
                  <a:cubicBezTo>
                    <a:pt x="1279819" y="1511281"/>
                    <a:pt x="1397167" y="1395933"/>
                    <a:pt x="1491655" y="1260488"/>
                  </a:cubicBezTo>
                  <a:cubicBezTo>
                    <a:pt x="1505764" y="1240233"/>
                    <a:pt x="1515318" y="1217161"/>
                    <a:pt x="1519658" y="1192860"/>
                  </a:cubicBezTo>
                  <a:cubicBezTo>
                    <a:pt x="1521944" y="1178859"/>
                    <a:pt x="1508609" y="1162285"/>
                    <a:pt x="1502228" y="1146855"/>
                  </a:cubicBezTo>
                  <a:cubicBezTo>
                    <a:pt x="1489854" y="1153508"/>
                    <a:pt x="1478121" y="1161288"/>
                    <a:pt x="1467176" y="1170096"/>
                  </a:cubicBezTo>
                  <a:cubicBezTo>
                    <a:pt x="1448126" y="1188193"/>
                    <a:pt x="1427647" y="1195623"/>
                    <a:pt x="1402406" y="1186002"/>
                  </a:cubicBezTo>
                  <a:cubicBezTo>
                    <a:pt x="1377164" y="1176382"/>
                    <a:pt x="1363258" y="1159428"/>
                    <a:pt x="1363448" y="1132281"/>
                  </a:cubicBezTo>
                  <a:cubicBezTo>
                    <a:pt x="1363448" y="1113231"/>
                    <a:pt x="1365830" y="1094181"/>
                    <a:pt x="1365734" y="1075131"/>
                  </a:cubicBezTo>
                  <a:cubicBezTo>
                    <a:pt x="1365163" y="979881"/>
                    <a:pt x="1363925" y="884631"/>
                    <a:pt x="1363448" y="790048"/>
                  </a:cubicBezTo>
                  <a:cubicBezTo>
                    <a:pt x="1363448" y="767569"/>
                    <a:pt x="1353923" y="758711"/>
                    <a:pt x="1331063" y="759378"/>
                  </a:cubicBezTo>
                  <a:cubicBezTo>
                    <a:pt x="1283438" y="760806"/>
                    <a:pt x="1235813" y="761283"/>
                    <a:pt x="1188188" y="759378"/>
                  </a:cubicBezTo>
                  <a:cubicBezTo>
                    <a:pt x="1164090" y="758330"/>
                    <a:pt x="1155518" y="767569"/>
                    <a:pt x="1150088" y="789667"/>
                  </a:cubicBezTo>
                  <a:cubicBezTo>
                    <a:pt x="1133465" y="858479"/>
                    <a:pt x="1094879" y="920002"/>
                    <a:pt x="1040170" y="964927"/>
                  </a:cubicBezTo>
                  <a:cubicBezTo>
                    <a:pt x="846527" y="1128376"/>
                    <a:pt x="552585" y="1033983"/>
                    <a:pt x="485339" y="786333"/>
                  </a:cubicBezTo>
                  <a:cubicBezTo>
                    <a:pt x="482386" y="775284"/>
                    <a:pt x="470956" y="758520"/>
                    <a:pt x="462955" y="758235"/>
                  </a:cubicBezTo>
                  <a:cubicBezTo>
                    <a:pt x="402947" y="755663"/>
                    <a:pt x="342464" y="756711"/>
                    <a:pt x="280361" y="756711"/>
                  </a:cubicBezTo>
                  <a:close/>
                  <a:moveTo>
                    <a:pt x="304364" y="639744"/>
                  </a:moveTo>
                  <a:cubicBezTo>
                    <a:pt x="354560" y="639744"/>
                    <a:pt x="400566" y="638315"/>
                    <a:pt x="446476" y="640315"/>
                  </a:cubicBezTo>
                  <a:cubicBezTo>
                    <a:pt x="472575" y="641553"/>
                    <a:pt x="482195" y="632886"/>
                    <a:pt x="489625" y="607263"/>
                  </a:cubicBezTo>
                  <a:cubicBezTo>
                    <a:pt x="539644" y="425319"/>
                    <a:pt x="727688" y="318373"/>
                    <a:pt x="909632" y="368393"/>
                  </a:cubicBezTo>
                  <a:cubicBezTo>
                    <a:pt x="955117" y="380898"/>
                    <a:pt x="997519" y="402685"/>
                    <a:pt x="1034169" y="432384"/>
                  </a:cubicBezTo>
                  <a:cubicBezTo>
                    <a:pt x="1100844" y="485819"/>
                    <a:pt x="1139992" y="556209"/>
                    <a:pt x="1157994" y="638791"/>
                  </a:cubicBezTo>
                  <a:lnTo>
                    <a:pt x="1334207" y="638791"/>
                  </a:lnTo>
                  <a:cubicBezTo>
                    <a:pt x="1303441" y="508775"/>
                    <a:pt x="1273342" y="381616"/>
                    <a:pt x="1243338" y="254457"/>
                  </a:cubicBezTo>
                  <a:cubicBezTo>
                    <a:pt x="1225145" y="177400"/>
                    <a:pt x="1161994" y="121107"/>
                    <a:pt x="1083890" y="120345"/>
                  </a:cubicBezTo>
                  <a:cubicBezTo>
                    <a:pt x="907741" y="118440"/>
                    <a:pt x="731592" y="118440"/>
                    <a:pt x="555443" y="120345"/>
                  </a:cubicBezTo>
                  <a:cubicBezTo>
                    <a:pt x="478290" y="121107"/>
                    <a:pt x="414853" y="175495"/>
                    <a:pt x="395994" y="250362"/>
                  </a:cubicBezTo>
                  <a:cubicBezTo>
                    <a:pt x="385612" y="291795"/>
                    <a:pt x="375991" y="333515"/>
                    <a:pt x="366181" y="375139"/>
                  </a:cubicBezTo>
                  <a:cubicBezTo>
                    <a:pt x="346083" y="461531"/>
                    <a:pt x="325985" y="548208"/>
                    <a:pt x="304364" y="639744"/>
                  </a:cubicBezTo>
                  <a:close/>
                  <a:moveTo>
                    <a:pt x="818714" y="474771"/>
                  </a:moveTo>
                  <a:cubicBezTo>
                    <a:pt x="693603" y="475348"/>
                    <a:pt x="592634" y="577212"/>
                    <a:pt x="593162" y="702323"/>
                  </a:cubicBezTo>
                  <a:cubicBezTo>
                    <a:pt x="594041" y="826167"/>
                    <a:pt x="694109" y="926405"/>
                    <a:pt x="817952" y="927494"/>
                  </a:cubicBezTo>
                  <a:cubicBezTo>
                    <a:pt x="942201" y="928442"/>
                    <a:pt x="1043694" y="828486"/>
                    <a:pt x="1044642" y="704236"/>
                  </a:cubicBezTo>
                  <a:cubicBezTo>
                    <a:pt x="1044649" y="703345"/>
                    <a:pt x="1044650" y="702453"/>
                    <a:pt x="1044647" y="701561"/>
                  </a:cubicBezTo>
                  <a:cubicBezTo>
                    <a:pt x="1045965" y="577630"/>
                    <a:pt x="946567" y="476096"/>
                    <a:pt x="822637" y="474778"/>
                  </a:cubicBezTo>
                  <a:cubicBezTo>
                    <a:pt x="821329" y="474764"/>
                    <a:pt x="820021" y="474762"/>
                    <a:pt x="818714" y="47477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4" name="Google Shape;114;p8"/>
            <p:cNvSpPr/>
            <p:nvPr/>
          </p:nvSpPr>
          <p:spPr>
            <a:xfrm>
              <a:off x="5722901" y="4372156"/>
              <a:ext cx="381802" cy="387217"/>
            </a:xfrm>
            <a:custGeom>
              <a:avLst/>
              <a:gdLst/>
              <a:ahLst/>
              <a:cxnLst/>
              <a:rect l="l" t="t" r="r" b="b"/>
              <a:pathLst>
                <a:path w="381802" h="387217" extrusionOk="0">
                  <a:moveTo>
                    <a:pt x="249917" y="253214"/>
                  </a:moveTo>
                  <a:cubicBezTo>
                    <a:pt x="249917" y="279979"/>
                    <a:pt x="249917" y="300172"/>
                    <a:pt x="249917" y="319889"/>
                  </a:cubicBezTo>
                  <a:cubicBezTo>
                    <a:pt x="249155" y="362085"/>
                    <a:pt x="228390" y="386564"/>
                    <a:pt x="192767" y="387326"/>
                  </a:cubicBezTo>
                  <a:cubicBezTo>
                    <a:pt x="157143" y="388088"/>
                    <a:pt x="133902" y="363418"/>
                    <a:pt x="132855" y="319222"/>
                  </a:cubicBezTo>
                  <a:cubicBezTo>
                    <a:pt x="132855" y="299125"/>
                    <a:pt x="132855" y="279027"/>
                    <a:pt x="132855" y="252547"/>
                  </a:cubicBezTo>
                  <a:cubicBezTo>
                    <a:pt x="108090" y="252547"/>
                    <a:pt x="85992" y="253405"/>
                    <a:pt x="63989" y="252547"/>
                  </a:cubicBezTo>
                  <a:cubicBezTo>
                    <a:pt x="25317" y="250833"/>
                    <a:pt x="552" y="227878"/>
                    <a:pt x="171" y="194731"/>
                  </a:cubicBezTo>
                  <a:cubicBezTo>
                    <a:pt x="-210" y="161584"/>
                    <a:pt x="26175" y="136342"/>
                    <a:pt x="66180" y="135390"/>
                  </a:cubicBezTo>
                  <a:cubicBezTo>
                    <a:pt x="86277" y="134818"/>
                    <a:pt x="106470" y="135390"/>
                    <a:pt x="132855" y="135390"/>
                  </a:cubicBezTo>
                  <a:cubicBezTo>
                    <a:pt x="132855" y="110434"/>
                    <a:pt x="132188" y="87765"/>
                    <a:pt x="132855" y="64143"/>
                  </a:cubicBezTo>
                  <a:cubicBezTo>
                    <a:pt x="134283" y="25090"/>
                    <a:pt x="156572" y="706"/>
                    <a:pt x="190005" y="135"/>
                  </a:cubicBezTo>
                  <a:cubicBezTo>
                    <a:pt x="223437" y="-437"/>
                    <a:pt x="248583" y="25376"/>
                    <a:pt x="249536" y="65572"/>
                  </a:cubicBezTo>
                  <a:cubicBezTo>
                    <a:pt x="250107" y="86908"/>
                    <a:pt x="249536" y="108244"/>
                    <a:pt x="249536" y="135295"/>
                  </a:cubicBezTo>
                  <a:cubicBezTo>
                    <a:pt x="272015" y="135295"/>
                    <a:pt x="292779" y="135295"/>
                    <a:pt x="313544" y="135295"/>
                  </a:cubicBezTo>
                  <a:cubicBezTo>
                    <a:pt x="354597" y="136057"/>
                    <a:pt x="380790" y="158059"/>
                    <a:pt x="381933" y="192445"/>
                  </a:cubicBezTo>
                  <a:cubicBezTo>
                    <a:pt x="383076" y="228354"/>
                    <a:pt x="357073" y="251500"/>
                    <a:pt x="313353" y="252833"/>
                  </a:cubicBezTo>
                  <a:cubicBezTo>
                    <a:pt x="293732" y="253690"/>
                    <a:pt x="273729" y="253214"/>
                    <a:pt x="249917" y="25321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5" name="Google Shape;115;p8"/>
            <p:cNvSpPr/>
            <p:nvPr/>
          </p:nvSpPr>
          <p:spPr>
            <a:xfrm>
              <a:off x="5291069" y="2484173"/>
              <a:ext cx="302633" cy="308116"/>
            </a:xfrm>
            <a:custGeom>
              <a:avLst/>
              <a:gdLst/>
              <a:ahLst/>
              <a:cxnLst/>
              <a:rect l="l" t="t" r="r" b="b"/>
              <a:pathLst>
                <a:path w="302633" h="308116" extrusionOk="0">
                  <a:moveTo>
                    <a:pt x="211595" y="91797"/>
                  </a:moveTo>
                  <a:cubicBezTo>
                    <a:pt x="280556" y="99894"/>
                    <a:pt x="301511" y="113895"/>
                    <a:pt x="302749" y="151519"/>
                  </a:cubicBezTo>
                  <a:cubicBezTo>
                    <a:pt x="303987" y="189143"/>
                    <a:pt x="283032" y="205812"/>
                    <a:pt x="214167" y="215718"/>
                  </a:cubicBezTo>
                  <a:cubicBezTo>
                    <a:pt x="200165" y="288203"/>
                    <a:pt x="185592" y="309253"/>
                    <a:pt x="149587" y="308205"/>
                  </a:cubicBezTo>
                  <a:cubicBezTo>
                    <a:pt x="113583" y="307158"/>
                    <a:pt x="96819" y="284012"/>
                    <a:pt x="89484" y="215432"/>
                  </a:cubicBezTo>
                  <a:cubicBezTo>
                    <a:pt x="47384" y="210860"/>
                    <a:pt x="-4623" y="211146"/>
                    <a:pt x="521" y="147804"/>
                  </a:cubicBezTo>
                  <a:cubicBezTo>
                    <a:pt x="4712" y="95607"/>
                    <a:pt x="48146" y="92750"/>
                    <a:pt x="87770" y="94369"/>
                  </a:cubicBezTo>
                  <a:cubicBezTo>
                    <a:pt x="101200" y="17598"/>
                    <a:pt x="114630" y="-881"/>
                    <a:pt x="153397" y="167"/>
                  </a:cubicBezTo>
                  <a:cubicBezTo>
                    <a:pt x="192164" y="1215"/>
                    <a:pt x="207404" y="24551"/>
                    <a:pt x="211595" y="9179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116" name="Google Shape;116;p8"/>
          <p:cNvSpPr txBox="1"/>
          <p:nvPr/>
        </p:nvSpPr>
        <p:spPr>
          <a:xfrm>
            <a:off x="431800" y="379681"/>
            <a:ext cx="4140200"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Introducción</a:t>
            </a:r>
            <a:endParaRPr/>
          </a:p>
        </p:txBody>
      </p:sp>
      <p:sp>
        <p:nvSpPr>
          <p:cNvPr id="117" name="Google Shape;117;p8"/>
          <p:cNvSpPr txBox="1"/>
          <p:nvPr/>
        </p:nvSpPr>
        <p:spPr>
          <a:xfrm>
            <a:off x="431799" y="1337187"/>
            <a:ext cx="4985775" cy="5044563"/>
          </a:xfrm>
          <a:prstGeom prst="rect">
            <a:avLst/>
          </a:prstGeom>
          <a:noFill/>
          <a:ln>
            <a:noFill/>
          </a:ln>
        </p:spPr>
        <p:txBody>
          <a:bodyPr spcFirstLastPara="1" wrap="square" lIns="0" tIns="0" rIns="0" bIns="0" anchor="ctr" anchorCtr="0">
            <a:noAutofit/>
          </a:bodyPr>
          <a:lstStyle/>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El objetivo del informe influye en el contenido y grado técnico</a:t>
            </a:r>
            <a:endParaRPr/>
          </a:p>
          <a:p>
            <a:pPr marL="285750" marR="0" lvl="0" indent="-184150" algn="l" rtl="0">
              <a:lnSpc>
                <a:spcPct val="100000"/>
              </a:lnSpc>
              <a:spcBef>
                <a:spcPts val="120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285750" marR="0" lvl="0" indent="-285750" algn="l" rtl="0">
              <a:lnSpc>
                <a:spcPct val="100000"/>
              </a:lnSpc>
              <a:spcBef>
                <a:spcPts val="120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Es necesario conocer el público objetivo:</a:t>
            </a:r>
            <a:endParaRPr/>
          </a:p>
          <a:p>
            <a:pPr marL="496888" marR="0" lvl="0" indent="-185737" algn="l" rtl="0">
              <a:lnSpc>
                <a:spcPct val="100000"/>
              </a:lnSpc>
              <a:spcBef>
                <a:spcPts val="1200"/>
              </a:spcBef>
              <a:spcAft>
                <a:spcPts val="0"/>
              </a:spcAft>
              <a:buNone/>
            </a:pPr>
            <a:r>
              <a:rPr lang="en-US" sz="1600" b="0" i="0" u="none" strike="noStrike" cap="none">
                <a:solidFill>
                  <a:schemeClr val="dk1"/>
                </a:solidFill>
                <a:latin typeface="Arial"/>
                <a:ea typeface="Arial"/>
                <a:cs typeface="Arial"/>
                <a:sym typeface="Arial"/>
              </a:rPr>
              <a:t>– Autoridades de sanidad </a:t>
            </a:r>
            <a:endParaRPr/>
          </a:p>
          <a:p>
            <a:pPr marL="496888" marR="0" lvl="0" indent="-185737" algn="l" rtl="0">
              <a:lnSpc>
                <a:spcPct val="100000"/>
              </a:lnSpc>
              <a:spcBef>
                <a:spcPts val="1200"/>
              </a:spcBef>
              <a:spcAft>
                <a:spcPts val="0"/>
              </a:spcAft>
              <a:buNone/>
            </a:pPr>
            <a:r>
              <a:rPr lang="en-US" sz="1600" b="0" i="0" u="none" strike="noStrike" cap="none">
                <a:solidFill>
                  <a:schemeClr val="dk1"/>
                </a:solidFill>
                <a:latin typeface="Arial"/>
                <a:ea typeface="Arial"/>
                <a:cs typeface="Arial"/>
                <a:sym typeface="Arial"/>
              </a:rPr>
              <a:t>– Círculo académico </a:t>
            </a:r>
            <a:endParaRPr/>
          </a:p>
          <a:p>
            <a:pPr marL="496888" marR="0" lvl="0" indent="-185737" algn="l" rtl="0">
              <a:lnSpc>
                <a:spcPct val="100000"/>
              </a:lnSpc>
              <a:spcBef>
                <a:spcPts val="1200"/>
              </a:spcBef>
              <a:spcAft>
                <a:spcPts val="0"/>
              </a:spcAft>
              <a:buNone/>
            </a:pPr>
            <a:r>
              <a:rPr lang="en-US" sz="1600" b="0" i="0" u="none" strike="noStrike" cap="none">
                <a:solidFill>
                  <a:schemeClr val="dk1"/>
                </a:solidFill>
                <a:latin typeface="Arial"/>
                <a:ea typeface="Arial"/>
                <a:cs typeface="Arial"/>
                <a:sym typeface="Arial"/>
              </a:rPr>
              <a:t>– Grupo de epidemiólogos</a:t>
            </a:r>
            <a:endParaRPr/>
          </a:p>
          <a:p>
            <a:pPr marL="496888" marR="0" lvl="0" indent="-185737" algn="l" rtl="0">
              <a:lnSpc>
                <a:spcPct val="100000"/>
              </a:lnSpc>
              <a:spcBef>
                <a:spcPts val="1200"/>
              </a:spcBef>
              <a:spcAft>
                <a:spcPts val="0"/>
              </a:spcAft>
              <a:buNone/>
            </a:pPr>
            <a:r>
              <a:rPr lang="en-US" sz="1600" b="0" i="0" u="none" strike="noStrike" cap="none">
                <a:solidFill>
                  <a:schemeClr val="dk1"/>
                </a:solidFill>
                <a:latin typeface="Arial"/>
                <a:ea typeface="Arial"/>
                <a:cs typeface="Arial"/>
                <a:sym typeface="Arial"/>
              </a:rPr>
              <a:t>– Prensa o público en general</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9"/>
          <p:cNvSpPr/>
          <p:nvPr/>
        </p:nvSpPr>
        <p:spPr>
          <a:xfrm>
            <a:off x="0" y="1828800"/>
            <a:ext cx="9143999" cy="4552950"/>
          </a:xfrm>
          <a:prstGeom prst="rect">
            <a:avLst/>
          </a:prstGeom>
          <a:solidFill>
            <a:srgbClr val="DBE4E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3" name="Google Shape;123;p9"/>
          <p:cNvSpPr txBox="1"/>
          <p:nvPr/>
        </p:nvSpPr>
        <p:spPr>
          <a:xfrm>
            <a:off x="431800" y="379681"/>
            <a:ext cx="8243888"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Fines y público objetivo de un reporte</a:t>
            </a:r>
            <a:endParaRPr/>
          </a:p>
        </p:txBody>
      </p:sp>
      <p:graphicFrame>
        <p:nvGraphicFramePr>
          <p:cNvPr id="124" name="Google Shape;124;p9"/>
          <p:cNvGraphicFramePr/>
          <p:nvPr/>
        </p:nvGraphicFramePr>
        <p:xfrm>
          <a:off x="429698" y="2686819"/>
          <a:ext cx="8246025" cy="2836940"/>
        </p:xfrm>
        <a:graphic>
          <a:graphicData uri="http://schemas.openxmlformats.org/drawingml/2006/table">
            <a:tbl>
              <a:tblPr>
                <a:noFill/>
                <a:tableStyleId>{864FFA23-4B7B-4913-914C-4C16E6499077}</a:tableStyleId>
              </a:tblPr>
              <a:tblGrid>
                <a:gridCol w="2748675">
                  <a:extLst>
                    <a:ext uri="{9D8B030D-6E8A-4147-A177-3AD203B41FA5}">
                      <a16:colId xmlns:a16="http://schemas.microsoft.com/office/drawing/2014/main" val="20000"/>
                    </a:ext>
                  </a:extLst>
                </a:gridCol>
                <a:gridCol w="2748675">
                  <a:extLst>
                    <a:ext uri="{9D8B030D-6E8A-4147-A177-3AD203B41FA5}">
                      <a16:colId xmlns:a16="http://schemas.microsoft.com/office/drawing/2014/main" val="20001"/>
                    </a:ext>
                  </a:extLst>
                </a:gridCol>
                <a:gridCol w="2748675">
                  <a:extLst>
                    <a:ext uri="{9D8B030D-6E8A-4147-A177-3AD203B41FA5}">
                      <a16:colId xmlns:a16="http://schemas.microsoft.com/office/drawing/2014/main" val="20002"/>
                    </a:ext>
                  </a:extLst>
                </a:gridCol>
              </a:tblGrid>
              <a:tr h="612100">
                <a:tc>
                  <a:txBody>
                    <a:bodyPr/>
                    <a:lstStyle/>
                    <a:p>
                      <a:pPr marL="0" marR="0" lvl="0" indent="0" algn="l" rtl="0">
                        <a:lnSpc>
                          <a:spcPct val="100000"/>
                        </a:lnSpc>
                        <a:spcBef>
                          <a:spcPts val="0"/>
                        </a:spcBef>
                        <a:spcAft>
                          <a:spcPts val="0"/>
                        </a:spcAft>
                        <a:buNone/>
                      </a:pPr>
                      <a:r>
                        <a:rPr lang="en-US" sz="1200" b="1" i="0" u="none" strike="noStrike" cap="none">
                          <a:latin typeface="Arial"/>
                          <a:ea typeface="Arial"/>
                          <a:cs typeface="Arial"/>
                          <a:sym typeface="Arial"/>
                        </a:rPr>
                        <a:t>Público Objetivo</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rgbClr val="FFDA72"/>
                    </a:solidFill>
                  </a:tcPr>
                </a:tc>
                <a:tc>
                  <a:txBody>
                    <a:bodyPr/>
                    <a:lstStyle/>
                    <a:p>
                      <a:pPr marL="0" marR="0" lvl="0" indent="0" algn="l" rtl="0">
                        <a:lnSpc>
                          <a:spcPct val="100000"/>
                        </a:lnSpc>
                        <a:spcBef>
                          <a:spcPts val="0"/>
                        </a:spcBef>
                        <a:spcAft>
                          <a:spcPts val="0"/>
                        </a:spcAft>
                        <a:buNone/>
                      </a:pPr>
                      <a:r>
                        <a:rPr lang="en-US" sz="1200" b="1" i="0" u="none" strike="noStrike" cap="none">
                          <a:latin typeface="Arial"/>
                          <a:ea typeface="Arial"/>
                          <a:cs typeface="Arial"/>
                          <a:sym typeface="Arial"/>
                        </a:rPr>
                        <a:t>Proposito</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rgbClr val="91AAC6"/>
                    </a:solidFill>
                  </a:tcPr>
                </a:tc>
                <a:tc>
                  <a:txBody>
                    <a:bodyPr/>
                    <a:lstStyle/>
                    <a:p>
                      <a:pPr marL="0" marR="0" lvl="0" indent="0" algn="l" rtl="0">
                        <a:lnSpc>
                          <a:spcPct val="100000"/>
                        </a:lnSpc>
                        <a:spcBef>
                          <a:spcPts val="0"/>
                        </a:spcBef>
                        <a:spcAft>
                          <a:spcPts val="0"/>
                        </a:spcAft>
                        <a:buNone/>
                      </a:pPr>
                      <a:r>
                        <a:rPr lang="en-US" sz="1200" b="1" i="0" u="none" strike="noStrike" cap="none">
                          <a:latin typeface="Arial"/>
                          <a:ea typeface="Arial"/>
                          <a:cs typeface="Arial"/>
                          <a:sym typeface="Arial"/>
                        </a:rPr>
                        <a:t>Responsables</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rgbClr val="F4B48B"/>
                    </a:solidFill>
                  </a:tcPr>
                </a:tc>
                <a:extLst>
                  <a:ext uri="{0D108BD9-81ED-4DB2-BD59-A6C34878D82A}">
                    <a16:rowId xmlns:a16="http://schemas.microsoft.com/office/drawing/2014/main" val="10000"/>
                  </a:ext>
                </a:extLst>
              </a:tr>
              <a:tr h="396000">
                <a:tc>
                  <a:txBody>
                    <a:bodyPr/>
                    <a:lstStyle/>
                    <a:p>
                      <a:pPr marL="0" marR="0" lvl="0" indent="0" algn="l" rtl="0">
                        <a:lnSpc>
                          <a:spcPct val="100000"/>
                        </a:lnSpc>
                        <a:spcBef>
                          <a:spcPts val="0"/>
                        </a:spcBef>
                        <a:spcAft>
                          <a:spcPts val="0"/>
                        </a:spcAft>
                        <a:buNone/>
                      </a:pPr>
                      <a:r>
                        <a:rPr lang="en-US" sz="1200" b="0" i="0" u="none" strike="noStrike" cap="none">
                          <a:latin typeface="Arial"/>
                          <a:ea typeface="Arial"/>
                          <a:cs typeface="Arial"/>
                          <a:sym typeface="Arial"/>
                        </a:rPr>
                        <a:t>Personal de salud</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rgbClr val="FFFAE9"/>
                    </a:solidFill>
                  </a:tcPr>
                </a:tc>
                <a:tc>
                  <a:txBody>
                    <a:bodyPr/>
                    <a:lstStyle/>
                    <a:p>
                      <a:pPr marL="0" marR="0" lvl="0" indent="0" algn="l" rtl="0">
                        <a:lnSpc>
                          <a:spcPct val="100000"/>
                        </a:lnSpc>
                        <a:spcBef>
                          <a:spcPts val="0"/>
                        </a:spcBef>
                        <a:spcAft>
                          <a:spcPts val="0"/>
                        </a:spcAft>
                        <a:buNone/>
                      </a:pPr>
                      <a:r>
                        <a:rPr lang="en-US" sz="1200" b="0" i="0" u="none" strike="noStrike" cap="none">
                          <a:latin typeface="Arial"/>
                          <a:ea typeface="Arial"/>
                          <a:cs typeface="Arial"/>
                          <a:sym typeface="Arial"/>
                        </a:rPr>
                        <a:t>Medidas de prevención, control y bioseguridad</a:t>
                      </a:r>
                      <a:endParaRPr sz="1200" b="0" i="0" u="none" strike="noStrike" cap="none">
                        <a:latin typeface="Arial"/>
                        <a:ea typeface="Arial"/>
                        <a:cs typeface="Arial"/>
                        <a:sym typeface="Arial"/>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rgbClr val="EDF2F6"/>
                    </a:solidFill>
                  </a:tcPr>
                </a:tc>
                <a:tc>
                  <a:txBody>
                    <a:bodyPr/>
                    <a:lstStyle/>
                    <a:p>
                      <a:pPr marL="0" marR="0" lvl="0" indent="0" algn="l" rtl="0">
                        <a:lnSpc>
                          <a:spcPct val="100000"/>
                        </a:lnSpc>
                        <a:spcBef>
                          <a:spcPts val="0"/>
                        </a:spcBef>
                        <a:spcAft>
                          <a:spcPts val="0"/>
                        </a:spcAft>
                        <a:buNone/>
                      </a:pPr>
                      <a:r>
                        <a:rPr lang="en-US" sz="1200" b="0" i="0" u="none" strike="noStrike" cap="none">
                          <a:latin typeface="Arial"/>
                          <a:ea typeface="Arial"/>
                          <a:cs typeface="Arial"/>
                          <a:sym typeface="Arial"/>
                        </a:rPr>
                        <a:t>Coordinador del Equipo Investigador</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rgbClr val="FDF3EC"/>
                    </a:solidFill>
                  </a:tcPr>
                </a:tc>
                <a:extLst>
                  <a:ext uri="{0D108BD9-81ED-4DB2-BD59-A6C34878D82A}">
                    <a16:rowId xmlns:a16="http://schemas.microsoft.com/office/drawing/2014/main" val="10001"/>
                  </a:ext>
                </a:extLst>
              </a:tr>
              <a:tr h="396000">
                <a:tc>
                  <a:txBody>
                    <a:bodyPr/>
                    <a:lstStyle/>
                    <a:p>
                      <a:pPr marL="0" marR="0" lvl="0" indent="0" algn="l" rtl="0">
                        <a:lnSpc>
                          <a:spcPct val="100000"/>
                        </a:lnSpc>
                        <a:spcBef>
                          <a:spcPts val="0"/>
                        </a:spcBef>
                        <a:spcAft>
                          <a:spcPts val="0"/>
                        </a:spcAft>
                        <a:buNone/>
                      </a:pPr>
                      <a:r>
                        <a:rPr lang="en-US" sz="1200" b="0" i="0" u="none" strike="noStrike" cap="none">
                          <a:latin typeface="Arial"/>
                          <a:ea typeface="Arial"/>
                          <a:cs typeface="Arial"/>
                          <a:sym typeface="Arial"/>
                        </a:rPr>
                        <a:t>Autoridades Locales</a:t>
                      </a:r>
                      <a:endParaRPr sz="1200" b="0" i="0" u="none" strike="noStrike" cap="none">
                        <a:latin typeface="Arial"/>
                        <a:ea typeface="Arial"/>
                        <a:cs typeface="Arial"/>
                        <a:sym typeface="Arial"/>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rgbClr val="FFFAEA"/>
                    </a:solidFill>
                  </a:tcPr>
                </a:tc>
                <a:tc>
                  <a:txBody>
                    <a:bodyPr/>
                    <a:lstStyle/>
                    <a:p>
                      <a:pPr marL="0" marR="0" lvl="0" indent="0" algn="l" rtl="0">
                        <a:lnSpc>
                          <a:spcPct val="100000"/>
                        </a:lnSpc>
                        <a:spcBef>
                          <a:spcPts val="0"/>
                        </a:spcBef>
                        <a:spcAft>
                          <a:spcPts val="0"/>
                        </a:spcAft>
                        <a:buNone/>
                      </a:pPr>
                      <a:r>
                        <a:rPr lang="en-US" sz="1200" b="0" i="0" u="none" strike="noStrike" cap="none">
                          <a:latin typeface="Arial"/>
                          <a:ea typeface="Arial"/>
                          <a:cs typeface="Arial"/>
                          <a:sym typeface="Arial"/>
                        </a:rPr>
                        <a:t>Decisiones, Alianzas Estratégicas</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rgbClr val="EDF3F7"/>
                    </a:solidFill>
                  </a:tcPr>
                </a:tc>
                <a:tc>
                  <a:txBody>
                    <a:bodyPr/>
                    <a:lstStyle/>
                    <a:p>
                      <a:pPr marL="0" marR="0" lvl="0" indent="0" algn="l" rtl="0">
                        <a:lnSpc>
                          <a:spcPct val="100000"/>
                        </a:lnSpc>
                        <a:spcBef>
                          <a:spcPts val="0"/>
                        </a:spcBef>
                        <a:spcAft>
                          <a:spcPts val="0"/>
                        </a:spcAft>
                        <a:buNone/>
                      </a:pPr>
                      <a:r>
                        <a:rPr lang="en-US" sz="1200" b="0" i="0" u="none" strike="noStrike" cap="none">
                          <a:latin typeface="Arial"/>
                          <a:ea typeface="Arial"/>
                          <a:cs typeface="Arial"/>
                          <a:sym typeface="Arial"/>
                        </a:rPr>
                        <a:t>Coordinador del Equipo Investigador</a:t>
                      </a:r>
                      <a:endParaRPr sz="1200" b="0" i="0" u="none" strike="noStrike" cap="none">
                        <a:latin typeface="Arial"/>
                        <a:ea typeface="Arial"/>
                        <a:cs typeface="Arial"/>
                        <a:sym typeface="Arial"/>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rgbClr val="FEF3EC"/>
                    </a:solidFill>
                  </a:tcPr>
                </a:tc>
                <a:extLst>
                  <a:ext uri="{0D108BD9-81ED-4DB2-BD59-A6C34878D82A}">
                    <a16:rowId xmlns:a16="http://schemas.microsoft.com/office/drawing/2014/main" val="10002"/>
                  </a:ext>
                </a:extLst>
              </a:tr>
              <a:tr h="396000">
                <a:tc>
                  <a:txBody>
                    <a:bodyPr/>
                    <a:lstStyle/>
                    <a:p>
                      <a:pPr marL="0" marR="0" lvl="0" indent="0" algn="l" rtl="0">
                        <a:lnSpc>
                          <a:spcPct val="100000"/>
                        </a:lnSpc>
                        <a:spcBef>
                          <a:spcPts val="0"/>
                        </a:spcBef>
                        <a:spcAft>
                          <a:spcPts val="0"/>
                        </a:spcAft>
                        <a:buNone/>
                      </a:pPr>
                      <a:r>
                        <a:rPr lang="en-US" sz="1200" b="0" i="0" u="none" strike="noStrike" cap="none">
                          <a:latin typeface="Arial"/>
                          <a:ea typeface="Arial"/>
                          <a:cs typeface="Arial"/>
                          <a:sym typeface="Arial"/>
                        </a:rPr>
                        <a:t>Niveles Técnico administrativos</a:t>
                      </a:r>
                      <a:endParaRPr sz="1200" b="0" i="0" u="none" strike="noStrike" cap="none">
                        <a:latin typeface="Arial"/>
                        <a:ea typeface="Arial"/>
                        <a:cs typeface="Arial"/>
                        <a:sym typeface="Arial"/>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rgbClr val="FFFAEA"/>
                    </a:solidFill>
                  </a:tcPr>
                </a:tc>
                <a:tc>
                  <a:txBody>
                    <a:bodyPr/>
                    <a:lstStyle/>
                    <a:p>
                      <a:pPr marL="0" marR="0" lvl="0" indent="0" algn="l" rtl="0">
                        <a:lnSpc>
                          <a:spcPct val="100000"/>
                        </a:lnSpc>
                        <a:spcBef>
                          <a:spcPts val="0"/>
                        </a:spcBef>
                        <a:spcAft>
                          <a:spcPts val="0"/>
                        </a:spcAft>
                        <a:buNone/>
                      </a:pPr>
                      <a:r>
                        <a:rPr lang="en-US" sz="1200" b="0" i="0" u="none" strike="noStrike" cap="none">
                          <a:latin typeface="Arial"/>
                          <a:ea typeface="Arial"/>
                          <a:cs typeface="Arial"/>
                          <a:sym typeface="Arial"/>
                        </a:rPr>
                        <a:t>Asistencia técnica, logística, Monitoreo</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rgbClr val="EDF3F7"/>
                    </a:solidFill>
                  </a:tcPr>
                </a:tc>
                <a:tc>
                  <a:txBody>
                    <a:bodyPr/>
                    <a:lstStyle/>
                    <a:p>
                      <a:pPr marL="0" marR="0" lvl="0" indent="0" algn="l" rtl="0">
                        <a:lnSpc>
                          <a:spcPct val="100000"/>
                        </a:lnSpc>
                        <a:spcBef>
                          <a:spcPts val="0"/>
                        </a:spcBef>
                        <a:spcAft>
                          <a:spcPts val="0"/>
                        </a:spcAft>
                        <a:buNone/>
                      </a:pPr>
                      <a:r>
                        <a:rPr lang="en-US" sz="1200" b="0" i="0" u="none" strike="noStrike" cap="none">
                          <a:latin typeface="Arial"/>
                          <a:ea typeface="Arial"/>
                          <a:cs typeface="Arial"/>
                          <a:sym typeface="Arial"/>
                        </a:rPr>
                        <a:t>Coordinador del Equipo Investigador</a:t>
                      </a:r>
                      <a:endParaRPr sz="1200" b="0" i="0" u="none" strike="noStrike" cap="none">
                        <a:latin typeface="Arial"/>
                        <a:ea typeface="Arial"/>
                        <a:cs typeface="Arial"/>
                        <a:sym typeface="Arial"/>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rgbClr val="FEF3EC"/>
                    </a:solidFill>
                  </a:tcPr>
                </a:tc>
                <a:extLst>
                  <a:ext uri="{0D108BD9-81ED-4DB2-BD59-A6C34878D82A}">
                    <a16:rowId xmlns:a16="http://schemas.microsoft.com/office/drawing/2014/main" val="10003"/>
                  </a:ext>
                </a:extLst>
              </a:tr>
              <a:tr h="396000">
                <a:tc>
                  <a:txBody>
                    <a:bodyPr/>
                    <a:lstStyle/>
                    <a:p>
                      <a:pPr marL="0" marR="0" lvl="0" indent="0" algn="l" rtl="0">
                        <a:lnSpc>
                          <a:spcPct val="100000"/>
                        </a:lnSpc>
                        <a:spcBef>
                          <a:spcPts val="0"/>
                        </a:spcBef>
                        <a:spcAft>
                          <a:spcPts val="0"/>
                        </a:spcAft>
                        <a:buNone/>
                      </a:pPr>
                      <a:r>
                        <a:rPr lang="en-US" sz="1200" b="0" i="0" u="none" strike="noStrike" cap="none">
                          <a:latin typeface="Arial"/>
                          <a:ea typeface="Arial"/>
                          <a:cs typeface="Arial"/>
                          <a:sym typeface="Arial"/>
                        </a:rPr>
                        <a:t>Población general</a:t>
                      </a:r>
                      <a:endParaRPr sz="1200" b="0" i="0" u="none" strike="noStrike" cap="none">
                        <a:latin typeface="Arial"/>
                        <a:ea typeface="Arial"/>
                        <a:cs typeface="Arial"/>
                        <a:sym typeface="Arial"/>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rgbClr val="FFFAEA"/>
                    </a:solidFill>
                  </a:tcPr>
                </a:tc>
                <a:tc>
                  <a:txBody>
                    <a:bodyPr/>
                    <a:lstStyle/>
                    <a:p>
                      <a:pPr marL="0" marR="0" lvl="0" indent="0" algn="l" rtl="0">
                        <a:lnSpc>
                          <a:spcPct val="100000"/>
                        </a:lnSpc>
                        <a:spcBef>
                          <a:spcPts val="0"/>
                        </a:spcBef>
                        <a:spcAft>
                          <a:spcPts val="0"/>
                        </a:spcAft>
                        <a:buNone/>
                      </a:pPr>
                      <a:r>
                        <a:rPr lang="en-US" sz="1200" b="0" i="0" u="none" strike="noStrike" cap="none">
                          <a:latin typeface="Arial"/>
                          <a:ea typeface="Arial"/>
                          <a:cs typeface="Arial"/>
                          <a:sym typeface="Arial"/>
                        </a:rPr>
                        <a:t>Alertar, medidas de Prevención</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rgbClr val="EDF3F7"/>
                    </a:solidFill>
                  </a:tcPr>
                </a:tc>
                <a:tc>
                  <a:txBody>
                    <a:bodyPr/>
                    <a:lstStyle/>
                    <a:p>
                      <a:pPr marL="0" marR="0" lvl="0" indent="0" algn="l" rtl="0">
                        <a:lnSpc>
                          <a:spcPct val="100000"/>
                        </a:lnSpc>
                        <a:spcBef>
                          <a:spcPts val="0"/>
                        </a:spcBef>
                        <a:spcAft>
                          <a:spcPts val="0"/>
                        </a:spcAft>
                        <a:buNone/>
                      </a:pPr>
                      <a:r>
                        <a:rPr lang="en-US" sz="1200" b="0" i="0" u="none" strike="noStrike" cap="none">
                          <a:latin typeface="Arial"/>
                          <a:ea typeface="Arial"/>
                          <a:cs typeface="Arial"/>
                          <a:sym typeface="Arial"/>
                        </a:rPr>
                        <a:t>Comunicadores</a:t>
                      </a:r>
                      <a:endParaRPr/>
                    </a:p>
                    <a:p>
                      <a:pPr marL="0" marR="0" lvl="0" indent="0" algn="l" rtl="0">
                        <a:lnSpc>
                          <a:spcPct val="100000"/>
                        </a:lnSpc>
                        <a:spcBef>
                          <a:spcPts val="0"/>
                        </a:spcBef>
                        <a:spcAft>
                          <a:spcPts val="0"/>
                        </a:spcAft>
                        <a:buNone/>
                      </a:pPr>
                      <a:r>
                        <a:rPr lang="en-US" sz="1200" b="0" i="0" u="none" strike="noStrike" cap="none">
                          <a:latin typeface="Arial"/>
                          <a:ea typeface="Arial"/>
                          <a:cs typeface="Arial"/>
                          <a:sym typeface="Arial"/>
                        </a:rPr>
                        <a:t>Voceros oficiales</a:t>
                      </a:r>
                      <a:endParaRPr sz="1200" b="0" i="0" u="none" strike="noStrike" cap="none">
                        <a:latin typeface="Arial"/>
                        <a:ea typeface="Arial"/>
                        <a:cs typeface="Arial"/>
                        <a:sym typeface="Arial"/>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rgbClr val="FEF3EC"/>
                    </a:solidFill>
                  </a:tcPr>
                </a:tc>
                <a:extLst>
                  <a:ext uri="{0D108BD9-81ED-4DB2-BD59-A6C34878D82A}">
                    <a16:rowId xmlns:a16="http://schemas.microsoft.com/office/drawing/2014/main" val="10004"/>
                  </a:ext>
                </a:extLst>
              </a:tr>
              <a:tr h="396000">
                <a:tc>
                  <a:txBody>
                    <a:bodyPr/>
                    <a:lstStyle/>
                    <a:p>
                      <a:pPr marL="0" marR="0" lvl="0" indent="0" algn="l" rtl="0">
                        <a:lnSpc>
                          <a:spcPct val="100000"/>
                        </a:lnSpc>
                        <a:spcBef>
                          <a:spcPts val="0"/>
                        </a:spcBef>
                        <a:spcAft>
                          <a:spcPts val="0"/>
                        </a:spcAft>
                        <a:buNone/>
                      </a:pPr>
                      <a:r>
                        <a:rPr lang="en-US" sz="1200" b="0" i="0" u="none" strike="noStrike" cap="none">
                          <a:latin typeface="Arial"/>
                          <a:ea typeface="Arial"/>
                          <a:cs typeface="Arial"/>
                          <a:sym typeface="Arial"/>
                        </a:rPr>
                        <a:t>Medios de Prensa</a:t>
                      </a:r>
                      <a:endParaRPr sz="1200" b="0" i="0" u="none" strike="noStrike" cap="none">
                        <a:latin typeface="Arial"/>
                        <a:ea typeface="Arial"/>
                        <a:cs typeface="Arial"/>
                        <a:sym typeface="Arial"/>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rgbClr val="FFFAEA"/>
                    </a:solidFill>
                  </a:tcPr>
                </a:tc>
                <a:tc>
                  <a:txBody>
                    <a:bodyPr/>
                    <a:lstStyle/>
                    <a:p>
                      <a:pPr marL="0" marR="0" lvl="0" indent="0" algn="l" rtl="0">
                        <a:lnSpc>
                          <a:spcPct val="100000"/>
                        </a:lnSpc>
                        <a:spcBef>
                          <a:spcPts val="0"/>
                        </a:spcBef>
                        <a:spcAft>
                          <a:spcPts val="0"/>
                        </a:spcAft>
                        <a:buNone/>
                      </a:pPr>
                      <a:r>
                        <a:rPr lang="en-US" sz="1200" b="0" i="0" u="none" strike="noStrike" cap="none">
                          <a:latin typeface="Arial"/>
                          <a:ea typeface="Arial"/>
                          <a:cs typeface="Arial"/>
                          <a:sym typeface="Arial"/>
                        </a:rPr>
                        <a:t>Información objetiva, precisa</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rgbClr val="EDF3F7"/>
                    </a:solidFill>
                  </a:tcPr>
                </a:tc>
                <a:tc>
                  <a:txBody>
                    <a:bodyPr/>
                    <a:lstStyle/>
                    <a:p>
                      <a:pPr marL="0" marR="0" lvl="0" indent="0" algn="l" rtl="0">
                        <a:lnSpc>
                          <a:spcPct val="100000"/>
                        </a:lnSpc>
                        <a:spcBef>
                          <a:spcPts val="0"/>
                        </a:spcBef>
                        <a:spcAft>
                          <a:spcPts val="0"/>
                        </a:spcAft>
                        <a:buNone/>
                      </a:pPr>
                      <a:r>
                        <a:rPr lang="en-US" sz="1200" b="0" i="0" u="none" strike="noStrike" cap="none">
                          <a:latin typeface="Arial"/>
                          <a:ea typeface="Arial"/>
                          <a:cs typeface="Arial"/>
                          <a:sym typeface="Arial"/>
                        </a:rPr>
                        <a:t>Comunicadores</a:t>
                      </a:r>
                      <a:endParaRPr/>
                    </a:p>
                    <a:p>
                      <a:pPr marL="0" marR="0" lvl="0" indent="0" algn="l" rtl="0">
                        <a:lnSpc>
                          <a:spcPct val="100000"/>
                        </a:lnSpc>
                        <a:spcBef>
                          <a:spcPts val="0"/>
                        </a:spcBef>
                        <a:spcAft>
                          <a:spcPts val="0"/>
                        </a:spcAft>
                        <a:buNone/>
                      </a:pPr>
                      <a:r>
                        <a:rPr lang="en-US" sz="1200" b="0" i="0" u="none" strike="noStrike" cap="none">
                          <a:latin typeface="Arial"/>
                          <a:ea typeface="Arial"/>
                          <a:cs typeface="Arial"/>
                          <a:sym typeface="Arial"/>
                        </a:rPr>
                        <a:t>Voceros oficiales</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rgbClr val="FEF3EC"/>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0"/>
          <p:cNvSpPr txBox="1"/>
          <p:nvPr/>
        </p:nvSpPr>
        <p:spPr>
          <a:xfrm>
            <a:off x="431800" y="379681"/>
            <a:ext cx="4140200"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¿Por qué reportar un brote?</a:t>
            </a:r>
            <a:endParaRPr/>
          </a:p>
        </p:txBody>
      </p:sp>
      <p:sp>
        <p:nvSpPr>
          <p:cNvPr id="130" name="Google Shape;130;p10"/>
          <p:cNvSpPr txBox="1"/>
          <p:nvPr/>
        </p:nvSpPr>
        <p:spPr>
          <a:xfrm>
            <a:off x="431801" y="2804196"/>
            <a:ext cx="4472708" cy="1846659"/>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2400" b="1" i="0" u="none" strike="noStrike" cap="none">
                <a:solidFill>
                  <a:schemeClr val="dk1"/>
                </a:solidFill>
                <a:latin typeface="Arial"/>
                <a:ea typeface="Arial"/>
                <a:cs typeface="Arial"/>
                <a:sym typeface="Arial"/>
              </a:rPr>
              <a:t>Una publicación es el propósito principal de una investigación: ¡se conducen estudios para diseminar conocimientos!</a:t>
            </a:r>
            <a:endParaRPr/>
          </a:p>
        </p:txBody>
      </p:sp>
      <p:grpSp>
        <p:nvGrpSpPr>
          <p:cNvPr id="131" name="Google Shape;131;p10"/>
          <p:cNvGrpSpPr/>
          <p:nvPr/>
        </p:nvGrpSpPr>
        <p:grpSpPr>
          <a:xfrm>
            <a:off x="7183770" y="1487931"/>
            <a:ext cx="1078575" cy="1439887"/>
            <a:chOff x="3200971" y="1600200"/>
            <a:chExt cx="2739580" cy="3657314"/>
          </a:xfrm>
        </p:grpSpPr>
        <p:sp>
          <p:nvSpPr>
            <p:cNvPr id="132" name="Google Shape;132;p10"/>
            <p:cNvSpPr/>
            <p:nvPr/>
          </p:nvSpPr>
          <p:spPr>
            <a:xfrm>
              <a:off x="3200971" y="1600200"/>
              <a:ext cx="2739580" cy="3657314"/>
            </a:xfrm>
            <a:custGeom>
              <a:avLst/>
              <a:gdLst/>
              <a:ahLst/>
              <a:cxnLst/>
              <a:rect l="l" t="t" r="r" b="b"/>
              <a:pathLst>
                <a:path w="2739580" h="3657314" extrusionOk="0">
                  <a:moveTo>
                    <a:pt x="2298406" y="160"/>
                  </a:moveTo>
                  <a:cubicBezTo>
                    <a:pt x="2456045" y="45022"/>
                    <a:pt x="2444330" y="172562"/>
                    <a:pt x="2438900" y="300197"/>
                  </a:cubicBezTo>
                  <a:lnTo>
                    <a:pt x="2555201" y="300197"/>
                  </a:lnTo>
                  <a:cubicBezTo>
                    <a:pt x="2669501" y="300768"/>
                    <a:pt x="2739700" y="370872"/>
                    <a:pt x="2739700" y="485649"/>
                  </a:cubicBezTo>
                  <a:cubicBezTo>
                    <a:pt x="2739700" y="1480884"/>
                    <a:pt x="2739700" y="2476183"/>
                    <a:pt x="2739700" y="3471546"/>
                  </a:cubicBezTo>
                  <a:cubicBezTo>
                    <a:pt x="2739700" y="3587560"/>
                    <a:pt x="2668739" y="3657474"/>
                    <a:pt x="2551867" y="3657474"/>
                  </a:cubicBezTo>
                  <a:lnTo>
                    <a:pt x="487513" y="3657474"/>
                  </a:lnTo>
                  <a:cubicBezTo>
                    <a:pt x="368832" y="3657474"/>
                    <a:pt x="299585" y="3587560"/>
                    <a:pt x="299204" y="3468307"/>
                  </a:cubicBezTo>
                  <a:cubicBezTo>
                    <a:pt x="299204" y="3432874"/>
                    <a:pt x="299204" y="3397346"/>
                    <a:pt x="299204" y="3357722"/>
                  </a:cubicBezTo>
                  <a:lnTo>
                    <a:pt x="194429" y="3357722"/>
                  </a:lnTo>
                  <a:cubicBezTo>
                    <a:pt x="67747" y="3357722"/>
                    <a:pt x="119" y="3290380"/>
                    <a:pt x="119" y="3164079"/>
                  </a:cubicBezTo>
                  <a:cubicBezTo>
                    <a:pt x="119" y="2317624"/>
                    <a:pt x="119" y="1471137"/>
                    <a:pt x="119" y="624619"/>
                  </a:cubicBezTo>
                  <a:lnTo>
                    <a:pt x="119" y="210281"/>
                  </a:lnTo>
                  <a:cubicBezTo>
                    <a:pt x="119" y="87885"/>
                    <a:pt x="29361" y="44451"/>
                    <a:pt x="141565" y="160"/>
                  </a:cubicBezTo>
                  <a:close/>
                  <a:moveTo>
                    <a:pt x="2325934" y="1682751"/>
                  </a:moveTo>
                  <a:lnTo>
                    <a:pt x="2325934" y="196851"/>
                  </a:lnTo>
                  <a:cubicBezTo>
                    <a:pt x="2325934" y="130938"/>
                    <a:pt x="2309456" y="114364"/>
                    <a:pt x="2243923" y="114364"/>
                  </a:cubicBezTo>
                  <a:lnTo>
                    <a:pt x="197763" y="114364"/>
                  </a:lnTo>
                  <a:cubicBezTo>
                    <a:pt x="129564" y="114364"/>
                    <a:pt x="113848" y="130080"/>
                    <a:pt x="113848" y="198470"/>
                  </a:cubicBezTo>
                  <a:lnTo>
                    <a:pt x="113848" y="3158840"/>
                  </a:lnTo>
                  <a:cubicBezTo>
                    <a:pt x="113848" y="3227325"/>
                    <a:pt x="129564" y="3243041"/>
                    <a:pt x="197668" y="3243041"/>
                  </a:cubicBezTo>
                  <a:lnTo>
                    <a:pt x="2240209" y="3243041"/>
                  </a:lnTo>
                  <a:cubicBezTo>
                    <a:pt x="2310789" y="3243041"/>
                    <a:pt x="2325934" y="3227896"/>
                    <a:pt x="2325934" y="3157316"/>
                  </a:cubicBezTo>
                  <a:close/>
                  <a:moveTo>
                    <a:pt x="413504" y="3357722"/>
                  </a:moveTo>
                  <a:lnTo>
                    <a:pt x="413504" y="3447543"/>
                  </a:lnTo>
                  <a:cubicBezTo>
                    <a:pt x="413504" y="3531268"/>
                    <a:pt x="425220" y="3542793"/>
                    <a:pt x="507325" y="3542793"/>
                  </a:cubicBezTo>
                  <a:lnTo>
                    <a:pt x="2175248" y="3542793"/>
                  </a:lnTo>
                  <a:cubicBezTo>
                    <a:pt x="2302598" y="3542793"/>
                    <a:pt x="2430042" y="3542793"/>
                    <a:pt x="2557391" y="3542793"/>
                  </a:cubicBezTo>
                  <a:cubicBezTo>
                    <a:pt x="2604159" y="3542793"/>
                    <a:pt x="2624066" y="3522124"/>
                    <a:pt x="2625590" y="3475070"/>
                  </a:cubicBezTo>
                  <a:cubicBezTo>
                    <a:pt x="2625590" y="3469165"/>
                    <a:pt x="2625590" y="3463164"/>
                    <a:pt x="2625590" y="3457258"/>
                  </a:cubicBezTo>
                  <a:lnTo>
                    <a:pt x="2625590" y="500222"/>
                  </a:lnTo>
                  <a:cubicBezTo>
                    <a:pt x="2625590" y="488316"/>
                    <a:pt x="2629114" y="473838"/>
                    <a:pt x="2623781" y="465075"/>
                  </a:cubicBezTo>
                  <a:cubicBezTo>
                    <a:pt x="2612636" y="447168"/>
                    <a:pt x="2598158" y="420593"/>
                    <a:pt x="2582252" y="418402"/>
                  </a:cubicBezTo>
                  <a:cubicBezTo>
                    <a:pt x="2536151" y="412116"/>
                    <a:pt x="2488526" y="416212"/>
                    <a:pt x="2440234" y="416212"/>
                  </a:cubicBezTo>
                  <a:lnTo>
                    <a:pt x="2440234" y="3155792"/>
                  </a:lnTo>
                  <a:cubicBezTo>
                    <a:pt x="2440234" y="3292857"/>
                    <a:pt x="2375845" y="3357722"/>
                    <a:pt x="2240209" y="3357722"/>
                  </a:cubicBezTo>
                  <a:lnTo>
                    <a:pt x="413504" y="3357722"/>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3" name="Google Shape;133;p10"/>
            <p:cNvSpPr/>
            <p:nvPr/>
          </p:nvSpPr>
          <p:spPr>
            <a:xfrm>
              <a:off x="3483768" y="1917477"/>
              <a:ext cx="1874447" cy="538448"/>
            </a:xfrm>
            <a:custGeom>
              <a:avLst/>
              <a:gdLst/>
              <a:ahLst/>
              <a:cxnLst/>
              <a:rect l="l" t="t" r="r" b="b"/>
              <a:pathLst>
                <a:path w="1874447" h="538448" extrusionOk="0">
                  <a:moveTo>
                    <a:pt x="935855" y="538322"/>
                  </a:moveTo>
                  <a:lnTo>
                    <a:pt x="139470" y="538322"/>
                  </a:lnTo>
                  <a:cubicBezTo>
                    <a:pt x="41553" y="538322"/>
                    <a:pt x="214" y="497269"/>
                    <a:pt x="119" y="399924"/>
                  </a:cubicBezTo>
                  <a:cubicBezTo>
                    <a:pt x="119" y="308293"/>
                    <a:pt x="119" y="216567"/>
                    <a:pt x="119" y="124937"/>
                  </a:cubicBezTo>
                  <a:cubicBezTo>
                    <a:pt x="119" y="46070"/>
                    <a:pt x="44601" y="1112"/>
                    <a:pt x="123944" y="540"/>
                  </a:cubicBezTo>
                  <a:cubicBezTo>
                    <a:pt x="213289" y="-317"/>
                    <a:pt x="302538" y="540"/>
                    <a:pt x="391787" y="540"/>
                  </a:cubicBezTo>
                  <a:cubicBezTo>
                    <a:pt x="840605" y="540"/>
                    <a:pt x="1289423" y="540"/>
                    <a:pt x="1738241" y="540"/>
                  </a:cubicBezTo>
                  <a:cubicBezTo>
                    <a:pt x="1778913" y="540"/>
                    <a:pt x="1819775" y="4160"/>
                    <a:pt x="1843969" y="39688"/>
                  </a:cubicBezTo>
                  <a:cubicBezTo>
                    <a:pt x="1860545" y="63715"/>
                    <a:pt x="1870410" y="91729"/>
                    <a:pt x="1872544" y="120841"/>
                  </a:cubicBezTo>
                  <a:cubicBezTo>
                    <a:pt x="1875973" y="217139"/>
                    <a:pt x="1874068" y="313723"/>
                    <a:pt x="1873782" y="410116"/>
                  </a:cubicBezTo>
                  <a:cubicBezTo>
                    <a:pt x="1873782" y="493745"/>
                    <a:pt x="1829586" y="538322"/>
                    <a:pt x="1746147" y="538608"/>
                  </a:cubicBezTo>
                  <a:cubicBezTo>
                    <a:pt x="1581841" y="538608"/>
                    <a:pt x="1417630" y="538608"/>
                    <a:pt x="1253323" y="538608"/>
                  </a:cubicBezTo>
                  <a:close/>
                  <a:moveTo>
                    <a:pt x="1757958" y="116269"/>
                  </a:moveTo>
                  <a:lnTo>
                    <a:pt x="116419" y="116269"/>
                  </a:lnTo>
                  <a:lnTo>
                    <a:pt x="116419" y="422117"/>
                  </a:lnTo>
                  <a:lnTo>
                    <a:pt x="1757958" y="422117"/>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4" name="Google Shape;134;p10"/>
            <p:cNvSpPr/>
            <p:nvPr/>
          </p:nvSpPr>
          <p:spPr>
            <a:xfrm>
              <a:off x="3483578" y="3865816"/>
              <a:ext cx="773114" cy="775763"/>
            </a:xfrm>
            <a:custGeom>
              <a:avLst/>
              <a:gdLst/>
              <a:ahLst/>
              <a:cxnLst/>
              <a:rect l="l" t="t" r="r" b="b"/>
              <a:pathLst>
                <a:path w="773114" h="775763" extrusionOk="0">
                  <a:moveTo>
                    <a:pt x="773073" y="388399"/>
                  </a:moveTo>
                  <a:cubicBezTo>
                    <a:pt x="773073" y="476505"/>
                    <a:pt x="773073" y="564516"/>
                    <a:pt x="773073" y="652622"/>
                  </a:cubicBezTo>
                  <a:cubicBezTo>
                    <a:pt x="773073" y="726917"/>
                    <a:pt x="728401" y="774256"/>
                    <a:pt x="653725" y="774828"/>
                  </a:cubicBezTo>
                  <a:cubicBezTo>
                    <a:pt x="475353" y="776288"/>
                    <a:pt x="296886" y="776288"/>
                    <a:pt x="118324" y="774828"/>
                  </a:cubicBezTo>
                  <a:cubicBezTo>
                    <a:pt x="44220" y="774161"/>
                    <a:pt x="595" y="726727"/>
                    <a:pt x="405" y="651479"/>
                  </a:cubicBezTo>
                  <a:cubicBezTo>
                    <a:pt x="24" y="475457"/>
                    <a:pt x="24" y="299371"/>
                    <a:pt x="405" y="123222"/>
                  </a:cubicBezTo>
                  <a:cubicBezTo>
                    <a:pt x="405" y="47594"/>
                    <a:pt x="46887" y="922"/>
                    <a:pt x="122992" y="636"/>
                  </a:cubicBezTo>
                  <a:cubicBezTo>
                    <a:pt x="299077" y="1"/>
                    <a:pt x="475194" y="1"/>
                    <a:pt x="651343" y="636"/>
                  </a:cubicBezTo>
                  <a:cubicBezTo>
                    <a:pt x="726877" y="636"/>
                    <a:pt x="772787" y="48261"/>
                    <a:pt x="773168" y="124461"/>
                  </a:cubicBezTo>
                  <a:cubicBezTo>
                    <a:pt x="773359" y="212376"/>
                    <a:pt x="773073" y="300387"/>
                    <a:pt x="773073" y="388399"/>
                  </a:cubicBezTo>
                  <a:close/>
                  <a:moveTo>
                    <a:pt x="656963" y="659861"/>
                  </a:moveTo>
                  <a:lnTo>
                    <a:pt x="656963" y="116936"/>
                  </a:lnTo>
                  <a:lnTo>
                    <a:pt x="116705" y="116936"/>
                  </a:lnTo>
                  <a:lnTo>
                    <a:pt x="116705" y="659861"/>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5" name="Google Shape;135;p10"/>
            <p:cNvSpPr/>
            <p:nvPr/>
          </p:nvSpPr>
          <p:spPr>
            <a:xfrm>
              <a:off x="3483743" y="2692236"/>
              <a:ext cx="1448127" cy="114632"/>
            </a:xfrm>
            <a:custGeom>
              <a:avLst/>
              <a:gdLst/>
              <a:ahLst/>
              <a:cxnLst/>
              <a:rect l="l" t="t" r="r" b="b"/>
              <a:pathLst>
                <a:path w="1448127" h="114632" extrusionOk="0">
                  <a:moveTo>
                    <a:pt x="725378" y="114559"/>
                  </a:moveTo>
                  <a:cubicBezTo>
                    <a:pt x="510113" y="114559"/>
                    <a:pt x="294848" y="114559"/>
                    <a:pt x="79583" y="114559"/>
                  </a:cubicBezTo>
                  <a:cubicBezTo>
                    <a:pt x="65409" y="115082"/>
                    <a:pt x="51240" y="113411"/>
                    <a:pt x="37577" y="109606"/>
                  </a:cubicBezTo>
                  <a:cubicBezTo>
                    <a:pt x="12200" y="102591"/>
                    <a:pt x="-3680" y="77429"/>
                    <a:pt x="906" y="51504"/>
                  </a:cubicBezTo>
                  <a:cubicBezTo>
                    <a:pt x="1958" y="25252"/>
                    <a:pt x="22357" y="3873"/>
                    <a:pt x="48531" y="1593"/>
                  </a:cubicBezTo>
                  <a:cubicBezTo>
                    <a:pt x="60352" y="208"/>
                    <a:pt x="72269" y="-174"/>
                    <a:pt x="84155" y="450"/>
                  </a:cubicBezTo>
                  <a:lnTo>
                    <a:pt x="1364886" y="450"/>
                  </a:lnTo>
                  <a:cubicBezTo>
                    <a:pt x="1371935" y="450"/>
                    <a:pt x="1379174" y="450"/>
                    <a:pt x="1386222" y="450"/>
                  </a:cubicBezTo>
                  <a:cubicBezTo>
                    <a:pt x="1423179" y="1974"/>
                    <a:pt x="1447468" y="23595"/>
                    <a:pt x="1448230" y="55695"/>
                  </a:cubicBezTo>
                  <a:cubicBezTo>
                    <a:pt x="1448992" y="87794"/>
                    <a:pt x="1423751" y="112845"/>
                    <a:pt x="1385460" y="114369"/>
                  </a:cubicBezTo>
                  <a:cubicBezTo>
                    <a:pt x="1353456" y="115321"/>
                    <a:pt x="1321262" y="114369"/>
                    <a:pt x="1289162" y="11436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6" name="Google Shape;136;p10"/>
            <p:cNvSpPr/>
            <p:nvPr/>
          </p:nvSpPr>
          <p:spPr>
            <a:xfrm>
              <a:off x="3910655" y="3084155"/>
              <a:ext cx="1447527" cy="114374"/>
            </a:xfrm>
            <a:custGeom>
              <a:avLst/>
              <a:gdLst/>
              <a:ahLst/>
              <a:cxnLst/>
              <a:rect l="l" t="t" r="r" b="b"/>
              <a:pathLst>
                <a:path w="1447527" h="114374" extrusionOk="0">
                  <a:moveTo>
                    <a:pt x="727949" y="389"/>
                  </a:moveTo>
                  <a:lnTo>
                    <a:pt x="1363647" y="389"/>
                  </a:lnTo>
                  <a:cubicBezTo>
                    <a:pt x="1375533" y="-139"/>
                    <a:pt x="1387443" y="243"/>
                    <a:pt x="1399271" y="1532"/>
                  </a:cubicBezTo>
                  <a:cubicBezTo>
                    <a:pt x="1425624" y="3436"/>
                    <a:pt x="1446229" y="25030"/>
                    <a:pt x="1446896" y="51443"/>
                  </a:cubicBezTo>
                  <a:cubicBezTo>
                    <a:pt x="1451388" y="77426"/>
                    <a:pt x="1435317" y="102545"/>
                    <a:pt x="1409843" y="109355"/>
                  </a:cubicBezTo>
                  <a:cubicBezTo>
                    <a:pt x="1394914" y="113340"/>
                    <a:pt x="1379467" y="115042"/>
                    <a:pt x="1364028" y="114404"/>
                  </a:cubicBezTo>
                  <a:cubicBezTo>
                    <a:pt x="937880" y="114404"/>
                    <a:pt x="511668" y="114404"/>
                    <a:pt x="85392" y="114404"/>
                  </a:cubicBezTo>
                  <a:cubicBezTo>
                    <a:pt x="77105" y="114404"/>
                    <a:pt x="68723" y="114404"/>
                    <a:pt x="60437" y="114404"/>
                  </a:cubicBezTo>
                  <a:cubicBezTo>
                    <a:pt x="21479" y="111165"/>
                    <a:pt x="-1762" y="87448"/>
                    <a:pt x="239" y="53348"/>
                  </a:cubicBezTo>
                  <a:cubicBezTo>
                    <a:pt x="2048" y="20963"/>
                    <a:pt x="25289" y="675"/>
                    <a:pt x="63961" y="675"/>
                  </a:cubicBezTo>
                  <a:cubicBezTo>
                    <a:pt x="285131" y="231"/>
                    <a:pt x="506461" y="135"/>
                    <a:pt x="727949" y="38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7" name="Google Shape;137;p10"/>
            <p:cNvSpPr/>
            <p:nvPr/>
          </p:nvSpPr>
          <p:spPr>
            <a:xfrm>
              <a:off x="3484761" y="3475401"/>
              <a:ext cx="1447199" cy="114475"/>
            </a:xfrm>
            <a:custGeom>
              <a:avLst/>
              <a:gdLst/>
              <a:ahLst/>
              <a:cxnLst/>
              <a:rect l="l" t="t" r="r" b="b"/>
              <a:pathLst>
                <a:path w="1447199" h="114475" extrusionOk="0">
                  <a:moveTo>
                    <a:pt x="722740" y="114063"/>
                  </a:moveTo>
                  <a:lnTo>
                    <a:pt x="86946" y="114063"/>
                  </a:lnTo>
                  <a:cubicBezTo>
                    <a:pt x="73877" y="114561"/>
                    <a:pt x="60790" y="114051"/>
                    <a:pt x="47799" y="112539"/>
                  </a:cubicBezTo>
                  <a:cubicBezTo>
                    <a:pt x="17985" y="107872"/>
                    <a:pt x="840" y="89679"/>
                    <a:pt x="174" y="59485"/>
                  </a:cubicBezTo>
                  <a:cubicBezTo>
                    <a:pt x="-969" y="27576"/>
                    <a:pt x="15890" y="7860"/>
                    <a:pt x="47037" y="2335"/>
                  </a:cubicBezTo>
                  <a:cubicBezTo>
                    <a:pt x="59997" y="475"/>
                    <a:pt x="73101" y="-195"/>
                    <a:pt x="86184" y="335"/>
                  </a:cubicBezTo>
                  <a:lnTo>
                    <a:pt x="1360915" y="335"/>
                  </a:lnTo>
                  <a:cubicBezTo>
                    <a:pt x="1419494" y="335"/>
                    <a:pt x="1446640" y="18528"/>
                    <a:pt x="1447307" y="57485"/>
                  </a:cubicBezTo>
                  <a:cubicBezTo>
                    <a:pt x="1447974" y="96442"/>
                    <a:pt x="1420351" y="114635"/>
                    <a:pt x="1362058" y="11463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8" name="Google Shape;138;p10"/>
            <p:cNvSpPr/>
            <p:nvPr/>
          </p:nvSpPr>
          <p:spPr>
            <a:xfrm>
              <a:off x="4534800" y="3866589"/>
              <a:ext cx="822724" cy="114765"/>
            </a:xfrm>
            <a:custGeom>
              <a:avLst/>
              <a:gdLst/>
              <a:ahLst/>
              <a:cxnLst/>
              <a:rect l="l" t="t" r="r" b="b"/>
              <a:pathLst>
                <a:path w="822724" h="114765" extrusionOk="0">
                  <a:moveTo>
                    <a:pt x="412985" y="114354"/>
                  </a:moveTo>
                  <a:cubicBezTo>
                    <a:pt x="297732" y="114354"/>
                    <a:pt x="182480" y="114354"/>
                    <a:pt x="67227" y="114354"/>
                  </a:cubicBezTo>
                  <a:cubicBezTo>
                    <a:pt x="27699" y="114354"/>
                    <a:pt x="4172" y="95304"/>
                    <a:pt x="552" y="64347"/>
                  </a:cubicBezTo>
                  <a:cubicBezTo>
                    <a:pt x="-3639" y="28819"/>
                    <a:pt x="22936" y="1387"/>
                    <a:pt x="64751" y="625"/>
                  </a:cubicBezTo>
                  <a:cubicBezTo>
                    <a:pt x="118186" y="-423"/>
                    <a:pt x="171717" y="625"/>
                    <a:pt x="225152" y="625"/>
                  </a:cubicBezTo>
                  <a:cubicBezTo>
                    <a:pt x="399840" y="625"/>
                    <a:pt x="574465" y="625"/>
                    <a:pt x="749027" y="625"/>
                  </a:cubicBezTo>
                  <a:cubicBezTo>
                    <a:pt x="793032" y="625"/>
                    <a:pt x="816750" y="16437"/>
                    <a:pt x="821893" y="48250"/>
                  </a:cubicBezTo>
                  <a:cubicBezTo>
                    <a:pt x="828180" y="86350"/>
                    <a:pt x="802843" y="114925"/>
                    <a:pt x="758647" y="114925"/>
                  </a:cubicBezTo>
                  <a:cubicBezTo>
                    <a:pt x="643490" y="114830"/>
                    <a:pt x="528237" y="114354"/>
                    <a:pt x="412985" y="11435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9" name="Google Shape;139;p10"/>
            <p:cNvSpPr/>
            <p:nvPr/>
          </p:nvSpPr>
          <p:spPr>
            <a:xfrm>
              <a:off x="4535442" y="4196512"/>
              <a:ext cx="822111" cy="113908"/>
            </a:xfrm>
            <a:custGeom>
              <a:avLst/>
              <a:gdLst/>
              <a:ahLst/>
              <a:cxnLst/>
              <a:rect l="l" t="t" r="r" b="b"/>
              <a:pathLst>
                <a:path w="822111" h="113908" extrusionOk="0">
                  <a:moveTo>
                    <a:pt x="409104" y="113709"/>
                  </a:moveTo>
                  <a:lnTo>
                    <a:pt x="80682" y="113709"/>
                  </a:lnTo>
                  <a:cubicBezTo>
                    <a:pt x="68812" y="114286"/>
                    <a:pt x="56914" y="113712"/>
                    <a:pt x="45154" y="111995"/>
                  </a:cubicBezTo>
                  <a:cubicBezTo>
                    <a:pt x="14996" y="106140"/>
                    <a:pt x="-4706" y="76945"/>
                    <a:pt x="1149" y="46787"/>
                  </a:cubicBezTo>
                  <a:cubicBezTo>
                    <a:pt x="5121" y="26330"/>
                    <a:pt x="20193" y="9808"/>
                    <a:pt x="40201" y="3981"/>
                  </a:cubicBezTo>
                  <a:cubicBezTo>
                    <a:pt x="54100" y="857"/>
                    <a:pt x="68360" y="-361"/>
                    <a:pt x="82587" y="362"/>
                  </a:cubicBezTo>
                  <a:cubicBezTo>
                    <a:pt x="301662" y="362"/>
                    <a:pt x="520737" y="362"/>
                    <a:pt x="739812" y="362"/>
                  </a:cubicBezTo>
                  <a:cubicBezTo>
                    <a:pt x="752857" y="-236"/>
                    <a:pt x="765928" y="659"/>
                    <a:pt x="778770" y="3028"/>
                  </a:cubicBezTo>
                  <a:cubicBezTo>
                    <a:pt x="806218" y="7294"/>
                    <a:pt x="825296" y="32618"/>
                    <a:pt x="821823" y="60178"/>
                  </a:cubicBezTo>
                  <a:cubicBezTo>
                    <a:pt x="820394" y="90373"/>
                    <a:pt x="803439" y="108375"/>
                    <a:pt x="773531" y="112852"/>
                  </a:cubicBezTo>
                  <a:cubicBezTo>
                    <a:pt x="762870" y="113963"/>
                    <a:pt x="752143" y="114313"/>
                    <a:pt x="741432" y="11390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0" name="Google Shape;140;p10"/>
            <p:cNvSpPr/>
            <p:nvPr/>
          </p:nvSpPr>
          <p:spPr>
            <a:xfrm>
              <a:off x="4535014" y="4525991"/>
              <a:ext cx="822844" cy="114145"/>
            </a:xfrm>
            <a:custGeom>
              <a:avLst/>
              <a:gdLst/>
              <a:ahLst/>
              <a:cxnLst/>
              <a:rect l="l" t="t" r="r" b="b"/>
              <a:pathLst>
                <a:path w="822844" h="114145" extrusionOk="0">
                  <a:moveTo>
                    <a:pt x="412580" y="163"/>
                  </a:moveTo>
                  <a:cubicBezTo>
                    <a:pt x="525642" y="163"/>
                    <a:pt x="638799" y="163"/>
                    <a:pt x="751861" y="163"/>
                  </a:cubicBezTo>
                  <a:cubicBezTo>
                    <a:pt x="793961" y="163"/>
                    <a:pt x="816631" y="16165"/>
                    <a:pt x="821774" y="46549"/>
                  </a:cubicBezTo>
                  <a:cubicBezTo>
                    <a:pt x="828026" y="76252"/>
                    <a:pt x="809016" y="105398"/>
                    <a:pt x="779314" y="111650"/>
                  </a:cubicBezTo>
                  <a:cubicBezTo>
                    <a:pt x="778359" y="111851"/>
                    <a:pt x="777399" y="112027"/>
                    <a:pt x="776435" y="112177"/>
                  </a:cubicBezTo>
                  <a:cubicBezTo>
                    <a:pt x="764680" y="113942"/>
                    <a:pt x="752786" y="114611"/>
                    <a:pt x="740907" y="114177"/>
                  </a:cubicBezTo>
                  <a:cubicBezTo>
                    <a:pt x="521832" y="114177"/>
                    <a:pt x="302757" y="114177"/>
                    <a:pt x="83682" y="114177"/>
                  </a:cubicBezTo>
                  <a:cubicBezTo>
                    <a:pt x="75395" y="114177"/>
                    <a:pt x="67013" y="114177"/>
                    <a:pt x="58727" y="114177"/>
                  </a:cubicBezTo>
                  <a:cubicBezTo>
                    <a:pt x="23484" y="111224"/>
                    <a:pt x="1005" y="89888"/>
                    <a:pt x="148" y="58932"/>
                  </a:cubicBezTo>
                  <a:cubicBezTo>
                    <a:pt x="-805" y="26452"/>
                    <a:pt x="22055" y="1782"/>
                    <a:pt x="59012" y="1020"/>
                  </a:cubicBezTo>
                  <a:cubicBezTo>
                    <a:pt x="154262" y="-314"/>
                    <a:pt x="249512" y="353"/>
                    <a:pt x="344762" y="16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1" name="Google Shape;141;p10"/>
            <p:cNvSpPr/>
            <p:nvPr/>
          </p:nvSpPr>
          <p:spPr>
            <a:xfrm>
              <a:off x="5142035" y="2692288"/>
              <a:ext cx="215524" cy="114670"/>
            </a:xfrm>
            <a:custGeom>
              <a:avLst/>
              <a:gdLst/>
              <a:ahLst/>
              <a:cxnLst/>
              <a:rect l="l" t="t" r="r" b="b"/>
              <a:pathLst>
                <a:path w="215524" h="114670" extrusionOk="0">
                  <a:moveTo>
                    <a:pt x="106359" y="114031"/>
                  </a:moveTo>
                  <a:cubicBezTo>
                    <a:pt x="88623" y="114984"/>
                    <a:pt x="70849" y="114984"/>
                    <a:pt x="53114" y="114031"/>
                  </a:cubicBezTo>
                  <a:cubicBezTo>
                    <a:pt x="22028" y="112156"/>
                    <a:pt x="-1652" y="85436"/>
                    <a:pt x="223" y="54350"/>
                  </a:cubicBezTo>
                  <a:cubicBezTo>
                    <a:pt x="232" y="54210"/>
                    <a:pt x="241" y="54069"/>
                    <a:pt x="250" y="53928"/>
                  </a:cubicBezTo>
                  <a:cubicBezTo>
                    <a:pt x="1488" y="24008"/>
                    <a:pt x="26413" y="564"/>
                    <a:pt x="56352" y="1160"/>
                  </a:cubicBezTo>
                  <a:cubicBezTo>
                    <a:pt x="90642" y="-174"/>
                    <a:pt x="125123" y="-174"/>
                    <a:pt x="159413" y="1160"/>
                  </a:cubicBezTo>
                  <a:cubicBezTo>
                    <a:pt x="193703" y="2493"/>
                    <a:pt x="213801" y="23543"/>
                    <a:pt x="215420" y="53738"/>
                  </a:cubicBezTo>
                  <a:cubicBezTo>
                    <a:pt x="218151" y="84285"/>
                    <a:pt x="195602" y="111262"/>
                    <a:pt x="165055" y="113993"/>
                  </a:cubicBezTo>
                  <a:cubicBezTo>
                    <a:pt x="164445" y="114047"/>
                    <a:pt x="163834" y="114092"/>
                    <a:pt x="163223" y="114126"/>
                  </a:cubicBezTo>
                  <a:cubicBezTo>
                    <a:pt x="144280" y="115095"/>
                    <a:pt x="125299" y="115063"/>
                    <a:pt x="106359" y="11403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2" name="Google Shape;142;p10"/>
            <p:cNvSpPr/>
            <p:nvPr/>
          </p:nvSpPr>
          <p:spPr>
            <a:xfrm>
              <a:off x="3484179" y="3084303"/>
              <a:ext cx="215006" cy="112703"/>
            </a:xfrm>
            <a:custGeom>
              <a:avLst/>
              <a:gdLst/>
              <a:ahLst/>
              <a:cxnLst/>
              <a:rect l="l" t="t" r="r" b="b"/>
              <a:pathLst>
                <a:path w="215006" h="112703" extrusionOk="0">
                  <a:moveTo>
                    <a:pt x="111246" y="718"/>
                  </a:moveTo>
                  <a:cubicBezTo>
                    <a:pt x="129058" y="718"/>
                    <a:pt x="146870" y="-521"/>
                    <a:pt x="164491" y="718"/>
                  </a:cubicBezTo>
                  <a:cubicBezTo>
                    <a:pt x="192236" y="1232"/>
                    <a:pt x="214530" y="23738"/>
                    <a:pt x="214783" y="51486"/>
                  </a:cubicBezTo>
                  <a:cubicBezTo>
                    <a:pt x="217545" y="81109"/>
                    <a:pt x="203544" y="106255"/>
                    <a:pt x="174492" y="109398"/>
                  </a:cubicBezTo>
                  <a:cubicBezTo>
                    <a:pt x="129971" y="114018"/>
                    <a:pt x="85092" y="114018"/>
                    <a:pt x="40571" y="109398"/>
                  </a:cubicBezTo>
                  <a:cubicBezTo>
                    <a:pt x="11234" y="106350"/>
                    <a:pt x="-2292" y="80823"/>
                    <a:pt x="471" y="51295"/>
                  </a:cubicBezTo>
                  <a:cubicBezTo>
                    <a:pt x="1074" y="23810"/>
                    <a:pt x="23184" y="1659"/>
                    <a:pt x="50667" y="1003"/>
                  </a:cubicBezTo>
                  <a:cubicBezTo>
                    <a:pt x="70860" y="-711"/>
                    <a:pt x="91149" y="718"/>
                    <a:pt x="111246" y="71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3" name="Google Shape;143;p10"/>
            <p:cNvSpPr/>
            <p:nvPr/>
          </p:nvSpPr>
          <p:spPr>
            <a:xfrm>
              <a:off x="5142357" y="3475827"/>
              <a:ext cx="214864" cy="114254"/>
            </a:xfrm>
            <a:custGeom>
              <a:avLst/>
              <a:gdLst/>
              <a:ahLst/>
              <a:cxnLst/>
              <a:rect l="l" t="t" r="r" b="b"/>
              <a:pathLst>
                <a:path w="214864" h="114254" extrusionOk="0">
                  <a:moveTo>
                    <a:pt x="105465" y="114400"/>
                  </a:moveTo>
                  <a:cubicBezTo>
                    <a:pt x="85386" y="114550"/>
                    <a:pt x="65316" y="113501"/>
                    <a:pt x="45362" y="111257"/>
                  </a:cubicBezTo>
                  <a:cubicBezTo>
                    <a:pt x="19281" y="108357"/>
                    <a:pt x="-292" y="86058"/>
                    <a:pt x="214" y="59822"/>
                  </a:cubicBezTo>
                  <a:cubicBezTo>
                    <a:pt x="-1215" y="30199"/>
                    <a:pt x="13549" y="6101"/>
                    <a:pt x="42791" y="3338"/>
                  </a:cubicBezTo>
                  <a:cubicBezTo>
                    <a:pt x="86248" y="-900"/>
                    <a:pt x="130016" y="-900"/>
                    <a:pt x="173474" y="3338"/>
                  </a:cubicBezTo>
                  <a:cubicBezTo>
                    <a:pt x="202715" y="6291"/>
                    <a:pt x="216717" y="30580"/>
                    <a:pt x="214812" y="60488"/>
                  </a:cubicBezTo>
                  <a:cubicBezTo>
                    <a:pt x="215313" y="86721"/>
                    <a:pt x="195419" y="108863"/>
                    <a:pt x="169283" y="111161"/>
                  </a:cubicBezTo>
                  <a:cubicBezTo>
                    <a:pt x="148077" y="112734"/>
                    <a:pt x="126791" y="112925"/>
                    <a:pt x="105560" y="11173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1"/>
          <p:cNvSpPr txBox="1"/>
          <p:nvPr/>
        </p:nvSpPr>
        <p:spPr>
          <a:xfrm>
            <a:off x="431800" y="379681"/>
            <a:ext cx="8243888"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Un brote se reporta para:</a:t>
            </a:r>
            <a:endParaRPr/>
          </a:p>
        </p:txBody>
      </p:sp>
      <p:sp>
        <p:nvSpPr>
          <p:cNvPr id="149" name="Google Shape;149;p11"/>
          <p:cNvSpPr/>
          <p:nvPr/>
        </p:nvSpPr>
        <p:spPr>
          <a:xfrm>
            <a:off x="6573683" y="2414283"/>
            <a:ext cx="2102005" cy="3012740"/>
          </a:xfrm>
          <a:prstGeom prst="roundRect">
            <a:avLst>
              <a:gd name="adj" fmla="val 9060"/>
            </a:avLst>
          </a:prstGeom>
          <a:solidFill>
            <a:srgbClr val="3D6C9D">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50" name="Google Shape;150;p11"/>
          <p:cNvSpPr/>
          <p:nvPr/>
        </p:nvSpPr>
        <p:spPr>
          <a:xfrm>
            <a:off x="3715767" y="2414283"/>
            <a:ext cx="2102005" cy="3012740"/>
          </a:xfrm>
          <a:prstGeom prst="roundRect">
            <a:avLst>
              <a:gd name="adj" fmla="val 9060"/>
            </a:avLst>
          </a:prstGeom>
          <a:solidFill>
            <a:srgbClr val="3D6C9D">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51" name="Google Shape;151;p11"/>
          <p:cNvSpPr/>
          <p:nvPr/>
        </p:nvSpPr>
        <p:spPr>
          <a:xfrm>
            <a:off x="860417" y="2414283"/>
            <a:ext cx="2102005" cy="3012740"/>
          </a:xfrm>
          <a:prstGeom prst="roundRect">
            <a:avLst>
              <a:gd name="adj" fmla="val 9060"/>
            </a:avLst>
          </a:prstGeom>
          <a:solidFill>
            <a:srgbClr val="3D6C9D">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52" name="Google Shape;152;p11"/>
          <p:cNvSpPr/>
          <p:nvPr/>
        </p:nvSpPr>
        <p:spPr>
          <a:xfrm>
            <a:off x="429701" y="2198284"/>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 name="Google Shape;153;p11"/>
          <p:cNvSpPr/>
          <p:nvPr/>
        </p:nvSpPr>
        <p:spPr>
          <a:xfrm>
            <a:off x="3283945" y="2198284"/>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 name="Google Shape;154;p11"/>
          <p:cNvSpPr/>
          <p:nvPr/>
        </p:nvSpPr>
        <p:spPr>
          <a:xfrm>
            <a:off x="6141683" y="2198284"/>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 name="Google Shape;155;p11"/>
          <p:cNvSpPr txBox="1"/>
          <p:nvPr/>
        </p:nvSpPr>
        <p:spPr>
          <a:xfrm>
            <a:off x="1356351" y="2723043"/>
            <a:ext cx="1386851" cy="246221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Mejorar el conocimiento de la presencia y distribución geográfica de la enfermedad</a:t>
            </a:r>
            <a:endParaRPr/>
          </a:p>
          <a:p>
            <a:pPr marL="0" marR="0" lvl="0" indent="0" algn="l"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200"/>
              <a:buFont typeface="Arial"/>
              <a:buChar char="•"/>
            </a:pPr>
            <a:r>
              <a:rPr lang="en-US" sz="1200" b="0" i="0" u="none" strike="noStrike" cap="none">
                <a:solidFill>
                  <a:schemeClr val="dk1"/>
                </a:solidFill>
                <a:latin typeface="Arial"/>
                <a:ea typeface="Arial"/>
                <a:cs typeface="Arial"/>
                <a:sym typeface="Arial"/>
              </a:rPr>
              <a:t>Ejemplo: resultados de estudios en reservorios</a:t>
            </a:r>
            <a:endParaRPr/>
          </a:p>
        </p:txBody>
      </p:sp>
      <p:sp>
        <p:nvSpPr>
          <p:cNvPr id="156" name="Google Shape;156;p11"/>
          <p:cNvSpPr txBox="1"/>
          <p:nvPr/>
        </p:nvSpPr>
        <p:spPr>
          <a:xfrm>
            <a:off x="4206429" y="2723043"/>
            <a:ext cx="1386851" cy="178510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Aprender más sobre los mecanismos de transmisión</a:t>
            </a:r>
            <a:endParaRPr/>
          </a:p>
          <a:p>
            <a:pPr marL="0" marR="0" lvl="0" indent="0" algn="l"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200"/>
              <a:buFont typeface="Arial"/>
              <a:buChar char="•"/>
            </a:pPr>
            <a:r>
              <a:rPr lang="en-US" sz="1200" b="0" i="0" u="none" strike="noStrike" cap="none">
                <a:solidFill>
                  <a:schemeClr val="dk1"/>
                </a:solidFill>
                <a:latin typeface="Arial"/>
                <a:ea typeface="Arial"/>
                <a:cs typeface="Arial"/>
                <a:sym typeface="Arial"/>
              </a:rPr>
              <a:t>Ejemplo: SARS y la asociación con quirópteros</a:t>
            </a:r>
            <a:endParaRPr/>
          </a:p>
        </p:txBody>
      </p:sp>
      <p:sp>
        <p:nvSpPr>
          <p:cNvPr id="157" name="Google Shape;157;p11"/>
          <p:cNvSpPr txBox="1"/>
          <p:nvPr/>
        </p:nvSpPr>
        <p:spPr>
          <a:xfrm>
            <a:off x="7080257" y="2723043"/>
            <a:ext cx="1386851" cy="227754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Presentar y discutir métodos de investigación y/o intervención</a:t>
            </a:r>
            <a:endParaRPr/>
          </a:p>
          <a:p>
            <a:pPr marL="0" marR="0" lvl="0" indent="0" algn="l"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200"/>
              <a:buFont typeface="Arial"/>
              <a:buChar char="•"/>
            </a:pPr>
            <a:r>
              <a:rPr lang="en-US" sz="1200" b="0" i="0" u="none" strike="noStrike" cap="none">
                <a:solidFill>
                  <a:schemeClr val="dk1"/>
                </a:solidFill>
                <a:latin typeface="Arial"/>
                <a:ea typeface="Arial"/>
                <a:cs typeface="Arial"/>
                <a:sym typeface="Arial"/>
              </a:rPr>
              <a:t>Ejemplo: estrategias para encontrar casos</a:t>
            </a:r>
            <a:endParaRPr/>
          </a:p>
        </p:txBody>
      </p:sp>
      <p:grpSp>
        <p:nvGrpSpPr>
          <p:cNvPr id="158" name="Google Shape;158;p11"/>
          <p:cNvGrpSpPr/>
          <p:nvPr/>
        </p:nvGrpSpPr>
        <p:grpSpPr>
          <a:xfrm>
            <a:off x="606941" y="2352959"/>
            <a:ext cx="504010" cy="497366"/>
            <a:chOff x="2132837" y="1022064"/>
            <a:chExt cx="4876895" cy="4812610"/>
          </a:xfrm>
        </p:grpSpPr>
        <p:sp>
          <p:nvSpPr>
            <p:cNvPr id="159" name="Google Shape;159;p11"/>
            <p:cNvSpPr/>
            <p:nvPr/>
          </p:nvSpPr>
          <p:spPr>
            <a:xfrm>
              <a:off x="2132837" y="1495057"/>
              <a:ext cx="4876895" cy="4339617"/>
            </a:xfrm>
            <a:custGeom>
              <a:avLst/>
              <a:gdLst/>
              <a:ahLst/>
              <a:cxnLst/>
              <a:rect l="l" t="t" r="r" b="b"/>
              <a:pathLst>
                <a:path w="4876895" h="4339617" extrusionOk="0">
                  <a:moveTo>
                    <a:pt x="993" y="1315187"/>
                  </a:moveTo>
                  <a:cubicBezTo>
                    <a:pt x="6803" y="1299206"/>
                    <a:pt x="13090" y="1283320"/>
                    <a:pt x="18233" y="1267625"/>
                  </a:cubicBezTo>
                  <a:cubicBezTo>
                    <a:pt x="61703" y="1128944"/>
                    <a:pt x="185298" y="1030635"/>
                    <a:pt x="330368" y="1019350"/>
                  </a:cubicBezTo>
                  <a:cubicBezTo>
                    <a:pt x="339893" y="1018589"/>
                    <a:pt x="348751" y="1017352"/>
                    <a:pt x="360086" y="1016116"/>
                  </a:cubicBezTo>
                  <a:cubicBezTo>
                    <a:pt x="361419" y="1003369"/>
                    <a:pt x="362943" y="992715"/>
                    <a:pt x="363705" y="982061"/>
                  </a:cubicBezTo>
                  <a:cubicBezTo>
                    <a:pt x="371039" y="880753"/>
                    <a:pt x="423998" y="815308"/>
                    <a:pt x="519153" y="781539"/>
                  </a:cubicBezTo>
                  <a:cubicBezTo>
                    <a:pt x="693090" y="721227"/>
                    <a:pt x="873985" y="683191"/>
                    <a:pt x="1057506" y="668340"/>
                  </a:cubicBezTo>
                  <a:cubicBezTo>
                    <a:pt x="1109608" y="663679"/>
                    <a:pt x="1162281" y="659970"/>
                    <a:pt x="1214192" y="657782"/>
                  </a:cubicBezTo>
                  <a:cubicBezTo>
                    <a:pt x="1266104" y="655594"/>
                    <a:pt x="1299155" y="680421"/>
                    <a:pt x="1302299" y="722847"/>
                  </a:cubicBezTo>
                  <a:cubicBezTo>
                    <a:pt x="1305442" y="765272"/>
                    <a:pt x="1272485" y="797995"/>
                    <a:pt x="1219145" y="800659"/>
                  </a:cubicBezTo>
                  <a:cubicBezTo>
                    <a:pt x="1019120" y="810837"/>
                    <a:pt x="821191" y="835950"/>
                    <a:pt x="629167" y="895783"/>
                  </a:cubicBezTo>
                  <a:lnTo>
                    <a:pt x="601925" y="904439"/>
                  </a:lnTo>
                  <a:cubicBezTo>
                    <a:pt x="512676" y="932977"/>
                    <a:pt x="506675" y="941253"/>
                    <a:pt x="506675" y="1036092"/>
                  </a:cubicBezTo>
                  <a:cubicBezTo>
                    <a:pt x="506675" y="1877753"/>
                    <a:pt x="506675" y="2719447"/>
                    <a:pt x="506675" y="3561172"/>
                  </a:cubicBezTo>
                  <a:lnTo>
                    <a:pt x="506675" y="3600078"/>
                  </a:lnTo>
                  <a:cubicBezTo>
                    <a:pt x="1125800" y="3411351"/>
                    <a:pt x="1743116" y="3421244"/>
                    <a:pt x="2367194" y="3593229"/>
                  </a:cubicBezTo>
                  <a:lnTo>
                    <a:pt x="2367194" y="3544906"/>
                  </a:lnTo>
                  <a:cubicBezTo>
                    <a:pt x="2367194" y="2693732"/>
                    <a:pt x="2367543" y="1842557"/>
                    <a:pt x="2368241" y="991383"/>
                  </a:cubicBezTo>
                  <a:cubicBezTo>
                    <a:pt x="2368241" y="948768"/>
                    <a:pt x="2353478" y="930313"/>
                    <a:pt x="2315282" y="917091"/>
                  </a:cubicBezTo>
                  <a:cubicBezTo>
                    <a:pt x="2130402" y="853548"/>
                    <a:pt x="1938950" y="828816"/>
                    <a:pt x="1746068" y="811027"/>
                  </a:cubicBezTo>
                  <a:cubicBezTo>
                    <a:pt x="1697110" y="806461"/>
                    <a:pt x="1647866" y="804273"/>
                    <a:pt x="1598812" y="800754"/>
                  </a:cubicBezTo>
                  <a:cubicBezTo>
                    <a:pt x="1542424" y="796663"/>
                    <a:pt x="1513087" y="770219"/>
                    <a:pt x="1514325" y="724654"/>
                  </a:cubicBezTo>
                  <a:cubicBezTo>
                    <a:pt x="1515563" y="679090"/>
                    <a:pt x="1546901" y="654072"/>
                    <a:pt x="1603955" y="657306"/>
                  </a:cubicBezTo>
                  <a:cubicBezTo>
                    <a:pt x="1859321" y="672050"/>
                    <a:pt x="2114019" y="694214"/>
                    <a:pt x="2356430" y="782109"/>
                  </a:cubicBezTo>
                  <a:cubicBezTo>
                    <a:pt x="2415104" y="803417"/>
                    <a:pt x="2463968" y="809315"/>
                    <a:pt x="2521784" y="782109"/>
                  </a:cubicBezTo>
                  <a:cubicBezTo>
                    <a:pt x="2574458" y="757662"/>
                    <a:pt x="2632941" y="745867"/>
                    <a:pt x="2692091" y="727508"/>
                  </a:cubicBezTo>
                  <a:cubicBezTo>
                    <a:pt x="2695520" y="671004"/>
                    <a:pt x="2694473" y="610790"/>
                    <a:pt x="2703617" y="552193"/>
                  </a:cubicBezTo>
                  <a:cubicBezTo>
                    <a:pt x="2752385" y="239043"/>
                    <a:pt x="2993558" y="22160"/>
                    <a:pt x="3311026" y="2564"/>
                  </a:cubicBezTo>
                  <a:cubicBezTo>
                    <a:pt x="3460854" y="-6948"/>
                    <a:pt x="3606301" y="11030"/>
                    <a:pt x="3739651" y="83515"/>
                  </a:cubicBezTo>
                  <a:cubicBezTo>
                    <a:pt x="3962917" y="204418"/>
                    <a:pt x="4065120" y="398472"/>
                    <a:pt x="4075026" y="646652"/>
                  </a:cubicBezTo>
                  <a:cubicBezTo>
                    <a:pt x="4075693" y="663870"/>
                    <a:pt x="4075026" y="681182"/>
                    <a:pt x="4075026" y="700778"/>
                  </a:cubicBezTo>
                  <a:cubicBezTo>
                    <a:pt x="4143797" y="718947"/>
                    <a:pt x="4211043" y="735308"/>
                    <a:pt x="4277623" y="754428"/>
                  </a:cubicBezTo>
                  <a:cubicBezTo>
                    <a:pt x="4455741" y="805415"/>
                    <a:pt x="4484696" y="836901"/>
                    <a:pt x="4519653" y="1009837"/>
                  </a:cubicBezTo>
                  <a:cubicBezTo>
                    <a:pt x="4566802" y="1022013"/>
                    <a:pt x="4614427" y="1028862"/>
                    <a:pt x="4657575" y="1046651"/>
                  </a:cubicBezTo>
                  <a:cubicBezTo>
                    <a:pt x="4760445" y="1088410"/>
                    <a:pt x="4827406" y="1165556"/>
                    <a:pt x="4861220" y="1271335"/>
                  </a:cubicBezTo>
                  <a:cubicBezTo>
                    <a:pt x="4865887" y="1286079"/>
                    <a:pt x="4871792" y="1299872"/>
                    <a:pt x="4877126" y="1314807"/>
                  </a:cubicBezTo>
                  <a:lnTo>
                    <a:pt x="4877126" y="3940624"/>
                  </a:lnTo>
                  <a:cubicBezTo>
                    <a:pt x="4874961" y="3942917"/>
                    <a:pt x="4873191" y="3945553"/>
                    <a:pt x="4871888" y="3948424"/>
                  </a:cubicBezTo>
                  <a:cubicBezTo>
                    <a:pt x="4805689" y="4213536"/>
                    <a:pt x="4647860" y="4337768"/>
                    <a:pt x="4375350" y="4338434"/>
                  </a:cubicBezTo>
                  <a:cubicBezTo>
                    <a:pt x="4114999" y="4339005"/>
                    <a:pt x="3854649" y="4339322"/>
                    <a:pt x="3594299" y="4339386"/>
                  </a:cubicBezTo>
                  <a:cubicBezTo>
                    <a:pt x="3578382" y="4340455"/>
                    <a:pt x="3562395" y="4339624"/>
                    <a:pt x="3546674" y="4336912"/>
                  </a:cubicBezTo>
                  <a:cubicBezTo>
                    <a:pt x="3510098" y="4327971"/>
                    <a:pt x="3487715" y="4303048"/>
                    <a:pt x="3489524" y="4265379"/>
                  </a:cubicBezTo>
                  <a:cubicBezTo>
                    <a:pt x="3491144" y="4226283"/>
                    <a:pt x="3513623" y="4200789"/>
                    <a:pt x="3554866" y="4196794"/>
                  </a:cubicBezTo>
                  <a:cubicBezTo>
                    <a:pt x="3570582" y="4195272"/>
                    <a:pt x="3586584" y="4195843"/>
                    <a:pt x="3602491" y="4195843"/>
                  </a:cubicBezTo>
                  <a:cubicBezTo>
                    <a:pt x="3861190" y="4195843"/>
                    <a:pt x="4119984" y="4196794"/>
                    <a:pt x="4378683" y="4194701"/>
                  </a:cubicBezTo>
                  <a:cubicBezTo>
                    <a:pt x="4613094" y="4192799"/>
                    <a:pt x="4733585" y="4069993"/>
                    <a:pt x="4733585" y="3838079"/>
                  </a:cubicBezTo>
                  <a:cubicBezTo>
                    <a:pt x="4733585" y="3029584"/>
                    <a:pt x="4733585" y="2221026"/>
                    <a:pt x="4733585" y="1412404"/>
                  </a:cubicBezTo>
                  <a:cubicBezTo>
                    <a:pt x="4733585" y="1394997"/>
                    <a:pt x="4734251" y="1377494"/>
                    <a:pt x="4732727" y="1360181"/>
                  </a:cubicBezTo>
                  <a:cubicBezTo>
                    <a:pt x="4723202" y="1244034"/>
                    <a:pt x="4620904" y="1152714"/>
                    <a:pt x="4515272" y="1168125"/>
                  </a:cubicBezTo>
                  <a:lnTo>
                    <a:pt x="4515272" y="3720886"/>
                  </a:lnTo>
                  <a:cubicBezTo>
                    <a:pt x="4515272" y="3891444"/>
                    <a:pt x="4428404" y="3977722"/>
                    <a:pt x="4257335" y="3977722"/>
                  </a:cubicBezTo>
                  <a:cubicBezTo>
                    <a:pt x="3695423" y="3977722"/>
                    <a:pt x="3133448" y="3977722"/>
                    <a:pt x="2571410" y="3977722"/>
                  </a:cubicBezTo>
                  <a:lnTo>
                    <a:pt x="2515593" y="3977722"/>
                  </a:lnTo>
                  <a:lnTo>
                    <a:pt x="2515593" y="4196509"/>
                  </a:lnTo>
                  <a:lnTo>
                    <a:pt x="2576172" y="4196509"/>
                  </a:lnTo>
                  <a:cubicBezTo>
                    <a:pt x="2790485" y="4196509"/>
                    <a:pt x="3004797" y="4195938"/>
                    <a:pt x="3219014" y="4196509"/>
                  </a:cubicBezTo>
                  <a:cubicBezTo>
                    <a:pt x="3268735" y="4196509"/>
                    <a:pt x="3297310" y="4223429"/>
                    <a:pt x="3298072" y="4265950"/>
                  </a:cubicBezTo>
                  <a:cubicBezTo>
                    <a:pt x="3298834" y="4308470"/>
                    <a:pt x="3269497" y="4336627"/>
                    <a:pt x="3221872" y="4339481"/>
                  </a:cubicBezTo>
                  <a:cubicBezTo>
                    <a:pt x="3210728" y="4340147"/>
                    <a:pt x="3199583" y="4339481"/>
                    <a:pt x="3188534" y="4339481"/>
                  </a:cubicBezTo>
                  <a:cubicBezTo>
                    <a:pt x="2348810" y="4339481"/>
                    <a:pt x="1509118" y="4339100"/>
                    <a:pt x="669457" y="4338339"/>
                  </a:cubicBezTo>
                  <a:cubicBezTo>
                    <a:pt x="580685" y="4338339"/>
                    <a:pt x="491340" y="4339005"/>
                    <a:pt x="402757" y="4330254"/>
                  </a:cubicBezTo>
                  <a:cubicBezTo>
                    <a:pt x="204352" y="4310468"/>
                    <a:pt x="52904" y="4170730"/>
                    <a:pt x="10613" y="3976390"/>
                  </a:cubicBezTo>
                  <a:cubicBezTo>
                    <a:pt x="7946" y="3964214"/>
                    <a:pt x="3755" y="3952324"/>
                    <a:pt x="231" y="3940338"/>
                  </a:cubicBezTo>
                  <a:close/>
                  <a:moveTo>
                    <a:pt x="4051690" y="840421"/>
                  </a:moveTo>
                  <a:cubicBezTo>
                    <a:pt x="4009208" y="985866"/>
                    <a:pt x="3919197" y="1088981"/>
                    <a:pt x="3832615" y="1194284"/>
                  </a:cubicBezTo>
                  <a:cubicBezTo>
                    <a:pt x="3780037" y="1258112"/>
                    <a:pt x="3734793" y="1326031"/>
                    <a:pt x="3712695" y="1407934"/>
                  </a:cubicBezTo>
                  <a:cubicBezTo>
                    <a:pt x="3703170" y="1443605"/>
                    <a:pt x="3704218" y="1465864"/>
                    <a:pt x="3742508" y="1488123"/>
                  </a:cubicBezTo>
                  <a:cubicBezTo>
                    <a:pt x="3836996" y="1543486"/>
                    <a:pt x="3877668" y="1654782"/>
                    <a:pt x="3849093" y="1759704"/>
                  </a:cubicBezTo>
                  <a:cubicBezTo>
                    <a:pt x="3820518" y="1864626"/>
                    <a:pt x="3728316" y="1940441"/>
                    <a:pt x="3620493" y="1942343"/>
                  </a:cubicBezTo>
                  <a:cubicBezTo>
                    <a:pt x="3463331" y="1944626"/>
                    <a:pt x="3306200" y="1944626"/>
                    <a:pt x="3149101" y="1942343"/>
                  </a:cubicBezTo>
                  <a:cubicBezTo>
                    <a:pt x="3042897" y="1940821"/>
                    <a:pt x="2952410" y="1866909"/>
                    <a:pt x="2921739" y="1764080"/>
                  </a:cubicBezTo>
                  <a:cubicBezTo>
                    <a:pt x="2891933" y="1661872"/>
                    <a:pt x="2931284" y="1552110"/>
                    <a:pt x="3019275" y="1492024"/>
                  </a:cubicBezTo>
                  <a:cubicBezTo>
                    <a:pt x="3034706" y="1481465"/>
                    <a:pt x="3050993" y="1472333"/>
                    <a:pt x="3066900" y="1462725"/>
                  </a:cubicBezTo>
                  <a:cubicBezTo>
                    <a:pt x="3055946" y="1363701"/>
                    <a:pt x="3009464" y="1283986"/>
                    <a:pt x="2950028" y="1210550"/>
                  </a:cubicBezTo>
                  <a:cubicBezTo>
                    <a:pt x="2865827" y="1105342"/>
                    <a:pt x="2773435" y="1006032"/>
                    <a:pt x="2727048" y="868102"/>
                  </a:cubicBezTo>
                  <a:cubicBezTo>
                    <a:pt x="2668469" y="886176"/>
                    <a:pt x="2613415" y="904439"/>
                    <a:pt x="2557503" y="919850"/>
                  </a:cubicBezTo>
                  <a:cubicBezTo>
                    <a:pt x="2520832" y="930028"/>
                    <a:pt x="2510640" y="950480"/>
                    <a:pt x="2510640" y="988434"/>
                  </a:cubicBezTo>
                  <a:cubicBezTo>
                    <a:pt x="2511910" y="1841131"/>
                    <a:pt x="2512259" y="2693858"/>
                    <a:pt x="2511688" y="3546618"/>
                  </a:cubicBezTo>
                  <a:cubicBezTo>
                    <a:pt x="2511688" y="3562979"/>
                    <a:pt x="2513307" y="3579341"/>
                    <a:pt x="2514069" y="3593039"/>
                  </a:cubicBezTo>
                  <a:cubicBezTo>
                    <a:pt x="3136909" y="3421339"/>
                    <a:pt x="3753462" y="3412302"/>
                    <a:pt x="4372492" y="3600173"/>
                  </a:cubicBezTo>
                  <a:lnTo>
                    <a:pt x="4372492" y="3560126"/>
                  </a:lnTo>
                  <a:cubicBezTo>
                    <a:pt x="4372492" y="2716688"/>
                    <a:pt x="4372492" y="1873473"/>
                    <a:pt x="4372492" y="1030479"/>
                  </a:cubicBezTo>
                  <a:cubicBezTo>
                    <a:pt x="4372492" y="1016211"/>
                    <a:pt x="4372492" y="1001942"/>
                    <a:pt x="4371158" y="987769"/>
                  </a:cubicBezTo>
                  <a:cubicBezTo>
                    <a:pt x="4368873" y="954665"/>
                    <a:pt x="4353728" y="930218"/>
                    <a:pt x="4320771" y="920325"/>
                  </a:cubicBezTo>
                  <a:cubicBezTo>
                    <a:pt x="4233046" y="894261"/>
                    <a:pt x="4145321" y="868102"/>
                    <a:pt x="4051690" y="840421"/>
                  </a:cubicBezTo>
                  <a:close/>
                  <a:moveTo>
                    <a:pt x="362943" y="1159754"/>
                  </a:moveTo>
                  <a:cubicBezTo>
                    <a:pt x="342268" y="1162110"/>
                    <a:pt x="321730" y="1165539"/>
                    <a:pt x="301411" y="1170027"/>
                  </a:cubicBezTo>
                  <a:cubicBezTo>
                    <a:pt x="200637" y="1198565"/>
                    <a:pt x="144630" y="1279991"/>
                    <a:pt x="144630" y="1397470"/>
                  </a:cubicBezTo>
                  <a:cubicBezTo>
                    <a:pt x="144630" y="2163032"/>
                    <a:pt x="144630" y="2928562"/>
                    <a:pt x="144630" y="3694061"/>
                  </a:cubicBezTo>
                  <a:cubicBezTo>
                    <a:pt x="144630" y="3757414"/>
                    <a:pt x="143392" y="3820862"/>
                    <a:pt x="144630" y="3884310"/>
                  </a:cubicBezTo>
                  <a:cubicBezTo>
                    <a:pt x="148631" y="4035177"/>
                    <a:pt x="242833" y="4151610"/>
                    <a:pt x="389137" y="4183381"/>
                  </a:cubicBezTo>
                  <a:cubicBezTo>
                    <a:pt x="431164" y="4191630"/>
                    <a:pt x="473946" y="4195425"/>
                    <a:pt x="516772" y="4194701"/>
                  </a:cubicBezTo>
                  <a:cubicBezTo>
                    <a:pt x="1115005" y="4195906"/>
                    <a:pt x="1713302" y="4196604"/>
                    <a:pt x="2311663" y="4196794"/>
                  </a:cubicBezTo>
                  <a:lnTo>
                    <a:pt x="2363955" y="4196794"/>
                  </a:lnTo>
                  <a:lnTo>
                    <a:pt x="2363955" y="3978007"/>
                  </a:lnTo>
                  <a:lnTo>
                    <a:pt x="625357" y="3978007"/>
                  </a:lnTo>
                  <a:cubicBezTo>
                    <a:pt x="447430" y="3978007"/>
                    <a:pt x="362848" y="3893632"/>
                    <a:pt x="362848" y="3716225"/>
                  </a:cubicBezTo>
                  <a:lnTo>
                    <a:pt x="362848" y="1159754"/>
                  </a:lnTo>
                  <a:close/>
                  <a:moveTo>
                    <a:pt x="3559152" y="1445698"/>
                  </a:moveTo>
                  <a:cubicBezTo>
                    <a:pt x="3576869" y="1292547"/>
                    <a:pt x="3658879" y="1175354"/>
                    <a:pt x="3752700" y="1063868"/>
                  </a:cubicBezTo>
                  <a:cubicBezTo>
                    <a:pt x="3786803" y="1024277"/>
                    <a:pt x="3818605" y="982767"/>
                    <a:pt x="3847950" y="939540"/>
                  </a:cubicBezTo>
                  <a:cubicBezTo>
                    <a:pt x="4015590" y="685938"/>
                    <a:pt x="3927770" y="337497"/>
                    <a:pt x="3661070" y="205560"/>
                  </a:cubicBezTo>
                  <a:cubicBezTo>
                    <a:pt x="3509336" y="130602"/>
                    <a:pt x="3348935" y="123753"/>
                    <a:pt x="3188725" y="174073"/>
                  </a:cubicBezTo>
                  <a:cubicBezTo>
                    <a:pt x="2994224" y="235239"/>
                    <a:pt x="2879162" y="368128"/>
                    <a:pt x="2845825" y="571123"/>
                  </a:cubicBezTo>
                  <a:cubicBezTo>
                    <a:pt x="2817250" y="746913"/>
                    <a:pt x="2871733" y="895212"/>
                    <a:pt x="2985652" y="1026770"/>
                  </a:cubicBezTo>
                  <a:cubicBezTo>
                    <a:pt x="3092141" y="1149575"/>
                    <a:pt x="3192630" y="1275996"/>
                    <a:pt x="3210918" y="1444652"/>
                  </a:cubicBezTo>
                  <a:lnTo>
                    <a:pt x="3310550" y="1444652"/>
                  </a:lnTo>
                  <a:lnTo>
                    <a:pt x="3310550" y="949433"/>
                  </a:lnTo>
                  <a:cubicBezTo>
                    <a:pt x="3272926" y="949433"/>
                    <a:pt x="3238255" y="950575"/>
                    <a:pt x="3203679" y="949433"/>
                  </a:cubicBezTo>
                  <a:cubicBezTo>
                    <a:pt x="3150720" y="947246"/>
                    <a:pt x="3121574" y="920896"/>
                    <a:pt x="3122050" y="876568"/>
                  </a:cubicBezTo>
                  <a:cubicBezTo>
                    <a:pt x="3122526" y="832240"/>
                    <a:pt x="3152149" y="805795"/>
                    <a:pt x="3205203" y="805320"/>
                  </a:cubicBezTo>
                  <a:cubicBezTo>
                    <a:pt x="3322551" y="804369"/>
                    <a:pt x="3440026" y="804369"/>
                    <a:pt x="3557628" y="805320"/>
                  </a:cubicBezTo>
                  <a:cubicBezTo>
                    <a:pt x="3610873" y="805795"/>
                    <a:pt x="3640210" y="832716"/>
                    <a:pt x="3640591" y="876568"/>
                  </a:cubicBezTo>
                  <a:cubicBezTo>
                    <a:pt x="3640972" y="920420"/>
                    <a:pt x="3612016" y="946960"/>
                    <a:pt x="3558866" y="949243"/>
                  </a:cubicBezTo>
                  <a:cubicBezTo>
                    <a:pt x="3526291" y="950670"/>
                    <a:pt x="3493715" y="949243"/>
                    <a:pt x="3460854" y="949243"/>
                  </a:cubicBezTo>
                  <a:lnTo>
                    <a:pt x="3460854" y="1445603"/>
                  </a:lnTo>
                  <a:close/>
                  <a:moveTo>
                    <a:pt x="2359574" y="3834274"/>
                  </a:moveTo>
                  <a:cubicBezTo>
                    <a:pt x="2375004" y="3761409"/>
                    <a:pt x="2373194" y="3756843"/>
                    <a:pt x="2312615" y="3734869"/>
                  </a:cubicBezTo>
                  <a:cubicBezTo>
                    <a:pt x="2280041" y="3722486"/>
                    <a:pt x="2246850" y="3711786"/>
                    <a:pt x="2213174" y="3702812"/>
                  </a:cubicBezTo>
                  <a:cubicBezTo>
                    <a:pt x="1768639" y="3590268"/>
                    <a:pt x="1304912" y="3575629"/>
                    <a:pt x="854147" y="3659911"/>
                  </a:cubicBezTo>
                  <a:cubicBezTo>
                    <a:pt x="736704" y="3681600"/>
                    <a:pt x="622594" y="3720886"/>
                    <a:pt x="507056" y="3752087"/>
                  </a:cubicBezTo>
                  <a:cubicBezTo>
                    <a:pt x="525059" y="3820576"/>
                    <a:pt x="545156" y="3834084"/>
                    <a:pt x="614308" y="3834084"/>
                  </a:cubicBezTo>
                  <a:lnTo>
                    <a:pt x="2359574" y="3834084"/>
                  </a:lnTo>
                  <a:close/>
                  <a:moveTo>
                    <a:pt x="2518355" y="3834274"/>
                  </a:moveTo>
                  <a:lnTo>
                    <a:pt x="4254001" y="3834274"/>
                  </a:lnTo>
                  <a:cubicBezTo>
                    <a:pt x="4265145" y="3834274"/>
                    <a:pt x="4276290" y="3834274"/>
                    <a:pt x="4287338" y="3834274"/>
                  </a:cubicBezTo>
                  <a:cubicBezTo>
                    <a:pt x="4332392" y="3832182"/>
                    <a:pt x="4360681" y="3810208"/>
                    <a:pt x="4372301" y="3757128"/>
                  </a:cubicBezTo>
                  <a:cubicBezTo>
                    <a:pt x="4293054" y="3732586"/>
                    <a:pt x="4215711" y="3704524"/>
                    <a:pt x="4136367" y="3684643"/>
                  </a:cubicBezTo>
                  <a:cubicBezTo>
                    <a:pt x="3812517" y="3603883"/>
                    <a:pt x="3483714" y="3593514"/>
                    <a:pt x="3153006" y="3620720"/>
                  </a:cubicBezTo>
                  <a:cubicBezTo>
                    <a:pt x="2953553" y="3637176"/>
                    <a:pt x="2756195" y="3667236"/>
                    <a:pt x="2566457" y="3734869"/>
                  </a:cubicBezTo>
                  <a:cubicBezTo>
                    <a:pt x="2505306" y="3756272"/>
                    <a:pt x="2503877" y="3760458"/>
                    <a:pt x="2518355" y="3834274"/>
                  </a:cubicBezTo>
                  <a:close/>
                  <a:moveTo>
                    <a:pt x="3387512" y="1591048"/>
                  </a:moveTo>
                  <a:cubicBezTo>
                    <a:pt x="3314645" y="1591048"/>
                    <a:pt x="3241779" y="1590477"/>
                    <a:pt x="3168437" y="1591048"/>
                  </a:cubicBezTo>
                  <a:cubicBezTo>
                    <a:pt x="3101762" y="1591809"/>
                    <a:pt x="3056994" y="1633379"/>
                    <a:pt x="3056423" y="1693973"/>
                  </a:cubicBezTo>
                  <a:cubicBezTo>
                    <a:pt x="3055851" y="1754567"/>
                    <a:pt x="3099761" y="1798610"/>
                    <a:pt x="3166055" y="1799371"/>
                  </a:cubicBezTo>
                  <a:cubicBezTo>
                    <a:pt x="3311788" y="1800512"/>
                    <a:pt x="3457520" y="1800512"/>
                    <a:pt x="3603253" y="1799371"/>
                  </a:cubicBezTo>
                  <a:cubicBezTo>
                    <a:pt x="3669071" y="1798990"/>
                    <a:pt x="3715743" y="1752760"/>
                    <a:pt x="3714505" y="1694068"/>
                  </a:cubicBezTo>
                  <a:cubicBezTo>
                    <a:pt x="3713267" y="1635376"/>
                    <a:pt x="3668118" y="1592095"/>
                    <a:pt x="3601443" y="1591048"/>
                  </a:cubicBezTo>
                  <a:cubicBezTo>
                    <a:pt x="3530101" y="1590382"/>
                    <a:pt x="3458568" y="1591048"/>
                    <a:pt x="3387512" y="1591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0" name="Google Shape;160;p11"/>
            <p:cNvSpPr/>
            <p:nvPr/>
          </p:nvSpPr>
          <p:spPr>
            <a:xfrm>
              <a:off x="2864139" y="3788665"/>
              <a:ext cx="1393751" cy="256427"/>
            </a:xfrm>
            <a:custGeom>
              <a:avLst/>
              <a:gdLst/>
              <a:ahLst/>
              <a:cxnLst/>
              <a:rect l="l" t="t" r="r" b="b"/>
              <a:pathLst>
                <a:path w="1393751" h="256427" extrusionOk="0">
                  <a:moveTo>
                    <a:pt x="664818" y="220"/>
                  </a:moveTo>
                  <a:cubicBezTo>
                    <a:pt x="892561" y="7259"/>
                    <a:pt x="1086871" y="20767"/>
                    <a:pt x="1273370" y="86783"/>
                  </a:cubicBezTo>
                  <a:cubicBezTo>
                    <a:pt x="1301923" y="96542"/>
                    <a:pt x="1329480" y="108996"/>
                    <a:pt x="1355666" y="123977"/>
                  </a:cubicBezTo>
                  <a:cubicBezTo>
                    <a:pt x="1392718" y="145570"/>
                    <a:pt x="1403291" y="182764"/>
                    <a:pt x="1385670" y="217484"/>
                  </a:cubicBezTo>
                  <a:cubicBezTo>
                    <a:pt x="1367287" y="254202"/>
                    <a:pt x="1330901" y="265617"/>
                    <a:pt x="1288705" y="249541"/>
                  </a:cubicBezTo>
                  <a:cubicBezTo>
                    <a:pt x="924850" y="110755"/>
                    <a:pt x="557090" y="115511"/>
                    <a:pt x="186758" y="219006"/>
                  </a:cubicBezTo>
                  <a:cubicBezTo>
                    <a:pt x="159421" y="226616"/>
                    <a:pt x="133513" y="239363"/>
                    <a:pt x="106843" y="249256"/>
                  </a:cubicBezTo>
                  <a:cubicBezTo>
                    <a:pt x="62933" y="265617"/>
                    <a:pt x="22261" y="251349"/>
                    <a:pt x="6640" y="214440"/>
                  </a:cubicBezTo>
                  <a:cubicBezTo>
                    <a:pt x="-9647" y="175725"/>
                    <a:pt x="5116" y="132538"/>
                    <a:pt x="50836" y="118460"/>
                  </a:cubicBezTo>
                  <a:cubicBezTo>
                    <a:pt x="167041" y="82883"/>
                    <a:pt x="283913" y="46546"/>
                    <a:pt x="403261" y="23335"/>
                  </a:cubicBezTo>
                  <a:cubicBezTo>
                    <a:pt x="498988" y="5071"/>
                    <a:pt x="598619" y="5547"/>
                    <a:pt x="664818" y="22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1" name="Google Shape;161;p11"/>
            <p:cNvSpPr/>
            <p:nvPr/>
          </p:nvSpPr>
          <p:spPr>
            <a:xfrm>
              <a:off x="2863915" y="2733259"/>
              <a:ext cx="1393404" cy="256428"/>
            </a:xfrm>
            <a:custGeom>
              <a:avLst/>
              <a:gdLst/>
              <a:ahLst/>
              <a:cxnLst/>
              <a:rect l="l" t="t" r="r" b="b"/>
              <a:pathLst>
                <a:path w="1393404" h="256428" extrusionOk="0">
                  <a:moveTo>
                    <a:pt x="664852" y="220"/>
                  </a:moveTo>
                  <a:cubicBezTo>
                    <a:pt x="891833" y="7354"/>
                    <a:pt x="1086238" y="20672"/>
                    <a:pt x="1272833" y="86403"/>
                  </a:cubicBezTo>
                  <a:cubicBezTo>
                    <a:pt x="1301269" y="96262"/>
                    <a:pt x="1328751" y="108679"/>
                    <a:pt x="1354938" y="123501"/>
                  </a:cubicBezTo>
                  <a:cubicBezTo>
                    <a:pt x="1392181" y="144904"/>
                    <a:pt x="1402563" y="181717"/>
                    <a:pt x="1385990" y="216628"/>
                  </a:cubicBezTo>
                  <a:cubicBezTo>
                    <a:pt x="1367988" y="253727"/>
                    <a:pt x="1331507" y="265712"/>
                    <a:pt x="1289406" y="249732"/>
                  </a:cubicBezTo>
                  <a:cubicBezTo>
                    <a:pt x="925837" y="111230"/>
                    <a:pt x="558172" y="115511"/>
                    <a:pt x="187840" y="218626"/>
                  </a:cubicBezTo>
                  <a:cubicBezTo>
                    <a:pt x="163690" y="226308"/>
                    <a:pt x="139997" y="235360"/>
                    <a:pt x="116879" y="245736"/>
                  </a:cubicBezTo>
                  <a:cubicBezTo>
                    <a:pt x="66587" y="265903"/>
                    <a:pt x="24296" y="254202"/>
                    <a:pt x="7151" y="215106"/>
                  </a:cubicBezTo>
                  <a:cubicBezTo>
                    <a:pt x="-10851" y="173917"/>
                    <a:pt x="6198" y="131301"/>
                    <a:pt x="59157" y="115225"/>
                  </a:cubicBezTo>
                  <a:cubicBezTo>
                    <a:pt x="173457" y="80315"/>
                    <a:pt x="289472" y="45404"/>
                    <a:pt x="407106" y="22955"/>
                  </a:cubicBezTo>
                  <a:cubicBezTo>
                    <a:pt x="501594" y="4976"/>
                    <a:pt x="599606" y="5452"/>
                    <a:pt x="664852" y="22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2" name="Google Shape;162;p11"/>
            <p:cNvSpPr/>
            <p:nvPr/>
          </p:nvSpPr>
          <p:spPr>
            <a:xfrm>
              <a:off x="2864380" y="3264054"/>
              <a:ext cx="1393349" cy="254270"/>
            </a:xfrm>
            <a:custGeom>
              <a:avLst/>
              <a:gdLst/>
              <a:ahLst/>
              <a:cxnLst/>
              <a:rect l="l" t="t" r="r" b="b"/>
              <a:pathLst>
                <a:path w="1393349" h="254270" extrusionOk="0">
                  <a:moveTo>
                    <a:pt x="719727" y="220"/>
                  </a:moveTo>
                  <a:cubicBezTo>
                    <a:pt x="900226" y="2788"/>
                    <a:pt x="1098727" y="19245"/>
                    <a:pt x="1289037" y="89542"/>
                  </a:cubicBezTo>
                  <a:cubicBezTo>
                    <a:pt x="1312966" y="97871"/>
                    <a:pt x="1335901" y="108814"/>
                    <a:pt x="1357426" y="122170"/>
                  </a:cubicBezTo>
                  <a:cubicBezTo>
                    <a:pt x="1390573" y="143573"/>
                    <a:pt x="1403051" y="174583"/>
                    <a:pt x="1385906" y="212062"/>
                  </a:cubicBezTo>
                  <a:cubicBezTo>
                    <a:pt x="1372010" y="246685"/>
                    <a:pt x="1332640" y="263501"/>
                    <a:pt x="1297972" y="249623"/>
                  </a:cubicBezTo>
                  <a:cubicBezTo>
                    <a:pt x="1296659" y="249098"/>
                    <a:pt x="1295363" y="248531"/>
                    <a:pt x="1294085" y="247924"/>
                  </a:cubicBezTo>
                  <a:cubicBezTo>
                    <a:pt x="1075105" y="149661"/>
                    <a:pt x="842790" y="140433"/>
                    <a:pt x="608856" y="145475"/>
                  </a:cubicBezTo>
                  <a:cubicBezTo>
                    <a:pt x="438168" y="149280"/>
                    <a:pt x="271290" y="176391"/>
                    <a:pt x="112604" y="243453"/>
                  </a:cubicBezTo>
                  <a:cubicBezTo>
                    <a:pt x="64312" y="263810"/>
                    <a:pt x="24212" y="250968"/>
                    <a:pt x="7162" y="212538"/>
                  </a:cubicBezTo>
                  <a:cubicBezTo>
                    <a:pt x="-11126" y="171159"/>
                    <a:pt x="7162" y="132728"/>
                    <a:pt x="57454" y="111135"/>
                  </a:cubicBezTo>
                  <a:cubicBezTo>
                    <a:pt x="262623" y="23621"/>
                    <a:pt x="479126" y="505"/>
                    <a:pt x="719727" y="22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3" name="Google Shape;163;p11"/>
            <p:cNvSpPr/>
            <p:nvPr/>
          </p:nvSpPr>
          <p:spPr>
            <a:xfrm>
              <a:off x="2864562" y="4319654"/>
              <a:ext cx="1393112" cy="251674"/>
            </a:xfrm>
            <a:custGeom>
              <a:avLst/>
              <a:gdLst/>
              <a:ahLst/>
              <a:cxnLst/>
              <a:rect l="l" t="t" r="r" b="b"/>
              <a:pathLst>
                <a:path w="1393112" h="251674" extrusionOk="0">
                  <a:moveTo>
                    <a:pt x="1393344" y="167254"/>
                  </a:moveTo>
                  <a:cubicBezTo>
                    <a:pt x="1392868" y="236410"/>
                    <a:pt x="1341052" y="266089"/>
                    <a:pt x="1286759" y="245447"/>
                  </a:cubicBezTo>
                  <a:cubicBezTo>
                    <a:pt x="928143" y="109228"/>
                    <a:pt x="564955" y="113889"/>
                    <a:pt x="199004" y="211487"/>
                  </a:cubicBezTo>
                  <a:cubicBezTo>
                    <a:pt x="173244" y="219250"/>
                    <a:pt x="147986" y="228590"/>
                    <a:pt x="123376" y="239454"/>
                  </a:cubicBezTo>
                  <a:cubicBezTo>
                    <a:pt x="65178" y="262950"/>
                    <a:pt x="22506" y="252296"/>
                    <a:pt x="5837" y="209490"/>
                  </a:cubicBezTo>
                  <a:cubicBezTo>
                    <a:pt x="-10832" y="166684"/>
                    <a:pt x="9457" y="131392"/>
                    <a:pt x="69560" y="106280"/>
                  </a:cubicBezTo>
                  <a:cubicBezTo>
                    <a:pt x="243200" y="33509"/>
                    <a:pt x="425985" y="7255"/>
                    <a:pt x="612484" y="1643"/>
                  </a:cubicBezTo>
                  <a:cubicBezTo>
                    <a:pt x="822701" y="-4731"/>
                    <a:pt x="1031013" y="8967"/>
                    <a:pt x="1233705" y="70227"/>
                  </a:cubicBezTo>
                  <a:cubicBezTo>
                    <a:pt x="1274760" y="82120"/>
                    <a:pt x="1314322" y="98651"/>
                    <a:pt x="1351625" y="119502"/>
                  </a:cubicBezTo>
                  <a:cubicBezTo>
                    <a:pt x="1372008" y="131297"/>
                    <a:pt x="1384581" y="157171"/>
                    <a:pt x="1393344" y="16725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 name="Google Shape;164;p11"/>
            <p:cNvSpPr/>
            <p:nvPr/>
          </p:nvSpPr>
          <p:spPr>
            <a:xfrm>
              <a:off x="6058432" y="1252505"/>
              <a:ext cx="286265" cy="269544"/>
            </a:xfrm>
            <a:custGeom>
              <a:avLst/>
              <a:gdLst/>
              <a:ahLst/>
              <a:cxnLst/>
              <a:rect l="l" t="t" r="r" b="b"/>
              <a:pathLst>
                <a:path w="286265" h="269544" extrusionOk="0">
                  <a:moveTo>
                    <a:pt x="286497" y="63524"/>
                  </a:moveTo>
                  <a:cubicBezTo>
                    <a:pt x="271352" y="88066"/>
                    <a:pt x="263351" y="107281"/>
                    <a:pt x="250016" y="121454"/>
                  </a:cubicBezTo>
                  <a:cubicBezTo>
                    <a:pt x="210963" y="162929"/>
                    <a:pt x="170482" y="203071"/>
                    <a:pt x="129334" y="242453"/>
                  </a:cubicBezTo>
                  <a:cubicBezTo>
                    <a:pt x="93711" y="276507"/>
                    <a:pt x="53801" y="278410"/>
                    <a:pt x="23416" y="249872"/>
                  </a:cubicBezTo>
                  <a:cubicBezTo>
                    <a:pt x="-8588" y="219718"/>
                    <a:pt x="-7826" y="178339"/>
                    <a:pt x="27988" y="141145"/>
                  </a:cubicBezTo>
                  <a:cubicBezTo>
                    <a:pt x="69708" y="97768"/>
                    <a:pt x="109998" y="52204"/>
                    <a:pt x="157052" y="15391"/>
                  </a:cubicBezTo>
                  <a:cubicBezTo>
                    <a:pt x="176102" y="266"/>
                    <a:pt x="214202" y="-3634"/>
                    <a:pt x="238586" y="4071"/>
                  </a:cubicBezTo>
                  <a:cubicBezTo>
                    <a:pt x="258207" y="10254"/>
                    <a:pt x="269828" y="41455"/>
                    <a:pt x="286497" y="6352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 name="Google Shape;165;p11"/>
            <p:cNvSpPr/>
            <p:nvPr/>
          </p:nvSpPr>
          <p:spPr>
            <a:xfrm>
              <a:off x="5446503" y="1022064"/>
              <a:ext cx="144373" cy="331136"/>
            </a:xfrm>
            <a:custGeom>
              <a:avLst/>
              <a:gdLst/>
              <a:ahLst/>
              <a:cxnLst/>
              <a:rect l="l" t="t" r="r" b="b"/>
              <a:pathLst>
                <a:path w="144373" h="331136" extrusionOk="0">
                  <a:moveTo>
                    <a:pt x="884" y="166402"/>
                  </a:moveTo>
                  <a:cubicBezTo>
                    <a:pt x="884" y="134821"/>
                    <a:pt x="-354" y="103050"/>
                    <a:pt x="884" y="71278"/>
                  </a:cubicBezTo>
                  <a:cubicBezTo>
                    <a:pt x="2885" y="29709"/>
                    <a:pt x="30888" y="410"/>
                    <a:pt x="68702" y="220"/>
                  </a:cubicBezTo>
                  <a:cubicBezTo>
                    <a:pt x="109374" y="220"/>
                    <a:pt x="138711" y="22289"/>
                    <a:pt x="141283" y="61004"/>
                  </a:cubicBezTo>
                  <a:cubicBezTo>
                    <a:pt x="145712" y="130438"/>
                    <a:pt x="145712" y="200083"/>
                    <a:pt x="141283" y="269517"/>
                  </a:cubicBezTo>
                  <a:cubicBezTo>
                    <a:pt x="138902" y="308519"/>
                    <a:pt x="109755" y="330873"/>
                    <a:pt x="69369" y="331348"/>
                  </a:cubicBezTo>
                  <a:cubicBezTo>
                    <a:pt x="32031" y="331919"/>
                    <a:pt x="2694" y="301955"/>
                    <a:pt x="694" y="261051"/>
                  </a:cubicBezTo>
                  <a:cubicBezTo>
                    <a:pt x="-449" y="229755"/>
                    <a:pt x="884" y="198079"/>
                    <a:pt x="884" y="16640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 name="Google Shape;166;p11"/>
            <p:cNvSpPr/>
            <p:nvPr/>
          </p:nvSpPr>
          <p:spPr>
            <a:xfrm>
              <a:off x="4699924" y="1245168"/>
              <a:ext cx="271150" cy="285050"/>
            </a:xfrm>
            <a:custGeom>
              <a:avLst/>
              <a:gdLst/>
              <a:ahLst/>
              <a:cxnLst/>
              <a:rect l="l" t="t" r="r" b="b"/>
              <a:pathLst>
                <a:path w="271150" h="285050" extrusionOk="0">
                  <a:moveTo>
                    <a:pt x="212540" y="285271"/>
                  </a:moveTo>
                  <a:cubicBezTo>
                    <a:pt x="187775" y="272144"/>
                    <a:pt x="167201" y="266246"/>
                    <a:pt x="153104" y="252833"/>
                  </a:cubicBezTo>
                  <a:cubicBezTo>
                    <a:pt x="109098" y="211930"/>
                    <a:pt x="66712" y="169219"/>
                    <a:pt x="25088" y="125747"/>
                  </a:cubicBezTo>
                  <a:cubicBezTo>
                    <a:pt x="-7678" y="91407"/>
                    <a:pt x="-7583" y="49647"/>
                    <a:pt x="22611" y="20349"/>
                  </a:cubicBezTo>
                  <a:cubicBezTo>
                    <a:pt x="51186" y="-7142"/>
                    <a:pt x="92430" y="-6952"/>
                    <a:pt x="124910" y="23869"/>
                  </a:cubicBezTo>
                  <a:cubicBezTo>
                    <a:pt x="169582" y="66389"/>
                    <a:pt x="215683" y="108244"/>
                    <a:pt x="254545" y="155806"/>
                  </a:cubicBezTo>
                  <a:cubicBezTo>
                    <a:pt x="270071" y="178471"/>
                    <a:pt x="275166" y="206679"/>
                    <a:pt x="268547" y="233333"/>
                  </a:cubicBezTo>
                  <a:cubicBezTo>
                    <a:pt x="262832" y="253499"/>
                    <a:pt x="233209" y="267197"/>
                    <a:pt x="212540" y="28527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 name="Google Shape;167;p11"/>
            <p:cNvSpPr/>
            <p:nvPr/>
          </p:nvSpPr>
          <p:spPr>
            <a:xfrm>
              <a:off x="4886578" y="3788951"/>
              <a:ext cx="1392745" cy="256133"/>
            </a:xfrm>
            <a:custGeom>
              <a:avLst/>
              <a:gdLst/>
              <a:ahLst/>
              <a:cxnLst/>
              <a:rect l="l" t="t" r="r" b="b"/>
              <a:pathLst>
                <a:path w="1392745" h="256133" extrusionOk="0">
                  <a:moveTo>
                    <a:pt x="650345" y="220"/>
                  </a:moveTo>
                  <a:cubicBezTo>
                    <a:pt x="908282" y="5547"/>
                    <a:pt x="1111260" y="25047"/>
                    <a:pt x="1304808" y="100957"/>
                  </a:cubicBezTo>
                  <a:cubicBezTo>
                    <a:pt x="1319672" y="106457"/>
                    <a:pt x="1334206" y="112810"/>
                    <a:pt x="1348337" y="119982"/>
                  </a:cubicBezTo>
                  <a:cubicBezTo>
                    <a:pt x="1388056" y="140814"/>
                    <a:pt x="1402725" y="178673"/>
                    <a:pt x="1386437" y="215106"/>
                  </a:cubicBezTo>
                  <a:cubicBezTo>
                    <a:pt x="1370530" y="250397"/>
                    <a:pt x="1332049" y="262668"/>
                    <a:pt x="1289853" y="250207"/>
                  </a:cubicBezTo>
                  <a:cubicBezTo>
                    <a:pt x="1192889" y="221670"/>
                    <a:pt x="1096782" y="186474"/>
                    <a:pt x="997626" y="169637"/>
                  </a:cubicBezTo>
                  <a:cubicBezTo>
                    <a:pt x="741803" y="126540"/>
                    <a:pt x="479756" y="137787"/>
                    <a:pt x="228578" y="202645"/>
                  </a:cubicBezTo>
                  <a:cubicBezTo>
                    <a:pt x="187430" y="213013"/>
                    <a:pt x="148473" y="232038"/>
                    <a:pt x="108944" y="248019"/>
                  </a:cubicBezTo>
                  <a:cubicBezTo>
                    <a:pt x="64462" y="266093"/>
                    <a:pt x="26648" y="254488"/>
                    <a:pt x="8265" y="215962"/>
                  </a:cubicBezTo>
                  <a:cubicBezTo>
                    <a:pt x="-9166" y="179625"/>
                    <a:pt x="1311" y="136724"/>
                    <a:pt x="44174" y="121504"/>
                  </a:cubicBezTo>
                  <a:cubicBezTo>
                    <a:pt x="140186" y="86688"/>
                    <a:pt x="238103" y="51682"/>
                    <a:pt x="338211" y="33323"/>
                  </a:cubicBezTo>
                  <a:cubicBezTo>
                    <a:pt x="457845" y="11445"/>
                    <a:pt x="581003" y="7069"/>
                    <a:pt x="650345" y="22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 name="Google Shape;168;p11"/>
            <p:cNvSpPr/>
            <p:nvPr/>
          </p:nvSpPr>
          <p:spPr>
            <a:xfrm>
              <a:off x="4886382" y="4316226"/>
              <a:ext cx="1392728" cy="256197"/>
            </a:xfrm>
            <a:custGeom>
              <a:avLst/>
              <a:gdLst/>
              <a:ahLst/>
              <a:cxnLst/>
              <a:rect l="l" t="t" r="r" b="b"/>
              <a:pathLst>
                <a:path w="1392728" h="256197" extrusionOk="0">
                  <a:moveTo>
                    <a:pt x="699309" y="220"/>
                  </a:moveTo>
                  <a:cubicBezTo>
                    <a:pt x="905334" y="4215"/>
                    <a:pt x="1107836" y="24952"/>
                    <a:pt x="1301574" y="100291"/>
                  </a:cubicBezTo>
                  <a:cubicBezTo>
                    <a:pt x="1316338" y="106094"/>
                    <a:pt x="1331102" y="111801"/>
                    <a:pt x="1345199" y="119316"/>
                  </a:cubicBezTo>
                  <a:cubicBezTo>
                    <a:pt x="1387871" y="140624"/>
                    <a:pt x="1403492" y="178769"/>
                    <a:pt x="1385775" y="216914"/>
                  </a:cubicBezTo>
                  <a:cubicBezTo>
                    <a:pt x="1369392" y="252300"/>
                    <a:pt x="1331673" y="264476"/>
                    <a:pt x="1288335" y="251158"/>
                  </a:cubicBezTo>
                  <a:cubicBezTo>
                    <a:pt x="1200705" y="224428"/>
                    <a:pt x="1114218" y="190374"/>
                    <a:pt x="1024492" y="175059"/>
                  </a:cubicBezTo>
                  <a:cubicBezTo>
                    <a:pt x="756701" y="126561"/>
                    <a:pt x="481525" y="137211"/>
                    <a:pt x="218296" y="206260"/>
                  </a:cubicBezTo>
                  <a:cubicBezTo>
                    <a:pt x="181975" y="217332"/>
                    <a:pt x="146431" y="230806"/>
                    <a:pt x="111902" y="246592"/>
                  </a:cubicBezTo>
                  <a:cubicBezTo>
                    <a:pt x="64277" y="266188"/>
                    <a:pt x="25510" y="254868"/>
                    <a:pt x="7127" y="214726"/>
                  </a:cubicBezTo>
                  <a:cubicBezTo>
                    <a:pt x="-9923" y="177532"/>
                    <a:pt x="4841" y="140053"/>
                    <a:pt x="49227" y="117699"/>
                  </a:cubicBezTo>
                  <a:cubicBezTo>
                    <a:pt x="173052" y="55202"/>
                    <a:pt x="307545" y="32657"/>
                    <a:pt x="443181" y="17342"/>
                  </a:cubicBezTo>
                  <a:cubicBezTo>
                    <a:pt x="528144" y="7830"/>
                    <a:pt x="613869" y="5737"/>
                    <a:pt x="699309" y="22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69" name="Google Shape;169;p11"/>
          <p:cNvGrpSpPr/>
          <p:nvPr/>
        </p:nvGrpSpPr>
        <p:grpSpPr>
          <a:xfrm>
            <a:off x="6339828" y="2396314"/>
            <a:ext cx="468116" cy="467762"/>
            <a:chOff x="3144133" y="2000432"/>
            <a:chExt cx="2858207" cy="2856048"/>
          </a:xfrm>
        </p:grpSpPr>
        <p:sp>
          <p:nvSpPr>
            <p:cNvPr id="170" name="Google Shape;170;p11"/>
            <p:cNvSpPr/>
            <p:nvPr/>
          </p:nvSpPr>
          <p:spPr>
            <a:xfrm>
              <a:off x="3144133" y="2000432"/>
              <a:ext cx="2858207" cy="2856048"/>
            </a:xfrm>
            <a:custGeom>
              <a:avLst/>
              <a:gdLst/>
              <a:ahLst/>
              <a:cxnLst/>
              <a:rect l="l" t="t" r="r" b="b"/>
              <a:pathLst>
                <a:path w="2858207" h="2856048" extrusionOk="0">
                  <a:moveTo>
                    <a:pt x="1546959" y="1798731"/>
                  </a:moveTo>
                  <a:lnTo>
                    <a:pt x="914118" y="1798731"/>
                  </a:lnTo>
                  <a:lnTo>
                    <a:pt x="914118" y="1833307"/>
                  </a:lnTo>
                  <a:cubicBezTo>
                    <a:pt x="914118" y="1878551"/>
                    <a:pt x="915071" y="1923794"/>
                    <a:pt x="913642" y="1969038"/>
                  </a:cubicBezTo>
                  <a:cubicBezTo>
                    <a:pt x="914168" y="2000071"/>
                    <a:pt x="889438" y="2025654"/>
                    <a:pt x="858405" y="2026180"/>
                  </a:cubicBezTo>
                  <a:cubicBezTo>
                    <a:pt x="858053" y="2026186"/>
                    <a:pt x="857701" y="2026189"/>
                    <a:pt x="857349" y="2026188"/>
                  </a:cubicBezTo>
                  <a:cubicBezTo>
                    <a:pt x="826298" y="2026188"/>
                    <a:pt x="802771" y="2003423"/>
                    <a:pt x="800199" y="1969610"/>
                  </a:cubicBezTo>
                  <a:cubicBezTo>
                    <a:pt x="799532" y="1961323"/>
                    <a:pt x="800199" y="1953036"/>
                    <a:pt x="800199" y="1944654"/>
                  </a:cubicBezTo>
                  <a:cubicBezTo>
                    <a:pt x="800199" y="1733961"/>
                    <a:pt x="801056" y="1523173"/>
                    <a:pt x="799437" y="1312480"/>
                  </a:cubicBezTo>
                  <a:cubicBezTo>
                    <a:pt x="799437" y="1271904"/>
                    <a:pt x="814487" y="1249996"/>
                    <a:pt x="850682" y="1233423"/>
                  </a:cubicBezTo>
                  <a:cubicBezTo>
                    <a:pt x="1021274" y="1155127"/>
                    <a:pt x="1190819" y="1075117"/>
                    <a:pt x="1361031" y="995869"/>
                  </a:cubicBezTo>
                  <a:cubicBezTo>
                    <a:pt x="1391321" y="981772"/>
                    <a:pt x="1405132" y="960912"/>
                    <a:pt x="1393797" y="927384"/>
                  </a:cubicBezTo>
                  <a:cubicBezTo>
                    <a:pt x="1380938" y="889284"/>
                    <a:pt x="1352363" y="875949"/>
                    <a:pt x="1315787" y="892713"/>
                  </a:cubicBezTo>
                  <a:cubicBezTo>
                    <a:pt x="1191962" y="949863"/>
                    <a:pt x="1066328" y="1004727"/>
                    <a:pt x="944312" y="1065687"/>
                  </a:cubicBezTo>
                  <a:cubicBezTo>
                    <a:pt x="844395" y="1115503"/>
                    <a:pt x="748859" y="1150365"/>
                    <a:pt x="629987" y="1130172"/>
                  </a:cubicBezTo>
                  <a:cubicBezTo>
                    <a:pt x="496066" y="1107312"/>
                    <a:pt x="359763" y="1130743"/>
                    <a:pt x="229937" y="1175892"/>
                  </a:cubicBezTo>
                  <a:cubicBezTo>
                    <a:pt x="165167" y="1198371"/>
                    <a:pt x="116209" y="1255997"/>
                    <a:pt x="115637" y="1324863"/>
                  </a:cubicBezTo>
                  <a:cubicBezTo>
                    <a:pt x="113828" y="1524888"/>
                    <a:pt x="114590" y="1724913"/>
                    <a:pt x="115066" y="1924938"/>
                  </a:cubicBezTo>
                  <a:cubicBezTo>
                    <a:pt x="115066" y="1960752"/>
                    <a:pt x="136116" y="1978944"/>
                    <a:pt x="172216" y="1978944"/>
                  </a:cubicBezTo>
                  <a:cubicBezTo>
                    <a:pt x="208316" y="1978944"/>
                    <a:pt x="229366" y="1959894"/>
                    <a:pt x="229366" y="1921223"/>
                  </a:cubicBezTo>
                  <a:cubicBezTo>
                    <a:pt x="229747" y="1755678"/>
                    <a:pt x="229747" y="1590166"/>
                    <a:pt x="229366" y="1424685"/>
                  </a:cubicBezTo>
                  <a:cubicBezTo>
                    <a:pt x="228759" y="1414013"/>
                    <a:pt x="229014" y="1403311"/>
                    <a:pt x="230128" y="1392680"/>
                  </a:cubicBezTo>
                  <a:cubicBezTo>
                    <a:pt x="235367" y="1361629"/>
                    <a:pt x="254607" y="1342865"/>
                    <a:pt x="285754" y="1342389"/>
                  </a:cubicBezTo>
                  <a:cubicBezTo>
                    <a:pt x="316901" y="1341912"/>
                    <a:pt x="336808" y="1360391"/>
                    <a:pt x="342904" y="1391157"/>
                  </a:cubicBezTo>
                  <a:cubicBezTo>
                    <a:pt x="344479" y="1404175"/>
                    <a:pt x="344862" y="1417311"/>
                    <a:pt x="344047" y="1430400"/>
                  </a:cubicBezTo>
                  <a:lnTo>
                    <a:pt x="344047" y="2641027"/>
                  </a:lnTo>
                  <a:cubicBezTo>
                    <a:pt x="344047" y="2701987"/>
                    <a:pt x="369383" y="2731991"/>
                    <a:pt x="422342" y="2735039"/>
                  </a:cubicBezTo>
                  <a:cubicBezTo>
                    <a:pt x="481016" y="2738373"/>
                    <a:pt x="515211" y="2707512"/>
                    <a:pt x="515306" y="2648742"/>
                  </a:cubicBezTo>
                  <a:cubicBezTo>
                    <a:pt x="515306" y="2485579"/>
                    <a:pt x="515306" y="2322511"/>
                    <a:pt x="515306" y="2159443"/>
                  </a:cubicBezTo>
                  <a:lnTo>
                    <a:pt x="515306" y="1952274"/>
                  </a:lnTo>
                  <a:cubicBezTo>
                    <a:pt x="515306" y="1896744"/>
                    <a:pt x="533404" y="1870264"/>
                    <a:pt x="571599" y="1869692"/>
                  </a:cubicBezTo>
                  <a:cubicBezTo>
                    <a:pt x="609794" y="1869121"/>
                    <a:pt x="629606" y="1896267"/>
                    <a:pt x="629606" y="1950655"/>
                  </a:cubicBezTo>
                  <a:lnTo>
                    <a:pt x="629606" y="2618548"/>
                  </a:lnTo>
                  <a:cubicBezTo>
                    <a:pt x="629606" y="2628073"/>
                    <a:pt x="629606" y="2637598"/>
                    <a:pt x="629606" y="2647123"/>
                  </a:cubicBezTo>
                  <a:cubicBezTo>
                    <a:pt x="630368" y="2704273"/>
                    <a:pt x="659515" y="2734658"/>
                    <a:pt x="713903" y="2735229"/>
                  </a:cubicBezTo>
                  <a:cubicBezTo>
                    <a:pt x="770100" y="2735896"/>
                    <a:pt x="800580" y="2705035"/>
                    <a:pt x="800961" y="2646266"/>
                  </a:cubicBezTo>
                  <a:cubicBezTo>
                    <a:pt x="800961" y="2577210"/>
                    <a:pt x="800961" y="2508153"/>
                    <a:pt x="800961" y="2439097"/>
                  </a:cubicBezTo>
                  <a:cubicBezTo>
                    <a:pt x="800961" y="2396425"/>
                    <a:pt x="822011" y="2370898"/>
                    <a:pt x="856301" y="2369850"/>
                  </a:cubicBezTo>
                  <a:cubicBezTo>
                    <a:pt x="890591" y="2368803"/>
                    <a:pt x="914880" y="2395377"/>
                    <a:pt x="915071" y="2439383"/>
                  </a:cubicBezTo>
                  <a:cubicBezTo>
                    <a:pt x="915071" y="2507296"/>
                    <a:pt x="914499" y="2575114"/>
                    <a:pt x="915071" y="2642932"/>
                  </a:cubicBezTo>
                  <a:cubicBezTo>
                    <a:pt x="916118" y="2723418"/>
                    <a:pt x="888020" y="2788665"/>
                    <a:pt x="814296" y="2825717"/>
                  </a:cubicBezTo>
                  <a:cubicBezTo>
                    <a:pt x="736953" y="2864674"/>
                    <a:pt x="660372" y="2859340"/>
                    <a:pt x="588268" y="2809048"/>
                  </a:cubicBezTo>
                  <a:lnTo>
                    <a:pt x="572361" y="2797618"/>
                  </a:lnTo>
                  <a:cubicBezTo>
                    <a:pt x="528218" y="2834611"/>
                    <a:pt x="471533" y="2853199"/>
                    <a:pt x="414056" y="2849529"/>
                  </a:cubicBezTo>
                  <a:cubicBezTo>
                    <a:pt x="307471" y="2843243"/>
                    <a:pt x="229652" y="2763804"/>
                    <a:pt x="229271" y="2656362"/>
                  </a:cubicBezTo>
                  <a:cubicBezTo>
                    <a:pt x="228604" y="2481388"/>
                    <a:pt x="229271" y="2306319"/>
                    <a:pt x="229271" y="2131344"/>
                  </a:cubicBezTo>
                  <a:lnTo>
                    <a:pt x="229271" y="2092196"/>
                  </a:lnTo>
                  <a:cubicBezTo>
                    <a:pt x="202124" y="2092196"/>
                    <a:pt x="176502" y="2094006"/>
                    <a:pt x="151261" y="2092196"/>
                  </a:cubicBezTo>
                  <a:cubicBezTo>
                    <a:pt x="66176" y="2087363"/>
                    <a:pt x="-47" y="2016440"/>
                    <a:pt x="956" y="1931224"/>
                  </a:cubicBezTo>
                  <a:cubicBezTo>
                    <a:pt x="99" y="1730056"/>
                    <a:pt x="-377" y="1528888"/>
                    <a:pt x="956" y="1327625"/>
                  </a:cubicBezTo>
                  <a:cubicBezTo>
                    <a:pt x="1909" y="1205133"/>
                    <a:pt x="88586" y="1096072"/>
                    <a:pt x="208030" y="1062163"/>
                  </a:cubicBezTo>
                  <a:cubicBezTo>
                    <a:pt x="249940" y="1050352"/>
                    <a:pt x="292136" y="1039684"/>
                    <a:pt x="335284" y="1028159"/>
                  </a:cubicBezTo>
                  <a:cubicBezTo>
                    <a:pt x="127448" y="795463"/>
                    <a:pt x="283754" y="504284"/>
                    <a:pt x="514925" y="459421"/>
                  </a:cubicBezTo>
                  <a:cubicBezTo>
                    <a:pt x="514925" y="404652"/>
                    <a:pt x="514925" y="348931"/>
                    <a:pt x="514925" y="293305"/>
                  </a:cubicBezTo>
                  <a:cubicBezTo>
                    <a:pt x="514925" y="185101"/>
                    <a:pt x="588077" y="112330"/>
                    <a:pt x="696948" y="112330"/>
                  </a:cubicBezTo>
                  <a:cubicBezTo>
                    <a:pt x="993366" y="112330"/>
                    <a:pt x="1289816" y="112330"/>
                    <a:pt x="1586297" y="112330"/>
                  </a:cubicBezTo>
                  <a:lnTo>
                    <a:pt x="1626874" y="112330"/>
                  </a:lnTo>
                  <a:cubicBezTo>
                    <a:pt x="1634303" y="66229"/>
                    <a:pt x="1613729" y="-732"/>
                    <a:pt x="1687453" y="125"/>
                  </a:cubicBezTo>
                  <a:cubicBezTo>
                    <a:pt x="1758128" y="1078"/>
                    <a:pt x="1740507" y="64800"/>
                    <a:pt x="1744603" y="112330"/>
                  </a:cubicBezTo>
                  <a:lnTo>
                    <a:pt x="1785179" y="112330"/>
                  </a:lnTo>
                  <a:cubicBezTo>
                    <a:pt x="2081597" y="112330"/>
                    <a:pt x="2378015" y="112330"/>
                    <a:pt x="2674433" y="112330"/>
                  </a:cubicBezTo>
                  <a:cubicBezTo>
                    <a:pt x="2785495" y="112330"/>
                    <a:pt x="2857885" y="184529"/>
                    <a:pt x="2857980" y="295305"/>
                  </a:cubicBezTo>
                  <a:cubicBezTo>
                    <a:pt x="2857980" y="502379"/>
                    <a:pt x="2857980" y="709516"/>
                    <a:pt x="2857980" y="916716"/>
                  </a:cubicBezTo>
                  <a:cubicBezTo>
                    <a:pt x="2858685" y="927424"/>
                    <a:pt x="2858334" y="938176"/>
                    <a:pt x="2856932" y="948815"/>
                  </a:cubicBezTo>
                  <a:cubicBezTo>
                    <a:pt x="2850741" y="979391"/>
                    <a:pt x="2831596" y="997869"/>
                    <a:pt x="2799782" y="997393"/>
                  </a:cubicBezTo>
                  <a:cubicBezTo>
                    <a:pt x="2767969" y="996917"/>
                    <a:pt x="2749586" y="978343"/>
                    <a:pt x="2744252" y="947196"/>
                  </a:cubicBezTo>
                  <a:cubicBezTo>
                    <a:pt x="2743090" y="936537"/>
                    <a:pt x="2742835" y="925799"/>
                    <a:pt x="2743490" y="915097"/>
                  </a:cubicBezTo>
                  <a:lnTo>
                    <a:pt x="2743490" y="307402"/>
                  </a:lnTo>
                  <a:cubicBezTo>
                    <a:pt x="2743490" y="243584"/>
                    <a:pt x="2726440" y="226058"/>
                    <a:pt x="2663956" y="226058"/>
                  </a:cubicBezTo>
                  <a:lnTo>
                    <a:pt x="706187" y="226058"/>
                  </a:lnTo>
                  <a:cubicBezTo>
                    <a:pt x="646085" y="226058"/>
                    <a:pt x="628463" y="244156"/>
                    <a:pt x="628368" y="305497"/>
                  </a:cubicBezTo>
                  <a:cubicBezTo>
                    <a:pt x="628368" y="353122"/>
                    <a:pt x="628368" y="400747"/>
                    <a:pt x="628368" y="448372"/>
                  </a:cubicBezTo>
                  <a:cubicBezTo>
                    <a:pt x="628761" y="451779"/>
                    <a:pt x="629398" y="455153"/>
                    <a:pt x="630273" y="458468"/>
                  </a:cubicBezTo>
                  <a:cubicBezTo>
                    <a:pt x="744002" y="485900"/>
                    <a:pt x="830298" y="550956"/>
                    <a:pt x="877923" y="661065"/>
                  </a:cubicBezTo>
                  <a:cubicBezTo>
                    <a:pt x="925548" y="771174"/>
                    <a:pt x="909641" y="877283"/>
                    <a:pt x="842681" y="981391"/>
                  </a:cubicBezTo>
                  <a:cubicBezTo>
                    <a:pt x="850862" y="979624"/>
                    <a:pt x="858914" y="977301"/>
                    <a:pt x="866779" y="974438"/>
                  </a:cubicBezTo>
                  <a:cubicBezTo>
                    <a:pt x="998129" y="913097"/>
                    <a:pt x="1129669" y="852137"/>
                    <a:pt x="1260638" y="789843"/>
                  </a:cubicBezTo>
                  <a:cubicBezTo>
                    <a:pt x="1354649" y="745552"/>
                    <a:pt x="1450947" y="778127"/>
                    <a:pt x="1494476" y="871091"/>
                  </a:cubicBezTo>
                  <a:cubicBezTo>
                    <a:pt x="1538006" y="964055"/>
                    <a:pt x="1501715" y="1058734"/>
                    <a:pt x="1406751" y="1102549"/>
                  </a:cubicBezTo>
                  <a:cubicBezTo>
                    <a:pt x="1252446" y="1174177"/>
                    <a:pt x="1098713" y="1246186"/>
                    <a:pt x="944027" y="1317052"/>
                  </a:cubicBezTo>
                  <a:cubicBezTo>
                    <a:pt x="921071" y="1327530"/>
                    <a:pt x="913166" y="1339626"/>
                    <a:pt x="913451" y="1364677"/>
                  </a:cubicBezTo>
                  <a:cubicBezTo>
                    <a:pt x="914975" y="1469452"/>
                    <a:pt x="914118" y="1574227"/>
                    <a:pt x="914118" y="1684241"/>
                  </a:cubicBezTo>
                  <a:lnTo>
                    <a:pt x="2660241" y="1684241"/>
                  </a:lnTo>
                  <a:cubicBezTo>
                    <a:pt x="2726154" y="1684241"/>
                    <a:pt x="2742823" y="1667667"/>
                    <a:pt x="2742918" y="1602421"/>
                  </a:cubicBezTo>
                  <a:cubicBezTo>
                    <a:pt x="2743013" y="1537175"/>
                    <a:pt x="2742918" y="1473834"/>
                    <a:pt x="2742918" y="1409540"/>
                  </a:cubicBezTo>
                  <a:cubicBezTo>
                    <a:pt x="2742918" y="1367439"/>
                    <a:pt x="2765016" y="1341817"/>
                    <a:pt x="2800068" y="1341627"/>
                  </a:cubicBezTo>
                  <a:cubicBezTo>
                    <a:pt x="2835120" y="1341436"/>
                    <a:pt x="2857218" y="1367058"/>
                    <a:pt x="2857218" y="1408873"/>
                  </a:cubicBezTo>
                  <a:cubicBezTo>
                    <a:pt x="2857599" y="1480311"/>
                    <a:pt x="2857599" y="1551748"/>
                    <a:pt x="2857218" y="1623186"/>
                  </a:cubicBezTo>
                  <a:cubicBezTo>
                    <a:pt x="2856742" y="1723960"/>
                    <a:pt x="2781875" y="1798350"/>
                    <a:pt x="2680434" y="1798446"/>
                  </a:cubicBezTo>
                  <a:cubicBezTo>
                    <a:pt x="2357791" y="1798446"/>
                    <a:pt x="2035147" y="1798446"/>
                    <a:pt x="1712504" y="1798446"/>
                  </a:cubicBezTo>
                  <a:lnTo>
                    <a:pt x="1666593" y="1798446"/>
                  </a:lnTo>
                  <a:cubicBezTo>
                    <a:pt x="1665736" y="1809971"/>
                    <a:pt x="1664402" y="1820067"/>
                    <a:pt x="1664402" y="1830259"/>
                  </a:cubicBezTo>
                  <a:cubicBezTo>
                    <a:pt x="1664402" y="1979135"/>
                    <a:pt x="1663640" y="2127915"/>
                    <a:pt x="1665260" y="2276696"/>
                  </a:cubicBezTo>
                  <a:cubicBezTo>
                    <a:pt x="1666245" y="2294700"/>
                    <a:pt x="1673923" y="2311686"/>
                    <a:pt x="1686786" y="2324321"/>
                  </a:cubicBezTo>
                  <a:cubicBezTo>
                    <a:pt x="1843758" y="2463005"/>
                    <a:pt x="2002064" y="2600546"/>
                    <a:pt x="2159988" y="2737896"/>
                  </a:cubicBezTo>
                  <a:cubicBezTo>
                    <a:pt x="2169338" y="2745267"/>
                    <a:pt x="2177980" y="2753494"/>
                    <a:pt x="2185801" y="2762471"/>
                  </a:cubicBezTo>
                  <a:cubicBezTo>
                    <a:pt x="2204851" y="2787522"/>
                    <a:pt x="2204851" y="2813811"/>
                    <a:pt x="2183229" y="2836861"/>
                  </a:cubicBezTo>
                  <a:cubicBezTo>
                    <a:pt x="2165698" y="2858309"/>
                    <a:pt x="2134532" y="2862476"/>
                    <a:pt x="2111982" y="2846386"/>
                  </a:cubicBezTo>
                  <a:cubicBezTo>
                    <a:pt x="2103108" y="2840413"/>
                    <a:pt x="2094787" y="2833655"/>
                    <a:pt x="2087122" y="2826193"/>
                  </a:cubicBezTo>
                  <a:cubicBezTo>
                    <a:pt x="1956058" y="2711893"/>
                    <a:pt x="1824994" y="2597752"/>
                    <a:pt x="1693930" y="2483769"/>
                  </a:cubicBezTo>
                  <a:cubicBezTo>
                    <a:pt x="1686310" y="2477007"/>
                    <a:pt x="1677833" y="2471101"/>
                    <a:pt x="1664307" y="2460528"/>
                  </a:cubicBezTo>
                  <a:cubicBezTo>
                    <a:pt x="1664307" y="2516059"/>
                    <a:pt x="1664307" y="2565303"/>
                    <a:pt x="1664307" y="2614833"/>
                  </a:cubicBezTo>
                  <a:cubicBezTo>
                    <a:pt x="1664307" y="2659410"/>
                    <a:pt x="1641923" y="2685318"/>
                    <a:pt x="1605824" y="2684366"/>
                  </a:cubicBezTo>
                  <a:cubicBezTo>
                    <a:pt x="1571248" y="2683509"/>
                    <a:pt x="1550579" y="2658267"/>
                    <a:pt x="1550198" y="2615405"/>
                  </a:cubicBezTo>
                  <a:cubicBezTo>
                    <a:pt x="1550198" y="2565970"/>
                    <a:pt x="1550198" y="2516535"/>
                    <a:pt x="1550198" y="2459004"/>
                  </a:cubicBezTo>
                  <a:lnTo>
                    <a:pt x="1337504" y="2643027"/>
                  </a:lnTo>
                  <a:cubicBezTo>
                    <a:pt x="1263876" y="2707131"/>
                    <a:pt x="1190438" y="2771520"/>
                    <a:pt x="1116524" y="2835147"/>
                  </a:cubicBezTo>
                  <a:cubicBezTo>
                    <a:pt x="1084806" y="2862483"/>
                    <a:pt x="1051088" y="2861436"/>
                    <a:pt x="1028609" y="2834004"/>
                  </a:cubicBezTo>
                  <a:cubicBezTo>
                    <a:pt x="1006130" y="2806572"/>
                    <a:pt x="1010702" y="2776854"/>
                    <a:pt x="1041753" y="2749517"/>
                  </a:cubicBezTo>
                  <a:cubicBezTo>
                    <a:pt x="1133003" y="2669602"/>
                    <a:pt x="1224728" y="2589878"/>
                    <a:pt x="1316549" y="2510058"/>
                  </a:cubicBezTo>
                  <a:cubicBezTo>
                    <a:pt x="1388368" y="2447479"/>
                    <a:pt x="1460377" y="2385281"/>
                    <a:pt x="1531433" y="2321749"/>
                  </a:cubicBezTo>
                  <a:cubicBezTo>
                    <a:pt x="1541582" y="2312737"/>
                    <a:pt x="1548030" y="2300282"/>
                    <a:pt x="1549531" y="2286792"/>
                  </a:cubicBezTo>
                  <a:cubicBezTo>
                    <a:pt x="1550674" y="2128487"/>
                    <a:pt x="1550198" y="1970086"/>
                    <a:pt x="1549531" y="1811781"/>
                  </a:cubicBezTo>
                  <a:cubicBezTo>
                    <a:pt x="1549062" y="1807363"/>
                    <a:pt x="1548202" y="1802996"/>
                    <a:pt x="1546959" y="1798731"/>
                  </a:cubicBezTo>
                  <a:close/>
                  <a:moveTo>
                    <a:pt x="567980" y="1006442"/>
                  </a:moveTo>
                  <a:cubicBezTo>
                    <a:pt x="689320" y="1008298"/>
                    <a:pt x="789254" y="911561"/>
                    <a:pt x="791341" y="790224"/>
                  </a:cubicBezTo>
                  <a:cubicBezTo>
                    <a:pt x="792293" y="672876"/>
                    <a:pt x="691900" y="571149"/>
                    <a:pt x="574361" y="569339"/>
                  </a:cubicBezTo>
                  <a:cubicBezTo>
                    <a:pt x="453117" y="569456"/>
                    <a:pt x="354047" y="666161"/>
                    <a:pt x="351000" y="787367"/>
                  </a:cubicBezTo>
                  <a:cubicBezTo>
                    <a:pt x="349857" y="905191"/>
                    <a:pt x="448727" y="1005108"/>
                    <a:pt x="567980" y="1006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 name="Google Shape;171;p11"/>
            <p:cNvSpPr/>
            <p:nvPr/>
          </p:nvSpPr>
          <p:spPr>
            <a:xfrm>
              <a:off x="4230234" y="2455001"/>
              <a:ext cx="1198731" cy="115264"/>
            </a:xfrm>
            <a:custGeom>
              <a:avLst/>
              <a:gdLst/>
              <a:ahLst/>
              <a:cxnLst/>
              <a:rect l="l" t="t" r="r" b="b"/>
              <a:pathLst>
                <a:path w="1198731" h="115264" extrusionOk="0">
                  <a:moveTo>
                    <a:pt x="600305" y="470"/>
                  </a:moveTo>
                  <a:lnTo>
                    <a:pt x="1118179" y="470"/>
                  </a:lnTo>
                  <a:cubicBezTo>
                    <a:pt x="1128855" y="-234"/>
                    <a:pt x="1139575" y="117"/>
                    <a:pt x="1150183" y="1518"/>
                  </a:cubicBezTo>
                  <a:cubicBezTo>
                    <a:pt x="1180949" y="7614"/>
                    <a:pt x="1199046" y="26759"/>
                    <a:pt x="1198856" y="58668"/>
                  </a:cubicBezTo>
                  <a:cubicBezTo>
                    <a:pt x="1198856" y="88577"/>
                    <a:pt x="1180949" y="107055"/>
                    <a:pt x="1152183" y="113723"/>
                  </a:cubicBezTo>
                  <a:cubicBezTo>
                    <a:pt x="1141594" y="115317"/>
                    <a:pt x="1130864" y="115764"/>
                    <a:pt x="1120179" y="115056"/>
                  </a:cubicBezTo>
                  <a:lnTo>
                    <a:pt x="77287" y="115056"/>
                  </a:lnTo>
                  <a:cubicBezTo>
                    <a:pt x="67751" y="115672"/>
                    <a:pt x="58177" y="115321"/>
                    <a:pt x="48712" y="114008"/>
                  </a:cubicBezTo>
                  <a:cubicBezTo>
                    <a:pt x="18137" y="107722"/>
                    <a:pt x="-342" y="88767"/>
                    <a:pt x="134" y="56858"/>
                  </a:cubicBezTo>
                  <a:cubicBezTo>
                    <a:pt x="611" y="24950"/>
                    <a:pt x="19184" y="6662"/>
                    <a:pt x="50236" y="1232"/>
                  </a:cubicBezTo>
                  <a:cubicBezTo>
                    <a:pt x="60895" y="72"/>
                    <a:pt x="71633" y="-183"/>
                    <a:pt x="82335" y="47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 name="Google Shape;172;p11"/>
            <p:cNvSpPr/>
            <p:nvPr/>
          </p:nvSpPr>
          <p:spPr>
            <a:xfrm>
              <a:off x="4658677" y="3140484"/>
              <a:ext cx="999562" cy="115265"/>
            </a:xfrm>
            <a:custGeom>
              <a:avLst/>
              <a:gdLst/>
              <a:ahLst/>
              <a:cxnLst/>
              <a:rect l="l" t="t" r="r" b="b"/>
              <a:pathLst>
                <a:path w="999562" h="115265" extrusionOk="0">
                  <a:moveTo>
                    <a:pt x="495997" y="115088"/>
                  </a:moveTo>
                  <a:lnTo>
                    <a:pt x="78707" y="115088"/>
                  </a:lnTo>
                  <a:cubicBezTo>
                    <a:pt x="68021" y="115748"/>
                    <a:pt x="57296" y="115301"/>
                    <a:pt x="46703" y="113754"/>
                  </a:cubicBezTo>
                  <a:cubicBezTo>
                    <a:pt x="18128" y="107087"/>
                    <a:pt x="411" y="88799"/>
                    <a:pt x="125" y="58795"/>
                  </a:cubicBezTo>
                  <a:cubicBezTo>
                    <a:pt x="125" y="27077"/>
                    <a:pt x="17937" y="7931"/>
                    <a:pt x="48512" y="1645"/>
                  </a:cubicBezTo>
                  <a:cubicBezTo>
                    <a:pt x="60290" y="117"/>
                    <a:pt x="72189" y="-266"/>
                    <a:pt x="84041" y="502"/>
                  </a:cubicBezTo>
                  <a:lnTo>
                    <a:pt x="925955" y="502"/>
                  </a:lnTo>
                  <a:cubicBezTo>
                    <a:pt x="973580" y="502"/>
                    <a:pt x="1000250" y="22028"/>
                    <a:pt x="999679" y="58509"/>
                  </a:cubicBezTo>
                  <a:cubicBezTo>
                    <a:pt x="999107" y="94990"/>
                    <a:pt x="972914" y="114326"/>
                    <a:pt x="927670" y="114802"/>
                  </a:cubicBezTo>
                  <a:lnTo>
                    <a:pt x="495997" y="114802"/>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 name="Google Shape;173;p11"/>
            <p:cNvSpPr/>
            <p:nvPr/>
          </p:nvSpPr>
          <p:spPr>
            <a:xfrm>
              <a:off x="4708186" y="2683848"/>
              <a:ext cx="949971" cy="114956"/>
            </a:xfrm>
            <a:custGeom>
              <a:avLst/>
              <a:gdLst/>
              <a:ahLst/>
              <a:cxnLst/>
              <a:rect l="l" t="t" r="r" b="b"/>
              <a:pathLst>
                <a:path w="949971" h="114956" extrusionOk="0">
                  <a:moveTo>
                    <a:pt x="474301" y="114523"/>
                  </a:moveTo>
                  <a:lnTo>
                    <a:pt x="85872" y="114523"/>
                  </a:lnTo>
                  <a:cubicBezTo>
                    <a:pt x="76347" y="114523"/>
                    <a:pt x="66822" y="114523"/>
                    <a:pt x="57297" y="114523"/>
                  </a:cubicBezTo>
                  <a:cubicBezTo>
                    <a:pt x="23102" y="112047"/>
                    <a:pt x="623" y="89377"/>
                    <a:pt x="147" y="57945"/>
                  </a:cubicBezTo>
                  <a:cubicBezTo>
                    <a:pt x="-697" y="27235"/>
                    <a:pt x="23515" y="1656"/>
                    <a:pt x="54225" y="812"/>
                  </a:cubicBezTo>
                  <a:cubicBezTo>
                    <a:pt x="54931" y="793"/>
                    <a:pt x="55638" y="787"/>
                    <a:pt x="56344" y="795"/>
                  </a:cubicBezTo>
                  <a:cubicBezTo>
                    <a:pt x="89586" y="-729"/>
                    <a:pt x="123019" y="795"/>
                    <a:pt x="156261" y="795"/>
                  </a:cubicBezTo>
                  <a:lnTo>
                    <a:pt x="862540" y="795"/>
                  </a:lnTo>
                  <a:cubicBezTo>
                    <a:pt x="872065" y="795"/>
                    <a:pt x="881590" y="795"/>
                    <a:pt x="891115" y="795"/>
                  </a:cubicBezTo>
                  <a:cubicBezTo>
                    <a:pt x="926929" y="2890"/>
                    <a:pt x="950932" y="26893"/>
                    <a:pt x="950075" y="59183"/>
                  </a:cubicBezTo>
                  <a:cubicBezTo>
                    <a:pt x="949218" y="91473"/>
                    <a:pt x="925977" y="113190"/>
                    <a:pt x="891782" y="114523"/>
                  </a:cubicBezTo>
                  <a:cubicBezTo>
                    <a:pt x="859778" y="115761"/>
                    <a:pt x="827583" y="114523"/>
                    <a:pt x="795484" y="11452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 name="Google Shape;174;p11"/>
            <p:cNvSpPr/>
            <p:nvPr/>
          </p:nvSpPr>
          <p:spPr>
            <a:xfrm>
              <a:off x="4772273" y="2912322"/>
              <a:ext cx="885753" cy="114691"/>
            </a:xfrm>
            <a:custGeom>
              <a:avLst/>
              <a:gdLst/>
              <a:ahLst/>
              <a:cxnLst/>
              <a:rect l="l" t="t" r="r" b="b"/>
              <a:pathLst>
                <a:path w="885753" h="114691" extrusionOk="0">
                  <a:moveTo>
                    <a:pt x="447076" y="349"/>
                  </a:moveTo>
                  <a:lnTo>
                    <a:pt x="807502" y="349"/>
                  </a:lnTo>
                  <a:cubicBezTo>
                    <a:pt x="818186" y="-195"/>
                    <a:pt x="828897" y="219"/>
                    <a:pt x="839506" y="1588"/>
                  </a:cubicBezTo>
                  <a:cubicBezTo>
                    <a:pt x="867546" y="6972"/>
                    <a:pt x="887309" y="32226"/>
                    <a:pt x="885798" y="60738"/>
                  </a:cubicBezTo>
                  <a:cubicBezTo>
                    <a:pt x="884412" y="90853"/>
                    <a:pt x="859363" y="114426"/>
                    <a:pt x="829219" y="113983"/>
                  </a:cubicBezTo>
                  <a:cubicBezTo>
                    <a:pt x="772069" y="115411"/>
                    <a:pt x="714919" y="114554"/>
                    <a:pt x="657769" y="114554"/>
                  </a:cubicBezTo>
                  <a:lnTo>
                    <a:pt x="90650" y="114554"/>
                  </a:lnTo>
                  <a:cubicBezTo>
                    <a:pt x="82364" y="114554"/>
                    <a:pt x="73982" y="114554"/>
                    <a:pt x="65695" y="114554"/>
                  </a:cubicBezTo>
                  <a:cubicBezTo>
                    <a:pt x="23975" y="113411"/>
                    <a:pt x="-980" y="91123"/>
                    <a:pt x="163" y="55785"/>
                  </a:cubicBezTo>
                  <a:cubicBezTo>
                    <a:pt x="1306" y="20447"/>
                    <a:pt x="25214" y="540"/>
                    <a:pt x="65314" y="445"/>
                  </a:cubicBezTo>
                  <a:cubicBezTo>
                    <a:pt x="192568" y="64"/>
                    <a:pt x="319822" y="349"/>
                    <a:pt x="447076" y="34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 name="Google Shape;175;p11"/>
            <p:cNvSpPr/>
            <p:nvPr/>
          </p:nvSpPr>
          <p:spPr>
            <a:xfrm>
              <a:off x="5887211" y="3118313"/>
              <a:ext cx="113728" cy="102926"/>
            </a:xfrm>
            <a:custGeom>
              <a:avLst/>
              <a:gdLst/>
              <a:ahLst/>
              <a:cxnLst/>
              <a:rect l="l" t="t" r="r" b="b"/>
              <a:pathLst>
                <a:path w="113728" h="102926" extrusionOk="0">
                  <a:moveTo>
                    <a:pt x="113854" y="52009"/>
                  </a:moveTo>
                  <a:cubicBezTo>
                    <a:pt x="110474" y="83391"/>
                    <a:pt x="82294" y="106090"/>
                    <a:pt x="50912" y="102710"/>
                  </a:cubicBezTo>
                  <a:cubicBezTo>
                    <a:pt x="23872" y="99798"/>
                    <a:pt x="2630" y="78233"/>
                    <a:pt x="125" y="51152"/>
                  </a:cubicBezTo>
                  <a:cubicBezTo>
                    <a:pt x="3505" y="19770"/>
                    <a:pt x="31685" y="-2929"/>
                    <a:pt x="63067" y="451"/>
                  </a:cubicBezTo>
                  <a:cubicBezTo>
                    <a:pt x="90107" y="3363"/>
                    <a:pt x="111349" y="24928"/>
                    <a:pt x="113854" y="5200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 name="Google Shape;176;p11"/>
            <p:cNvSpPr/>
            <p:nvPr/>
          </p:nvSpPr>
          <p:spPr>
            <a:xfrm>
              <a:off x="3944106" y="4142508"/>
              <a:ext cx="113740" cy="112791"/>
            </a:xfrm>
            <a:custGeom>
              <a:avLst/>
              <a:gdLst/>
              <a:ahLst/>
              <a:cxnLst/>
              <a:rect l="l" t="t" r="r" b="b"/>
              <a:pathLst>
                <a:path w="113740" h="112791" extrusionOk="0">
                  <a:moveTo>
                    <a:pt x="113859" y="54895"/>
                  </a:moveTo>
                  <a:cubicBezTo>
                    <a:pt x="114339" y="86241"/>
                    <a:pt x="89478" y="112122"/>
                    <a:pt x="58138" y="112902"/>
                  </a:cubicBezTo>
                  <a:cubicBezTo>
                    <a:pt x="26828" y="113383"/>
                    <a:pt x="962" y="88579"/>
                    <a:pt x="131" y="57276"/>
                  </a:cubicBezTo>
                  <a:cubicBezTo>
                    <a:pt x="-293" y="26137"/>
                    <a:pt x="24607" y="550"/>
                    <a:pt x="55746" y="126"/>
                  </a:cubicBezTo>
                  <a:cubicBezTo>
                    <a:pt x="55750" y="126"/>
                    <a:pt x="55753" y="126"/>
                    <a:pt x="55757" y="126"/>
                  </a:cubicBezTo>
                  <a:cubicBezTo>
                    <a:pt x="86781" y="-418"/>
                    <a:pt x="112571" y="23893"/>
                    <a:pt x="113859" y="5489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77" name="Google Shape;177;p11"/>
          <p:cNvGrpSpPr/>
          <p:nvPr/>
        </p:nvGrpSpPr>
        <p:grpSpPr>
          <a:xfrm>
            <a:off x="3446029" y="2360284"/>
            <a:ext cx="539916" cy="539965"/>
            <a:chOff x="2743771" y="1600200"/>
            <a:chExt cx="3657028" cy="3657360"/>
          </a:xfrm>
        </p:grpSpPr>
        <p:sp>
          <p:nvSpPr>
            <p:cNvPr id="178" name="Google Shape;178;p11"/>
            <p:cNvSpPr/>
            <p:nvPr/>
          </p:nvSpPr>
          <p:spPr>
            <a:xfrm>
              <a:off x="2743771" y="1600200"/>
              <a:ext cx="3657028" cy="3657360"/>
            </a:xfrm>
            <a:custGeom>
              <a:avLst/>
              <a:gdLst/>
              <a:ahLst/>
              <a:cxnLst/>
              <a:rect l="l" t="t" r="r" b="b"/>
              <a:pathLst>
                <a:path w="3657028" h="3657360" extrusionOk="0">
                  <a:moveTo>
                    <a:pt x="3657196" y="3414872"/>
                  </a:moveTo>
                  <a:cubicBezTo>
                    <a:pt x="3653100" y="3428398"/>
                    <a:pt x="3649290" y="3442018"/>
                    <a:pt x="3644813" y="3455449"/>
                  </a:cubicBezTo>
                  <a:cubicBezTo>
                    <a:pt x="3607761" y="3567272"/>
                    <a:pt x="3531371" y="3636424"/>
                    <a:pt x="3415070" y="3653759"/>
                  </a:cubicBezTo>
                  <a:cubicBezTo>
                    <a:pt x="3304390" y="3670618"/>
                    <a:pt x="3212378" y="3630423"/>
                    <a:pt x="3146846" y="3540602"/>
                  </a:cubicBezTo>
                  <a:cubicBezTo>
                    <a:pt x="3079314" y="3447924"/>
                    <a:pt x="3074456" y="3347149"/>
                    <a:pt x="3124463" y="3243898"/>
                  </a:cubicBezTo>
                  <a:cubicBezTo>
                    <a:pt x="3128558" y="3235421"/>
                    <a:pt x="3133321" y="3227230"/>
                    <a:pt x="3135893" y="3222467"/>
                  </a:cubicBezTo>
                  <a:lnTo>
                    <a:pt x="2691932" y="2778507"/>
                  </a:lnTo>
                  <a:cubicBezTo>
                    <a:pt x="2526578" y="2915381"/>
                    <a:pt x="2333126" y="2984342"/>
                    <a:pt x="2112241" y="2967197"/>
                  </a:cubicBezTo>
                  <a:cubicBezTo>
                    <a:pt x="1891356" y="2950052"/>
                    <a:pt x="1710191" y="2853850"/>
                    <a:pt x="1562458" y="2688400"/>
                  </a:cubicBezTo>
                  <a:lnTo>
                    <a:pt x="1294710" y="2885568"/>
                  </a:lnTo>
                  <a:cubicBezTo>
                    <a:pt x="1325857" y="3031396"/>
                    <a:pt x="1283852" y="3132361"/>
                    <a:pt x="1173362" y="3180843"/>
                  </a:cubicBezTo>
                  <a:cubicBezTo>
                    <a:pt x="1074628" y="3223938"/>
                    <a:pt x="959202" y="3190794"/>
                    <a:pt x="898375" y="3101881"/>
                  </a:cubicBezTo>
                  <a:cubicBezTo>
                    <a:pt x="837213" y="3013125"/>
                    <a:pt x="847727" y="2893435"/>
                    <a:pt x="923426" y="2816702"/>
                  </a:cubicBezTo>
                  <a:cubicBezTo>
                    <a:pt x="1004007" y="2734787"/>
                    <a:pt x="1118974" y="2727929"/>
                    <a:pt x="1229273" y="2800700"/>
                  </a:cubicBezTo>
                  <a:lnTo>
                    <a:pt x="1490354" y="2608486"/>
                  </a:lnTo>
                  <a:cubicBezTo>
                    <a:pt x="1458350" y="2524094"/>
                    <a:pt x="1423679" y="2445894"/>
                    <a:pt x="1399676" y="2364741"/>
                  </a:cubicBezTo>
                  <a:cubicBezTo>
                    <a:pt x="1383769" y="2311877"/>
                    <a:pt x="1381388" y="2254822"/>
                    <a:pt x="1374720" y="2199387"/>
                  </a:cubicBezTo>
                  <a:cubicBezTo>
                    <a:pt x="1372720" y="2182813"/>
                    <a:pt x="1369481" y="2173860"/>
                    <a:pt x="1350336" y="2172717"/>
                  </a:cubicBezTo>
                  <a:cubicBezTo>
                    <a:pt x="1087954" y="2156270"/>
                    <a:pt x="825509" y="2139506"/>
                    <a:pt x="563000" y="2122425"/>
                  </a:cubicBezTo>
                  <a:cubicBezTo>
                    <a:pt x="559532" y="2122567"/>
                    <a:pt x="556087" y="2123045"/>
                    <a:pt x="552713" y="2123854"/>
                  </a:cubicBezTo>
                  <a:cubicBezTo>
                    <a:pt x="500706" y="2209579"/>
                    <a:pt x="427554" y="2243297"/>
                    <a:pt x="347449" y="2218532"/>
                  </a:cubicBezTo>
                  <a:cubicBezTo>
                    <a:pt x="273240" y="2195393"/>
                    <a:pt x="224332" y="2124682"/>
                    <a:pt x="228863" y="2047082"/>
                  </a:cubicBezTo>
                  <a:cubicBezTo>
                    <a:pt x="234481" y="1972088"/>
                    <a:pt x="288725" y="1909707"/>
                    <a:pt x="362213" y="1893730"/>
                  </a:cubicBezTo>
                  <a:cubicBezTo>
                    <a:pt x="449652" y="1877061"/>
                    <a:pt x="517661" y="1917733"/>
                    <a:pt x="561571" y="2014316"/>
                  </a:cubicBezTo>
                  <a:cubicBezTo>
                    <a:pt x="699302" y="2023841"/>
                    <a:pt x="837796" y="2033366"/>
                    <a:pt x="977051" y="2042320"/>
                  </a:cubicBezTo>
                  <a:cubicBezTo>
                    <a:pt x="1099352" y="2050225"/>
                    <a:pt x="1221749" y="2056988"/>
                    <a:pt x="1343954" y="2065751"/>
                  </a:cubicBezTo>
                  <a:cubicBezTo>
                    <a:pt x="1371291" y="2067656"/>
                    <a:pt x="1382054" y="2062417"/>
                    <a:pt x="1387484" y="2032128"/>
                  </a:cubicBezTo>
                  <a:cubicBezTo>
                    <a:pt x="1409705" y="1901280"/>
                    <a:pt x="1465498" y="1778437"/>
                    <a:pt x="1549409" y="1675607"/>
                  </a:cubicBezTo>
                  <a:cubicBezTo>
                    <a:pt x="1556076" y="1667225"/>
                    <a:pt x="1562458" y="1658748"/>
                    <a:pt x="1566554" y="1653509"/>
                  </a:cubicBezTo>
                  <a:lnTo>
                    <a:pt x="637580" y="724631"/>
                  </a:lnTo>
                  <a:cubicBezTo>
                    <a:pt x="584717" y="744443"/>
                    <a:pt x="529186" y="773780"/>
                    <a:pt x="470131" y="785686"/>
                  </a:cubicBezTo>
                  <a:cubicBezTo>
                    <a:pt x="254675" y="829501"/>
                    <a:pt x="48078" y="686055"/>
                    <a:pt x="7025" y="469647"/>
                  </a:cubicBezTo>
                  <a:cubicBezTo>
                    <a:pt x="5225" y="463132"/>
                    <a:pt x="2933" y="456764"/>
                    <a:pt x="167" y="450597"/>
                  </a:cubicBezTo>
                  <a:lnTo>
                    <a:pt x="167" y="343060"/>
                  </a:lnTo>
                  <a:cubicBezTo>
                    <a:pt x="2872" y="338084"/>
                    <a:pt x="5074" y="332851"/>
                    <a:pt x="6740" y="327439"/>
                  </a:cubicBezTo>
                  <a:cubicBezTo>
                    <a:pt x="38648" y="174181"/>
                    <a:pt x="128755" y="71883"/>
                    <a:pt x="276011" y="19781"/>
                  </a:cubicBezTo>
                  <a:cubicBezTo>
                    <a:pt x="297919" y="12066"/>
                    <a:pt x="320684" y="6636"/>
                    <a:pt x="342686" y="160"/>
                  </a:cubicBezTo>
                  <a:lnTo>
                    <a:pt x="449652" y="160"/>
                  </a:lnTo>
                  <a:cubicBezTo>
                    <a:pt x="492038" y="14638"/>
                    <a:pt x="535377" y="26544"/>
                    <a:pt x="576620" y="44165"/>
                  </a:cubicBezTo>
                  <a:cubicBezTo>
                    <a:pt x="620340" y="63215"/>
                    <a:pt x="632818" y="93600"/>
                    <a:pt x="615959" y="125127"/>
                  </a:cubicBezTo>
                  <a:cubicBezTo>
                    <a:pt x="600052" y="154941"/>
                    <a:pt x="570810" y="159703"/>
                    <a:pt x="529186" y="139415"/>
                  </a:cubicBezTo>
                  <a:cubicBezTo>
                    <a:pt x="329828" y="41784"/>
                    <a:pt x="101418" y="183992"/>
                    <a:pt x="107609" y="404020"/>
                  </a:cubicBezTo>
                  <a:cubicBezTo>
                    <a:pt x="110848" y="520987"/>
                    <a:pt x="167617" y="608807"/>
                    <a:pt x="273916" y="658623"/>
                  </a:cubicBezTo>
                  <a:cubicBezTo>
                    <a:pt x="380215" y="708439"/>
                    <a:pt x="486419" y="696723"/>
                    <a:pt x="578716" y="621666"/>
                  </a:cubicBezTo>
                  <a:cubicBezTo>
                    <a:pt x="668727" y="548990"/>
                    <a:pt x="701017" y="452026"/>
                    <a:pt x="679871" y="338297"/>
                  </a:cubicBezTo>
                  <a:cubicBezTo>
                    <a:pt x="677966" y="327820"/>
                    <a:pt x="674442" y="317628"/>
                    <a:pt x="672251" y="307150"/>
                  </a:cubicBezTo>
                  <a:cubicBezTo>
                    <a:pt x="665298" y="274003"/>
                    <a:pt x="679205" y="246667"/>
                    <a:pt x="707018" y="237999"/>
                  </a:cubicBezTo>
                  <a:cubicBezTo>
                    <a:pt x="736259" y="228474"/>
                    <a:pt x="765120" y="244857"/>
                    <a:pt x="775502" y="278671"/>
                  </a:cubicBezTo>
                  <a:cubicBezTo>
                    <a:pt x="802861" y="363288"/>
                    <a:pt x="800068" y="454770"/>
                    <a:pt x="767597" y="537560"/>
                  </a:cubicBezTo>
                  <a:cubicBezTo>
                    <a:pt x="754262" y="571660"/>
                    <a:pt x="735116" y="603378"/>
                    <a:pt x="719972" y="632810"/>
                  </a:cubicBezTo>
                  <a:lnTo>
                    <a:pt x="1653422" y="1566260"/>
                  </a:lnTo>
                  <a:cubicBezTo>
                    <a:pt x="1747687" y="1486075"/>
                    <a:pt x="1859000" y="1428448"/>
                    <a:pt x="1978891" y="1397763"/>
                  </a:cubicBezTo>
                  <a:cubicBezTo>
                    <a:pt x="1961365" y="1298417"/>
                    <a:pt x="1945077" y="1201453"/>
                    <a:pt x="1927265" y="1104583"/>
                  </a:cubicBezTo>
                  <a:cubicBezTo>
                    <a:pt x="1906977" y="992188"/>
                    <a:pt x="1885736" y="880079"/>
                    <a:pt x="1867067" y="767494"/>
                  </a:cubicBezTo>
                  <a:cubicBezTo>
                    <a:pt x="1863162" y="743776"/>
                    <a:pt x="1853637" y="734537"/>
                    <a:pt x="1831444" y="727298"/>
                  </a:cubicBezTo>
                  <a:cubicBezTo>
                    <a:pt x="1755984" y="702674"/>
                    <a:pt x="1708895" y="627651"/>
                    <a:pt x="1719525" y="548990"/>
                  </a:cubicBezTo>
                  <a:cubicBezTo>
                    <a:pt x="1728810" y="470369"/>
                    <a:pt x="1791688" y="408880"/>
                    <a:pt x="1870496" y="401352"/>
                  </a:cubicBezTo>
                  <a:cubicBezTo>
                    <a:pt x="1947943" y="394855"/>
                    <a:pt x="2019834" y="442022"/>
                    <a:pt x="2044709" y="515652"/>
                  </a:cubicBezTo>
                  <a:cubicBezTo>
                    <a:pt x="2067378" y="583185"/>
                    <a:pt x="2045566" y="652812"/>
                    <a:pt x="1988797" y="701866"/>
                  </a:cubicBezTo>
                  <a:cubicBezTo>
                    <a:pt x="1979272" y="710058"/>
                    <a:pt x="1969747" y="727203"/>
                    <a:pt x="1971747" y="738347"/>
                  </a:cubicBezTo>
                  <a:cubicBezTo>
                    <a:pt x="2007466" y="946849"/>
                    <a:pt x="2044994" y="1155161"/>
                    <a:pt x="2082237" y="1363473"/>
                  </a:cubicBezTo>
                  <a:cubicBezTo>
                    <a:pt x="2083753" y="1368752"/>
                    <a:pt x="2085663" y="1373910"/>
                    <a:pt x="2087952" y="1378903"/>
                  </a:cubicBezTo>
                  <a:cubicBezTo>
                    <a:pt x="2273974" y="1359311"/>
                    <a:pt x="2460970" y="1405664"/>
                    <a:pt x="2616304" y="1509872"/>
                  </a:cubicBezTo>
                  <a:lnTo>
                    <a:pt x="2773752" y="1305847"/>
                  </a:lnTo>
                  <a:cubicBezTo>
                    <a:pt x="2818805" y="1247458"/>
                    <a:pt x="2863097" y="1188403"/>
                    <a:pt x="2909483" y="1131063"/>
                  </a:cubicBezTo>
                  <a:cubicBezTo>
                    <a:pt x="2926724" y="1109822"/>
                    <a:pt x="2930438" y="1095725"/>
                    <a:pt x="2912627" y="1070674"/>
                  </a:cubicBezTo>
                  <a:cubicBezTo>
                    <a:pt x="2842366" y="969658"/>
                    <a:pt x="2846860" y="834473"/>
                    <a:pt x="2923676" y="738347"/>
                  </a:cubicBezTo>
                  <a:cubicBezTo>
                    <a:pt x="2999638" y="641534"/>
                    <a:pt x="3129714" y="605340"/>
                    <a:pt x="3244764" y="649003"/>
                  </a:cubicBezTo>
                  <a:cubicBezTo>
                    <a:pt x="3359947" y="692204"/>
                    <a:pt x="3433970" y="804934"/>
                    <a:pt x="3427834" y="927799"/>
                  </a:cubicBezTo>
                  <a:cubicBezTo>
                    <a:pt x="3419239" y="1083695"/>
                    <a:pt x="3285893" y="1203105"/>
                    <a:pt x="3129998" y="1194510"/>
                  </a:cubicBezTo>
                  <a:cubicBezTo>
                    <a:pt x="3106811" y="1193232"/>
                    <a:pt x="3083870" y="1189101"/>
                    <a:pt x="3061693" y="1182212"/>
                  </a:cubicBezTo>
                  <a:cubicBezTo>
                    <a:pt x="3048167" y="1177926"/>
                    <a:pt x="3034928" y="1172687"/>
                    <a:pt x="3017592" y="1166401"/>
                  </a:cubicBezTo>
                  <a:lnTo>
                    <a:pt x="2702600" y="1573594"/>
                  </a:lnTo>
                  <a:cubicBezTo>
                    <a:pt x="3027085" y="1863732"/>
                    <a:pt x="3061185" y="2359627"/>
                    <a:pt x="2779467" y="2691448"/>
                  </a:cubicBezTo>
                  <a:lnTo>
                    <a:pt x="3218284" y="3129598"/>
                  </a:lnTo>
                  <a:cubicBezTo>
                    <a:pt x="3263623" y="3118264"/>
                    <a:pt x="3313534" y="3097690"/>
                    <a:pt x="3363635" y="3094832"/>
                  </a:cubicBezTo>
                  <a:cubicBezTo>
                    <a:pt x="3499843" y="3087212"/>
                    <a:pt x="3613286" y="3174937"/>
                    <a:pt x="3648909" y="3306763"/>
                  </a:cubicBezTo>
                  <a:cubicBezTo>
                    <a:pt x="3650909" y="3314479"/>
                    <a:pt x="3654434" y="3321813"/>
                    <a:pt x="3657196" y="3329338"/>
                  </a:cubicBezTo>
                  <a:close/>
                  <a:moveTo>
                    <a:pt x="1480829" y="2172622"/>
                  </a:moveTo>
                  <a:cubicBezTo>
                    <a:pt x="1482184" y="2553480"/>
                    <a:pt x="1790344" y="2862023"/>
                    <a:pt x="2171201" y="2863851"/>
                  </a:cubicBezTo>
                  <a:cubicBezTo>
                    <a:pt x="2550391" y="2864422"/>
                    <a:pt x="2862239" y="2553622"/>
                    <a:pt x="2863287" y="2174146"/>
                  </a:cubicBezTo>
                  <a:cubicBezTo>
                    <a:pt x="2863708" y="1792390"/>
                    <a:pt x="2554575" y="1482575"/>
                    <a:pt x="2172820" y="1482154"/>
                  </a:cubicBezTo>
                  <a:cubicBezTo>
                    <a:pt x="1791064" y="1481733"/>
                    <a:pt x="1481249" y="1790866"/>
                    <a:pt x="1480829" y="2172622"/>
                  </a:cubicBezTo>
                  <a:close/>
                  <a:moveTo>
                    <a:pt x="3146275" y="1087248"/>
                  </a:moveTo>
                  <a:cubicBezTo>
                    <a:pt x="3242629" y="1087091"/>
                    <a:pt x="3320744" y="1009103"/>
                    <a:pt x="3321059" y="912750"/>
                  </a:cubicBezTo>
                  <a:cubicBezTo>
                    <a:pt x="3320345" y="816456"/>
                    <a:pt x="3242846" y="738365"/>
                    <a:pt x="3146561" y="736918"/>
                  </a:cubicBezTo>
                  <a:cubicBezTo>
                    <a:pt x="3049610" y="736756"/>
                    <a:pt x="2970883" y="815219"/>
                    <a:pt x="2970721" y="912170"/>
                  </a:cubicBezTo>
                  <a:cubicBezTo>
                    <a:pt x="2970720" y="912839"/>
                    <a:pt x="2970723" y="913509"/>
                    <a:pt x="2970729" y="914179"/>
                  </a:cubicBezTo>
                  <a:cubicBezTo>
                    <a:pt x="2970879" y="1009920"/>
                    <a:pt x="3048615" y="1087412"/>
                    <a:pt x="3144356" y="1087261"/>
                  </a:cubicBezTo>
                  <a:cubicBezTo>
                    <a:pt x="3144996" y="1087260"/>
                    <a:pt x="3145635" y="1087256"/>
                    <a:pt x="3146275" y="1087248"/>
                  </a:cubicBezTo>
                  <a:close/>
                  <a:moveTo>
                    <a:pt x="3199615" y="3374486"/>
                  </a:moveTo>
                  <a:cubicBezTo>
                    <a:pt x="3199194" y="3471226"/>
                    <a:pt x="3277277" y="3549990"/>
                    <a:pt x="3374017" y="3550411"/>
                  </a:cubicBezTo>
                  <a:cubicBezTo>
                    <a:pt x="3470757" y="3550831"/>
                    <a:pt x="3549521" y="3472749"/>
                    <a:pt x="3549941" y="3376009"/>
                  </a:cubicBezTo>
                  <a:cubicBezTo>
                    <a:pt x="3550362" y="3279269"/>
                    <a:pt x="3472279" y="3200505"/>
                    <a:pt x="3375539" y="3200084"/>
                  </a:cubicBezTo>
                  <a:cubicBezTo>
                    <a:pt x="3375127" y="3200083"/>
                    <a:pt x="3374715" y="3200082"/>
                    <a:pt x="3374303" y="3200083"/>
                  </a:cubicBezTo>
                  <a:cubicBezTo>
                    <a:pt x="3278067" y="3200396"/>
                    <a:pt x="3200085" y="3278250"/>
                    <a:pt x="3199615" y="3374486"/>
                  </a:cubicBezTo>
                  <a:close/>
                  <a:moveTo>
                    <a:pt x="1201270" y="2974436"/>
                  </a:moveTo>
                  <a:cubicBezTo>
                    <a:pt x="1202169" y="2910422"/>
                    <a:pt x="1151004" y="2857799"/>
                    <a:pt x="1086990" y="2856900"/>
                  </a:cubicBezTo>
                  <a:cubicBezTo>
                    <a:pt x="1085967" y="2856886"/>
                    <a:pt x="1084945" y="2856885"/>
                    <a:pt x="1083922" y="2856898"/>
                  </a:cubicBezTo>
                  <a:cubicBezTo>
                    <a:pt x="1018745" y="2856581"/>
                    <a:pt x="965652" y="2909161"/>
                    <a:pt x="965336" y="2974338"/>
                  </a:cubicBezTo>
                  <a:cubicBezTo>
                    <a:pt x="965336" y="2974339"/>
                    <a:pt x="965336" y="2974340"/>
                    <a:pt x="965336" y="2974341"/>
                  </a:cubicBezTo>
                  <a:cubicBezTo>
                    <a:pt x="966455" y="3039312"/>
                    <a:pt x="1018855" y="3091712"/>
                    <a:pt x="1083827" y="3092832"/>
                  </a:cubicBezTo>
                  <a:cubicBezTo>
                    <a:pt x="1148899" y="3092622"/>
                    <a:pt x="1201480" y="3039701"/>
                    <a:pt x="1201271" y="2974629"/>
                  </a:cubicBezTo>
                  <a:cubicBezTo>
                    <a:pt x="1201271" y="2974533"/>
                    <a:pt x="1201270" y="2974437"/>
                    <a:pt x="1201270" y="2974341"/>
                  </a:cubicBezTo>
                  <a:close/>
                  <a:moveTo>
                    <a:pt x="1946030" y="568897"/>
                  </a:moveTo>
                  <a:cubicBezTo>
                    <a:pt x="1945715" y="535221"/>
                    <a:pt x="1918271" y="508117"/>
                    <a:pt x="1884593" y="508223"/>
                  </a:cubicBezTo>
                  <a:cubicBezTo>
                    <a:pt x="1851148" y="509097"/>
                    <a:pt x="1824743" y="536918"/>
                    <a:pt x="1825617" y="570364"/>
                  </a:cubicBezTo>
                  <a:cubicBezTo>
                    <a:pt x="1825622" y="570542"/>
                    <a:pt x="1825627" y="570720"/>
                    <a:pt x="1825634" y="570898"/>
                  </a:cubicBezTo>
                  <a:cubicBezTo>
                    <a:pt x="1826103" y="603267"/>
                    <a:pt x="1852506" y="629246"/>
                    <a:pt x="1884879" y="629191"/>
                  </a:cubicBezTo>
                  <a:cubicBezTo>
                    <a:pt x="1917961" y="629875"/>
                    <a:pt x="1945333" y="603612"/>
                    <a:pt x="1946018" y="570531"/>
                  </a:cubicBezTo>
                  <a:cubicBezTo>
                    <a:pt x="1946029" y="569986"/>
                    <a:pt x="1946033" y="569442"/>
                    <a:pt x="1946030" y="568897"/>
                  </a:cubicBezTo>
                  <a:close/>
                  <a:moveTo>
                    <a:pt x="395169" y="2118615"/>
                  </a:moveTo>
                  <a:cubicBezTo>
                    <a:pt x="428673" y="2119249"/>
                    <a:pt x="456346" y="2092603"/>
                    <a:pt x="456980" y="2059099"/>
                  </a:cubicBezTo>
                  <a:cubicBezTo>
                    <a:pt x="456983" y="2058967"/>
                    <a:pt x="456985" y="2058835"/>
                    <a:pt x="456986" y="2058703"/>
                  </a:cubicBezTo>
                  <a:cubicBezTo>
                    <a:pt x="457840" y="2026244"/>
                    <a:pt x="432291" y="1999204"/>
                    <a:pt x="399836" y="1998219"/>
                  </a:cubicBezTo>
                  <a:cubicBezTo>
                    <a:pt x="366603" y="1996125"/>
                    <a:pt x="337965" y="2021369"/>
                    <a:pt x="335872" y="2054602"/>
                  </a:cubicBezTo>
                  <a:cubicBezTo>
                    <a:pt x="335855" y="2054858"/>
                    <a:pt x="335841" y="2055113"/>
                    <a:pt x="335828" y="2055369"/>
                  </a:cubicBezTo>
                  <a:cubicBezTo>
                    <a:pt x="334917" y="2089157"/>
                    <a:pt x="361391" y="2117373"/>
                    <a:pt x="395169" y="211861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 name="Google Shape;179;p11"/>
            <p:cNvSpPr/>
            <p:nvPr/>
          </p:nvSpPr>
          <p:spPr>
            <a:xfrm>
              <a:off x="4404741" y="3261452"/>
              <a:ext cx="1022420" cy="1022797"/>
            </a:xfrm>
            <a:custGeom>
              <a:avLst/>
              <a:gdLst/>
              <a:ahLst/>
              <a:cxnLst/>
              <a:rect l="l" t="t" r="r" b="b"/>
              <a:pathLst>
                <a:path w="1022420" h="1022797" extrusionOk="0">
                  <a:moveTo>
                    <a:pt x="457939" y="854078"/>
                  </a:moveTo>
                  <a:lnTo>
                    <a:pt x="303158" y="789880"/>
                  </a:lnTo>
                  <a:cubicBezTo>
                    <a:pt x="284108" y="810168"/>
                    <a:pt x="259819" y="837505"/>
                    <a:pt x="234197" y="863222"/>
                  </a:cubicBezTo>
                  <a:cubicBezTo>
                    <a:pt x="203812" y="893893"/>
                    <a:pt x="174189" y="896846"/>
                    <a:pt x="149996" y="873414"/>
                  </a:cubicBezTo>
                  <a:cubicBezTo>
                    <a:pt x="125802" y="849983"/>
                    <a:pt x="127707" y="818550"/>
                    <a:pt x="159521" y="786642"/>
                  </a:cubicBezTo>
                  <a:cubicBezTo>
                    <a:pt x="184000" y="762448"/>
                    <a:pt x="209622" y="739017"/>
                    <a:pt x="230577" y="719967"/>
                  </a:cubicBezTo>
                  <a:cubicBezTo>
                    <a:pt x="211527" y="669294"/>
                    <a:pt x="195525" y="624717"/>
                    <a:pt x="177142" y="581759"/>
                  </a:cubicBezTo>
                  <a:cubicBezTo>
                    <a:pt x="171161" y="572845"/>
                    <a:pt x="161454" y="567132"/>
                    <a:pt x="150758" y="566233"/>
                  </a:cubicBezTo>
                  <a:cubicBezTo>
                    <a:pt x="119992" y="564233"/>
                    <a:pt x="88940" y="566233"/>
                    <a:pt x="58079" y="565090"/>
                  </a:cubicBezTo>
                  <a:cubicBezTo>
                    <a:pt x="21789" y="562994"/>
                    <a:pt x="167" y="542516"/>
                    <a:pt x="167" y="511178"/>
                  </a:cubicBezTo>
                  <a:cubicBezTo>
                    <a:pt x="167" y="479841"/>
                    <a:pt x="21694" y="459553"/>
                    <a:pt x="59032" y="458219"/>
                  </a:cubicBezTo>
                  <a:cubicBezTo>
                    <a:pt x="94751" y="457172"/>
                    <a:pt x="137613" y="469364"/>
                    <a:pt x="163807" y="453647"/>
                  </a:cubicBezTo>
                  <a:cubicBezTo>
                    <a:pt x="186857" y="439836"/>
                    <a:pt x="190858" y="394783"/>
                    <a:pt x="204574" y="364208"/>
                  </a:cubicBezTo>
                  <a:cubicBezTo>
                    <a:pt x="212384" y="346967"/>
                    <a:pt x="222957" y="330965"/>
                    <a:pt x="236006" y="307629"/>
                  </a:cubicBezTo>
                  <a:cubicBezTo>
                    <a:pt x="210956" y="284007"/>
                    <a:pt x="183905" y="259433"/>
                    <a:pt x="157997" y="233525"/>
                  </a:cubicBezTo>
                  <a:cubicBezTo>
                    <a:pt x="127802" y="203330"/>
                    <a:pt x="125326" y="173327"/>
                    <a:pt x="149519" y="149419"/>
                  </a:cubicBezTo>
                  <a:cubicBezTo>
                    <a:pt x="173713" y="125511"/>
                    <a:pt x="203050" y="128369"/>
                    <a:pt x="233816" y="158468"/>
                  </a:cubicBezTo>
                  <a:cubicBezTo>
                    <a:pt x="257723" y="181709"/>
                    <a:pt x="281441" y="205426"/>
                    <a:pt x="304872" y="228762"/>
                  </a:cubicBezTo>
                  <a:cubicBezTo>
                    <a:pt x="306396" y="230381"/>
                    <a:pt x="309063" y="230858"/>
                    <a:pt x="306491" y="229619"/>
                  </a:cubicBezTo>
                  <a:cubicBezTo>
                    <a:pt x="354116" y="211617"/>
                    <a:pt x="398312" y="195806"/>
                    <a:pt x="441556" y="177422"/>
                  </a:cubicBezTo>
                  <a:cubicBezTo>
                    <a:pt x="450370" y="171493"/>
                    <a:pt x="456039" y="161904"/>
                    <a:pt x="456986" y="151324"/>
                  </a:cubicBezTo>
                  <a:cubicBezTo>
                    <a:pt x="458987" y="121701"/>
                    <a:pt x="456986" y="91793"/>
                    <a:pt x="457939" y="62075"/>
                  </a:cubicBezTo>
                  <a:cubicBezTo>
                    <a:pt x="458796" y="22165"/>
                    <a:pt x="478418" y="-124"/>
                    <a:pt x="511184" y="162"/>
                  </a:cubicBezTo>
                  <a:cubicBezTo>
                    <a:pt x="543950" y="448"/>
                    <a:pt x="563762" y="23022"/>
                    <a:pt x="564619" y="62837"/>
                  </a:cubicBezTo>
                  <a:cubicBezTo>
                    <a:pt x="565571" y="106842"/>
                    <a:pt x="564619" y="150848"/>
                    <a:pt x="564619" y="194853"/>
                  </a:cubicBezTo>
                  <a:cubicBezTo>
                    <a:pt x="564619" y="261528"/>
                    <a:pt x="553856" y="273815"/>
                    <a:pt x="488419" y="280102"/>
                  </a:cubicBezTo>
                  <a:cubicBezTo>
                    <a:pt x="391852" y="288806"/>
                    <a:pt x="311099" y="357102"/>
                    <a:pt x="286489" y="450885"/>
                  </a:cubicBezTo>
                  <a:cubicBezTo>
                    <a:pt x="253360" y="574838"/>
                    <a:pt x="326988" y="702178"/>
                    <a:pt x="450941" y="735307"/>
                  </a:cubicBezTo>
                  <a:cubicBezTo>
                    <a:pt x="574894" y="768436"/>
                    <a:pt x="702234" y="694808"/>
                    <a:pt x="735363" y="570855"/>
                  </a:cubicBezTo>
                  <a:cubicBezTo>
                    <a:pt x="753513" y="502946"/>
                    <a:pt x="739939" y="430471"/>
                    <a:pt x="698445" y="373733"/>
                  </a:cubicBezTo>
                  <a:cubicBezTo>
                    <a:pt x="691301" y="364208"/>
                    <a:pt x="683205" y="355445"/>
                    <a:pt x="675585" y="346301"/>
                  </a:cubicBezTo>
                  <a:cubicBezTo>
                    <a:pt x="653963" y="320297"/>
                    <a:pt x="653678" y="293723"/>
                    <a:pt x="677014" y="269434"/>
                  </a:cubicBezTo>
                  <a:cubicBezTo>
                    <a:pt x="715781" y="229238"/>
                    <a:pt x="755309" y="189519"/>
                    <a:pt x="795695" y="150943"/>
                  </a:cubicBezTo>
                  <a:cubicBezTo>
                    <a:pt x="820556" y="127130"/>
                    <a:pt x="850655" y="127797"/>
                    <a:pt x="871895" y="149514"/>
                  </a:cubicBezTo>
                  <a:cubicBezTo>
                    <a:pt x="893136" y="171231"/>
                    <a:pt x="894184" y="201235"/>
                    <a:pt x="870371" y="225714"/>
                  </a:cubicBezTo>
                  <a:cubicBezTo>
                    <a:pt x="843225" y="254289"/>
                    <a:pt x="813221" y="279721"/>
                    <a:pt x="788933" y="303152"/>
                  </a:cubicBezTo>
                  <a:lnTo>
                    <a:pt x="854179" y="458219"/>
                  </a:lnTo>
                  <a:cubicBezTo>
                    <a:pt x="885707" y="458219"/>
                    <a:pt x="922378" y="458219"/>
                    <a:pt x="958954" y="458219"/>
                  </a:cubicBezTo>
                  <a:cubicBezTo>
                    <a:pt x="998197" y="458886"/>
                    <a:pt x="1022105" y="478984"/>
                    <a:pt x="1022581" y="510417"/>
                  </a:cubicBezTo>
                  <a:cubicBezTo>
                    <a:pt x="1023057" y="541849"/>
                    <a:pt x="998483" y="564042"/>
                    <a:pt x="960383" y="565090"/>
                  </a:cubicBezTo>
                  <a:cubicBezTo>
                    <a:pt x="923711" y="566138"/>
                    <a:pt x="886945" y="565090"/>
                    <a:pt x="853607" y="565090"/>
                  </a:cubicBezTo>
                  <a:lnTo>
                    <a:pt x="788933" y="719205"/>
                  </a:lnTo>
                  <a:cubicBezTo>
                    <a:pt x="809697" y="738255"/>
                    <a:pt x="837129" y="762543"/>
                    <a:pt x="863132" y="788261"/>
                  </a:cubicBezTo>
                  <a:cubicBezTo>
                    <a:pt x="893422" y="818265"/>
                    <a:pt x="896089" y="848459"/>
                    <a:pt x="872657" y="872462"/>
                  </a:cubicBezTo>
                  <a:cubicBezTo>
                    <a:pt x="849226" y="896465"/>
                    <a:pt x="818365" y="894179"/>
                    <a:pt x="788456" y="864270"/>
                  </a:cubicBezTo>
                  <a:cubicBezTo>
                    <a:pt x="763310" y="839029"/>
                    <a:pt x="739498" y="812549"/>
                    <a:pt x="715209" y="786927"/>
                  </a:cubicBezTo>
                  <a:cubicBezTo>
                    <a:pt x="687968" y="801024"/>
                    <a:pt x="665584" y="814455"/>
                    <a:pt x="641771" y="824456"/>
                  </a:cubicBezTo>
                  <a:cubicBezTo>
                    <a:pt x="617959" y="834457"/>
                    <a:pt x="592622" y="840934"/>
                    <a:pt x="564905" y="849888"/>
                  </a:cubicBezTo>
                  <a:cubicBezTo>
                    <a:pt x="564905" y="885225"/>
                    <a:pt x="565381" y="920753"/>
                    <a:pt x="564905" y="956282"/>
                  </a:cubicBezTo>
                  <a:cubicBezTo>
                    <a:pt x="564143" y="997715"/>
                    <a:pt x="543473" y="1022957"/>
                    <a:pt x="511184" y="1022957"/>
                  </a:cubicBezTo>
                  <a:cubicBezTo>
                    <a:pt x="478894" y="1022957"/>
                    <a:pt x="458606" y="998668"/>
                    <a:pt x="458034" y="956282"/>
                  </a:cubicBezTo>
                  <a:cubicBezTo>
                    <a:pt x="457558" y="920944"/>
                    <a:pt x="457939" y="885320"/>
                    <a:pt x="457939" y="85407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 name="Google Shape;180;p11"/>
            <p:cNvSpPr/>
            <p:nvPr/>
          </p:nvSpPr>
          <p:spPr>
            <a:xfrm>
              <a:off x="4959381" y="3669943"/>
              <a:ext cx="106370" cy="105576"/>
            </a:xfrm>
            <a:custGeom>
              <a:avLst/>
              <a:gdLst/>
              <a:ahLst/>
              <a:cxnLst/>
              <a:rect l="l" t="t" r="r" b="b"/>
              <a:pathLst>
                <a:path w="106370" h="105576" extrusionOk="0">
                  <a:moveTo>
                    <a:pt x="53317" y="198"/>
                  </a:moveTo>
                  <a:cubicBezTo>
                    <a:pt x="81597" y="-893"/>
                    <a:pt x="105408" y="21148"/>
                    <a:pt x="106500" y="49428"/>
                  </a:cubicBezTo>
                  <a:cubicBezTo>
                    <a:pt x="106560" y="50988"/>
                    <a:pt x="106549" y="52551"/>
                    <a:pt x="106466" y="54110"/>
                  </a:cubicBezTo>
                  <a:cubicBezTo>
                    <a:pt x="106256" y="82795"/>
                    <a:pt x="82860" y="105894"/>
                    <a:pt x="54174" y="105735"/>
                  </a:cubicBezTo>
                  <a:cubicBezTo>
                    <a:pt x="24292" y="105422"/>
                    <a:pt x="218" y="81136"/>
                    <a:pt x="167" y="51252"/>
                  </a:cubicBezTo>
                  <a:cubicBezTo>
                    <a:pt x="1341" y="22742"/>
                    <a:pt x="24782" y="225"/>
                    <a:pt x="53317" y="1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 name="Google Shape;181;p11"/>
            <p:cNvSpPr/>
            <p:nvPr/>
          </p:nvSpPr>
          <p:spPr>
            <a:xfrm>
              <a:off x="4862692" y="3815619"/>
              <a:ext cx="105929" cy="106500"/>
            </a:xfrm>
            <a:custGeom>
              <a:avLst/>
              <a:gdLst/>
              <a:ahLst/>
              <a:cxnLst/>
              <a:rect l="l" t="t" r="r" b="b"/>
              <a:pathLst>
                <a:path w="105929" h="106500" extrusionOk="0">
                  <a:moveTo>
                    <a:pt x="52184" y="160"/>
                  </a:moveTo>
                  <a:cubicBezTo>
                    <a:pt x="82132" y="369"/>
                    <a:pt x="106254" y="24790"/>
                    <a:pt x="106096" y="54738"/>
                  </a:cubicBezTo>
                  <a:cubicBezTo>
                    <a:pt x="105517" y="83986"/>
                    <a:pt x="81338" y="107228"/>
                    <a:pt x="52089" y="106649"/>
                  </a:cubicBezTo>
                  <a:cubicBezTo>
                    <a:pt x="22841" y="106070"/>
                    <a:pt x="-401" y="81891"/>
                    <a:pt x="178" y="52642"/>
                  </a:cubicBezTo>
                  <a:cubicBezTo>
                    <a:pt x="677" y="24050"/>
                    <a:pt x="23598" y="920"/>
                    <a:pt x="52184" y="1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 name="Google Shape;182;p11"/>
            <p:cNvSpPr/>
            <p:nvPr/>
          </p:nvSpPr>
          <p:spPr>
            <a:xfrm>
              <a:off x="4764871" y="3669855"/>
              <a:ext cx="106308" cy="105594"/>
            </a:xfrm>
            <a:custGeom>
              <a:avLst/>
              <a:gdLst/>
              <a:ahLst/>
              <a:cxnLst/>
              <a:rect l="l" t="t" r="r" b="b"/>
              <a:pathLst>
                <a:path w="106308" h="105594" extrusionOk="0">
                  <a:moveTo>
                    <a:pt x="106476" y="53246"/>
                  </a:moveTo>
                  <a:cubicBezTo>
                    <a:pt x="105543" y="83146"/>
                    <a:pt x="80561" y="106637"/>
                    <a:pt x="50659" y="105728"/>
                  </a:cubicBezTo>
                  <a:cubicBezTo>
                    <a:pt x="22070" y="104593"/>
                    <a:pt x="-364" y="80805"/>
                    <a:pt x="177" y="52198"/>
                  </a:cubicBezTo>
                  <a:cubicBezTo>
                    <a:pt x="-51" y="23687"/>
                    <a:pt x="22877" y="389"/>
                    <a:pt x="51388" y="161"/>
                  </a:cubicBezTo>
                  <a:cubicBezTo>
                    <a:pt x="52734" y="150"/>
                    <a:pt x="54079" y="192"/>
                    <a:pt x="55422" y="287"/>
                  </a:cubicBezTo>
                  <a:cubicBezTo>
                    <a:pt x="83859" y="1457"/>
                    <a:pt x="106347" y="24785"/>
                    <a:pt x="106476" y="5324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12"/>
          <p:cNvSpPr txBox="1"/>
          <p:nvPr/>
        </p:nvSpPr>
        <p:spPr>
          <a:xfrm>
            <a:off x="431800" y="379681"/>
            <a:ext cx="4140200"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Tipos de reportes</a:t>
            </a:r>
            <a:endParaRPr/>
          </a:p>
        </p:txBody>
      </p:sp>
      <p:grpSp>
        <p:nvGrpSpPr>
          <p:cNvPr id="188" name="Google Shape;188;p12"/>
          <p:cNvGrpSpPr/>
          <p:nvPr/>
        </p:nvGrpSpPr>
        <p:grpSpPr>
          <a:xfrm>
            <a:off x="7205568" y="1989000"/>
            <a:ext cx="1215122" cy="1440000"/>
            <a:chOff x="3029231" y="1600200"/>
            <a:chExt cx="3086411" cy="3657600"/>
          </a:xfrm>
        </p:grpSpPr>
        <p:sp>
          <p:nvSpPr>
            <p:cNvPr id="189" name="Google Shape;189;p12"/>
            <p:cNvSpPr/>
            <p:nvPr/>
          </p:nvSpPr>
          <p:spPr>
            <a:xfrm>
              <a:off x="3029231" y="1600200"/>
              <a:ext cx="3086411" cy="3657600"/>
            </a:xfrm>
            <a:custGeom>
              <a:avLst/>
              <a:gdLst/>
              <a:ahLst/>
              <a:cxnLst/>
              <a:rect l="l" t="t" r="r" b="b"/>
              <a:pathLst>
                <a:path w="3086411" h="3657600" extrusionOk="0">
                  <a:moveTo>
                    <a:pt x="136349" y="160"/>
                  </a:moveTo>
                  <a:lnTo>
                    <a:pt x="2493787" y="160"/>
                  </a:lnTo>
                  <a:cubicBezTo>
                    <a:pt x="2604372" y="36450"/>
                    <a:pt x="2639329" y="119603"/>
                    <a:pt x="2627994" y="230379"/>
                  </a:cubicBezTo>
                  <a:cubicBezTo>
                    <a:pt x="2700194" y="224664"/>
                    <a:pt x="2762773" y="230950"/>
                    <a:pt x="2811922" y="282957"/>
                  </a:cubicBezTo>
                  <a:cubicBezTo>
                    <a:pt x="2861071" y="334963"/>
                    <a:pt x="2858690" y="399447"/>
                    <a:pt x="2857737" y="459550"/>
                  </a:cubicBezTo>
                  <a:cubicBezTo>
                    <a:pt x="2887646" y="459550"/>
                    <a:pt x="2914030" y="456502"/>
                    <a:pt x="2939557" y="460122"/>
                  </a:cubicBezTo>
                  <a:cubicBezTo>
                    <a:pt x="3030045" y="472695"/>
                    <a:pt x="3086337" y="542799"/>
                    <a:pt x="3086337" y="641097"/>
                  </a:cubicBezTo>
                  <a:cubicBezTo>
                    <a:pt x="3086337" y="1376935"/>
                    <a:pt x="3086337" y="2112741"/>
                    <a:pt x="3086337" y="2848516"/>
                  </a:cubicBezTo>
                  <a:cubicBezTo>
                    <a:pt x="3086337" y="3060447"/>
                    <a:pt x="3086813" y="3272378"/>
                    <a:pt x="3086337" y="3484309"/>
                  </a:cubicBezTo>
                  <a:cubicBezTo>
                    <a:pt x="3086337" y="3584227"/>
                    <a:pt x="3014519" y="3657283"/>
                    <a:pt x="2915935" y="3657379"/>
                  </a:cubicBezTo>
                  <a:cubicBezTo>
                    <a:pt x="2153935" y="3657887"/>
                    <a:pt x="1391935" y="3657887"/>
                    <a:pt x="629935" y="3657379"/>
                  </a:cubicBezTo>
                  <a:cubicBezTo>
                    <a:pt x="533161" y="3657379"/>
                    <a:pt x="462009" y="3585370"/>
                    <a:pt x="459152" y="3487929"/>
                  </a:cubicBezTo>
                  <a:cubicBezTo>
                    <a:pt x="458580" y="3468879"/>
                    <a:pt x="459152" y="3450686"/>
                    <a:pt x="459152" y="3428207"/>
                  </a:cubicBezTo>
                  <a:cubicBezTo>
                    <a:pt x="292178" y="3441161"/>
                    <a:pt x="219503" y="3360199"/>
                    <a:pt x="229218" y="3201131"/>
                  </a:cubicBezTo>
                  <a:cubicBezTo>
                    <a:pt x="218550" y="3200560"/>
                    <a:pt x="212645" y="3200083"/>
                    <a:pt x="206739" y="3199988"/>
                  </a:cubicBezTo>
                  <a:cubicBezTo>
                    <a:pt x="60149" y="3197797"/>
                    <a:pt x="1190" y="3138552"/>
                    <a:pt x="1190" y="2993200"/>
                  </a:cubicBezTo>
                  <a:cubicBezTo>
                    <a:pt x="1190" y="2064513"/>
                    <a:pt x="840" y="1135857"/>
                    <a:pt x="142" y="207233"/>
                  </a:cubicBezTo>
                  <a:cubicBezTo>
                    <a:pt x="-334" y="103506"/>
                    <a:pt x="36527" y="33497"/>
                    <a:pt x="136349" y="160"/>
                  </a:cubicBezTo>
                  <a:close/>
                  <a:moveTo>
                    <a:pt x="2979276" y="2062322"/>
                  </a:moveTo>
                  <a:lnTo>
                    <a:pt x="2979276" y="658718"/>
                  </a:lnTo>
                  <a:cubicBezTo>
                    <a:pt x="2979738" y="648018"/>
                    <a:pt x="2979579" y="637300"/>
                    <a:pt x="2978800" y="626619"/>
                  </a:cubicBezTo>
                  <a:cubicBezTo>
                    <a:pt x="2975752" y="600806"/>
                    <a:pt x="2960417" y="588519"/>
                    <a:pt x="2934795" y="591662"/>
                  </a:cubicBezTo>
                  <a:cubicBezTo>
                    <a:pt x="2922032" y="594394"/>
                    <a:pt x="2909652" y="598680"/>
                    <a:pt x="2897933" y="604425"/>
                  </a:cubicBezTo>
                  <a:lnTo>
                    <a:pt x="1213151" y="1297941"/>
                  </a:lnTo>
                  <a:cubicBezTo>
                    <a:pt x="1108376" y="1341089"/>
                    <a:pt x="1040748" y="1321658"/>
                    <a:pt x="975026" y="1229742"/>
                  </a:cubicBezTo>
                  <a:cubicBezTo>
                    <a:pt x="922352" y="1156209"/>
                    <a:pt x="870822" y="1081819"/>
                    <a:pt x="816339" y="1009619"/>
                  </a:cubicBezTo>
                  <a:cubicBezTo>
                    <a:pt x="775001" y="954660"/>
                    <a:pt x="701182" y="931895"/>
                    <a:pt x="644889" y="952469"/>
                  </a:cubicBezTo>
                  <a:cubicBezTo>
                    <a:pt x="591073" y="971519"/>
                    <a:pt x="566213" y="1016191"/>
                    <a:pt x="566213" y="1094106"/>
                  </a:cubicBezTo>
                  <a:lnTo>
                    <a:pt x="566213" y="3461735"/>
                  </a:lnTo>
                  <a:cubicBezTo>
                    <a:pt x="566213" y="3532696"/>
                    <a:pt x="584120" y="3550603"/>
                    <a:pt x="654605" y="3550603"/>
                  </a:cubicBezTo>
                  <a:lnTo>
                    <a:pt x="2890217" y="3550603"/>
                  </a:lnTo>
                  <a:cubicBezTo>
                    <a:pt x="2961465" y="3550603"/>
                    <a:pt x="2979276" y="3532982"/>
                    <a:pt x="2979276" y="3462592"/>
                  </a:cubicBezTo>
                  <a:close/>
                  <a:moveTo>
                    <a:pt x="229790" y="3092737"/>
                  </a:moveTo>
                  <a:lnTo>
                    <a:pt x="229790" y="3042349"/>
                  </a:lnTo>
                  <a:cubicBezTo>
                    <a:pt x="229790" y="2166049"/>
                    <a:pt x="229790" y="1289749"/>
                    <a:pt x="229790" y="413449"/>
                  </a:cubicBezTo>
                  <a:cubicBezTo>
                    <a:pt x="229790" y="298197"/>
                    <a:pt x="299132" y="228760"/>
                    <a:pt x="414289" y="228760"/>
                  </a:cubicBezTo>
                  <a:lnTo>
                    <a:pt x="2210895" y="228760"/>
                  </a:lnTo>
                  <a:cubicBezTo>
                    <a:pt x="2258520" y="228760"/>
                    <a:pt x="2284428" y="247810"/>
                    <a:pt x="2284428" y="282481"/>
                  </a:cubicBezTo>
                  <a:cubicBezTo>
                    <a:pt x="2284428" y="317152"/>
                    <a:pt x="2258710" y="335725"/>
                    <a:pt x="2210799" y="335916"/>
                  </a:cubicBezTo>
                  <a:lnTo>
                    <a:pt x="428576" y="335916"/>
                  </a:lnTo>
                  <a:cubicBezTo>
                    <a:pt x="353519" y="335916"/>
                    <a:pt x="336946" y="352585"/>
                    <a:pt x="336946" y="428689"/>
                  </a:cubicBezTo>
                  <a:cubicBezTo>
                    <a:pt x="336946" y="1362139"/>
                    <a:pt x="336946" y="2295589"/>
                    <a:pt x="336946" y="3229039"/>
                  </a:cubicBezTo>
                  <a:cubicBezTo>
                    <a:pt x="336357" y="3240947"/>
                    <a:pt x="336580" y="3252881"/>
                    <a:pt x="337613" y="3264758"/>
                  </a:cubicBezTo>
                  <a:cubicBezTo>
                    <a:pt x="342089" y="3296762"/>
                    <a:pt x="360663" y="3317050"/>
                    <a:pt x="393048" y="3320765"/>
                  </a:cubicBezTo>
                  <a:cubicBezTo>
                    <a:pt x="414907" y="3321968"/>
                    <a:pt x="436816" y="3321968"/>
                    <a:pt x="458675" y="3320765"/>
                  </a:cubicBezTo>
                  <a:lnTo>
                    <a:pt x="458675" y="3270949"/>
                  </a:lnTo>
                  <a:cubicBezTo>
                    <a:pt x="458675" y="2540001"/>
                    <a:pt x="458675" y="1809052"/>
                    <a:pt x="458675" y="1078104"/>
                  </a:cubicBezTo>
                  <a:cubicBezTo>
                    <a:pt x="458675" y="947230"/>
                    <a:pt x="536495" y="859029"/>
                    <a:pt x="661748" y="838360"/>
                  </a:cubicBezTo>
                  <a:cubicBezTo>
                    <a:pt x="958643" y="789687"/>
                    <a:pt x="1255156" y="739109"/>
                    <a:pt x="1551764" y="688817"/>
                  </a:cubicBezTo>
                  <a:cubicBezTo>
                    <a:pt x="1880123" y="633509"/>
                    <a:pt x="2208418" y="577660"/>
                    <a:pt x="2536650" y="521272"/>
                  </a:cubicBezTo>
                  <a:cubicBezTo>
                    <a:pt x="2607611" y="509176"/>
                    <a:pt x="2678572" y="496507"/>
                    <a:pt x="2750581" y="483934"/>
                  </a:cubicBezTo>
                  <a:cubicBezTo>
                    <a:pt x="2750581" y="457264"/>
                    <a:pt x="2750581" y="434785"/>
                    <a:pt x="2750581" y="412211"/>
                  </a:cubicBezTo>
                  <a:cubicBezTo>
                    <a:pt x="2749914" y="358300"/>
                    <a:pt x="2728292" y="336011"/>
                    <a:pt x="2674381" y="336011"/>
                  </a:cubicBezTo>
                  <a:cubicBezTo>
                    <a:pt x="2606563" y="336011"/>
                    <a:pt x="2538650" y="336011"/>
                    <a:pt x="2470832" y="336011"/>
                  </a:cubicBezTo>
                  <a:cubicBezTo>
                    <a:pt x="2430827" y="336011"/>
                    <a:pt x="2408253" y="316961"/>
                    <a:pt x="2407586" y="283909"/>
                  </a:cubicBezTo>
                  <a:cubicBezTo>
                    <a:pt x="2406919" y="250858"/>
                    <a:pt x="2430350" y="229807"/>
                    <a:pt x="2471975" y="229045"/>
                  </a:cubicBezTo>
                  <a:cubicBezTo>
                    <a:pt x="2487977" y="229045"/>
                    <a:pt x="2504074" y="229045"/>
                    <a:pt x="2519600" y="229045"/>
                  </a:cubicBezTo>
                  <a:cubicBezTo>
                    <a:pt x="2527505" y="123508"/>
                    <a:pt x="2512742" y="107316"/>
                    <a:pt x="2414063" y="107316"/>
                  </a:cubicBezTo>
                  <a:lnTo>
                    <a:pt x="199405" y="107316"/>
                  </a:lnTo>
                  <a:cubicBezTo>
                    <a:pt x="124253" y="107316"/>
                    <a:pt x="108060" y="123794"/>
                    <a:pt x="108060" y="200089"/>
                  </a:cubicBezTo>
                  <a:lnTo>
                    <a:pt x="108060" y="3000439"/>
                  </a:lnTo>
                  <a:cubicBezTo>
                    <a:pt x="108060" y="3009964"/>
                    <a:pt x="108060" y="3019489"/>
                    <a:pt x="108060" y="3029014"/>
                  </a:cubicBezTo>
                  <a:cubicBezTo>
                    <a:pt x="110346" y="3067114"/>
                    <a:pt x="132825" y="3090451"/>
                    <a:pt x="171211" y="3092737"/>
                  </a:cubicBezTo>
                  <a:cubicBezTo>
                    <a:pt x="189023" y="3093594"/>
                    <a:pt x="206739" y="3092737"/>
                    <a:pt x="229790" y="3092737"/>
                  </a:cubicBezTo>
                  <a:close/>
                  <a:moveTo>
                    <a:pt x="2542269" y="634525"/>
                  </a:moveTo>
                  <a:lnTo>
                    <a:pt x="2538936" y="629572"/>
                  </a:lnTo>
                  <a:lnTo>
                    <a:pt x="879871" y="912750"/>
                  </a:lnTo>
                  <a:lnTo>
                    <a:pt x="1060846" y="1165829"/>
                  </a:lnTo>
                  <a:cubicBezTo>
                    <a:pt x="1098946" y="1218883"/>
                    <a:pt x="1113519" y="1222979"/>
                    <a:pt x="1175146" y="1197833"/>
                  </a:cubicBezTo>
                  <a:lnTo>
                    <a:pt x="2196893" y="777304"/>
                  </a:lnTo>
                  <a:cubicBezTo>
                    <a:pt x="2312145" y="729870"/>
                    <a:pt x="2427271" y="682277"/>
                    <a:pt x="2542269" y="63452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 name="Google Shape;190;p12"/>
            <p:cNvSpPr/>
            <p:nvPr/>
          </p:nvSpPr>
          <p:spPr>
            <a:xfrm>
              <a:off x="3829930" y="3031918"/>
              <a:ext cx="1024470" cy="1023458"/>
            </a:xfrm>
            <a:custGeom>
              <a:avLst/>
              <a:gdLst/>
              <a:ahLst/>
              <a:cxnLst/>
              <a:rect l="l" t="t" r="r" b="b"/>
              <a:pathLst>
                <a:path w="1024470" h="1023458" extrusionOk="0">
                  <a:moveTo>
                    <a:pt x="105651" y="458392"/>
                  </a:moveTo>
                  <a:cubicBezTo>
                    <a:pt x="236811" y="458392"/>
                    <a:pt x="355778" y="460106"/>
                    <a:pt x="474650" y="457535"/>
                  </a:cubicBezTo>
                  <a:cubicBezTo>
                    <a:pt x="515072" y="455072"/>
                    <a:pt x="554357" y="471461"/>
                    <a:pt x="581044" y="501921"/>
                  </a:cubicBezTo>
                  <a:cubicBezTo>
                    <a:pt x="654958" y="579550"/>
                    <a:pt x="731920" y="654321"/>
                    <a:pt x="807739" y="729759"/>
                  </a:cubicBezTo>
                  <a:cubicBezTo>
                    <a:pt x="816026" y="737951"/>
                    <a:pt x="824694" y="745666"/>
                    <a:pt x="835743" y="756048"/>
                  </a:cubicBezTo>
                  <a:cubicBezTo>
                    <a:pt x="913657" y="648320"/>
                    <a:pt x="937279" y="532306"/>
                    <a:pt x="903751" y="406576"/>
                  </a:cubicBezTo>
                  <a:cubicBezTo>
                    <a:pt x="835171" y="149401"/>
                    <a:pt x="540087" y="28719"/>
                    <a:pt x="309867" y="162450"/>
                  </a:cubicBezTo>
                  <a:cubicBezTo>
                    <a:pt x="303771" y="166070"/>
                    <a:pt x="297961" y="170356"/>
                    <a:pt x="291675" y="173690"/>
                  </a:cubicBezTo>
                  <a:cubicBezTo>
                    <a:pt x="259956" y="190835"/>
                    <a:pt x="230238" y="184262"/>
                    <a:pt x="214141" y="156640"/>
                  </a:cubicBezTo>
                  <a:cubicBezTo>
                    <a:pt x="198806" y="130541"/>
                    <a:pt x="206331" y="102062"/>
                    <a:pt x="235382" y="83012"/>
                  </a:cubicBezTo>
                  <a:cubicBezTo>
                    <a:pt x="320222" y="26500"/>
                    <a:pt x="420468" y="-2379"/>
                    <a:pt x="522370" y="335"/>
                  </a:cubicBezTo>
                  <a:cubicBezTo>
                    <a:pt x="777069" y="5478"/>
                    <a:pt x="994620" y="200360"/>
                    <a:pt x="1021290" y="444866"/>
                  </a:cubicBezTo>
                  <a:cubicBezTo>
                    <a:pt x="1049865" y="709852"/>
                    <a:pt x="891559" y="947024"/>
                    <a:pt x="637051" y="1006841"/>
                  </a:cubicBezTo>
                  <a:cubicBezTo>
                    <a:pt x="428073" y="1056371"/>
                    <a:pt x="248241" y="996078"/>
                    <a:pt x="114510" y="827962"/>
                  </a:cubicBezTo>
                  <a:cubicBezTo>
                    <a:pt x="-19221" y="659846"/>
                    <a:pt x="-32175" y="474965"/>
                    <a:pt x="57360" y="281322"/>
                  </a:cubicBezTo>
                  <a:cubicBezTo>
                    <a:pt x="68980" y="256176"/>
                    <a:pt x="84125" y="235697"/>
                    <a:pt x="115367" y="236650"/>
                  </a:cubicBezTo>
                  <a:cubicBezTo>
                    <a:pt x="155658" y="237888"/>
                    <a:pt x="175660" y="276274"/>
                    <a:pt x="159087" y="317708"/>
                  </a:cubicBezTo>
                  <a:cubicBezTo>
                    <a:pt x="141370" y="361713"/>
                    <a:pt x="125463" y="406004"/>
                    <a:pt x="105651" y="458392"/>
                  </a:cubicBezTo>
                  <a:close/>
                  <a:moveTo>
                    <a:pt x="518751" y="597743"/>
                  </a:moveTo>
                  <a:lnTo>
                    <a:pt x="277959" y="838249"/>
                  </a:lnTo>
                  <a:cubicBezTo>
                    <a:pt x="422548" y="954168"/>
                    <a:pt x="647529" y="931784"/>
                    <a:pt x="753351" y="832248"/>
                  </a:cubicBezTo>
                  <a:close/>
                  <a:moveTo>
                    <a:pt x="373875" y="568120"/>
                  </a:moveTo>
                  <a:lnTo>
                    <a:pt x="116034" y="568120"/>
                  </a:lnTo>
                  <a:cubicBezTo>
                    <a:pt x="120510" y="633461"/>
                    <a:pt x="154134" y="711662"/>
                    <a:pt x="191662" y="75023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 name="Google Shape;191;p12"/>
            <p:cNvSpPr/>
            <p:nvPr/>
          </p:nvSpPr>
          <p:spPr>
            <a:xfrm>
              <a:off x="3890105" y="4692616"/>
              <a:ext cx="1823983" cy="107656"/>
            </a:xfrm>
            <a:custGeom>
              <a:avLst/>
              <a:gdLst/>
              <a:ahLst/>
              <a:cxnLst/>
              <a:rect l="l" t="t" r="r" b="b"/>
              <a:pathLst>
                <a:path w="1823983" h="107656" extrusionOk="0">
                  <a:moveTo>
                    <a:pt x="911204" y="415"/>
                  </a:moveTo>
                  <a:lnTo>
                    <a:pt x="1739879" y="415"/>
                  </a:lnTo>
                  <a:cubicBezTo>
                    <a:pt x="1751756" y="-79"/>
                    <a:pt x="1763652" y="144"/>
                    <a:pt x="1775502" y="1082"/>
                  </a:cubicBezTo>
                  <a:cubicBezTo>
                    <a:pt x="1803109" y="1848"/>
                    <a:pt x="1824868" y="24850"/>
                    <a:pt x="1824101" y="52457"/>
                  </a:cubicBezTo>
                  <a:cubicBezTo>
                    <a:pt x="1824096" y="52667"/>
                    <a:pt x="1824088" y="52878"/>
                    <a:pt x="1824080" y="53088"/>
                  </a:cubicBezTo>
                  <a:cubicBezTo>
                    <a:pt x="1824842" y="81663"/>
                    <a:pt x="1807792" y="99570"/>
                    <a:pt x="1780265" y="106047"/>
                  </a:cubicBezTo>
                  <a:cubicBezTo>
                    <a:pt x="1770831" y="107663"/>
                    <a:pt x="1761242" y="108174"/>
                    <a:pt x="1751690" y="107571"/>
                  </a:cubicBezTo>
                  <a:cubicBezTo>
                    <a:pt x="1192382" y="107571"/>
                    <a:pt x="633010" y="107571"/>
                    <a:pt x="73575" y="107571"/>
                  </a:cubicBezTo>
                  <a:cubicBezTo>
                    <a:pt x="60711" y="108132"/>
                    <a:pt x="47842" y="106588"/>
                    <a:pt x="35475" y="102999"/>
                  </a:cubicBezTo>
                  <a:cubicBezTo>
                    <a:pt x="11284" y="96220"/>
                    <a:pt x="-3696" y="72055"/>
                    <a:pt x="995" y="47373"/>
                  </a:cubicBezTo>
                  <a:cubicBezTo>
                    <a:pt x="2599" y="22611"/>
                    <a:pt x="22248" y="2840"/>
                    <a:pt x="47001" y="1082"/>
                  </a:cubicBezTo>
                  <a:cubicBezTo>
                    <a:pt x="58853" y="191"/>
                    <a:pt x="70746" y="-31"/>
                    <a:pt x="82624" y="41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 name="Google Shape;192;p12"/>
            <p:cNvSpPr/>
            <p:nvPr/>
          </p:nvSpPr>
          <p:spPr>
            <a:xfrm>
              <a:off x="5035464" y="3030697"/>
              <a:ext cx="679390" cy="337162"/>
            </a:xfrm>
            <a:custGeom>
              <a:avLst/>
              <a:gdLst/>
              <a:ahLst/>
              <a:cxnLst/>
              <a:rect l="l" t="t" r="r" b="b"/>
              <a:pathLst>
                <a:path w="679390" h="337162" extrusionOk="0">
                  <a:moveTo>
                    <a:pt x="337249" y="335978"/>
                  </a:moveTo>
                  <a:cubicBezTo>
                    <a:pt x="275336" y="335978"/>
                    <a:pt x="213424" y="338741"/>
                    <a:pt x="151607" y="335216"/>
                  </a:cubicBezTo>
                  <a:cubicBezTo>
                    <a:pt x="73759" y="329722"/>
                    <a:pt x="10732" y="269811"/>
                    <a:pt x="1302" y="192341"/>
                  </a:cubicBezTo>
                  <a:cubicBezTo>
                    <a:pt x="-7937" y="107950"/>
                    <a:pt x="38449" y="33464"/>
                    <a:pt x="117126" y="9557"/>
                  </a:cubicBezTo>
                  <a:cubicBezTo>
                    <a:pt x="135364" y="4103"/>
                    <a:pt x="154288" y="1280"/>
                    <a:pt x="173323" y="1175"/>
                  </a:cubicBezTo>
                  <a:cubicBezTo>
                    <a:pt x="284004" y="508"/>
                    <a:pt x="394780" y="-730"/>
                    <a:pt x="505365" y="1175"/>
                  </a:cubicBezTo>
                  <a:cubicBezTo>
                    <a:pt x="632619" y="3556"/>
                    <a:pt x="713486" y="121380"/>
                    <a:pt x="665576" y="233489"/>
                  </a:cubicBezTo>
                  <a:cubicBezTo>
                    <a:pt x="637001" y="300164"/>
                    <a:pt x="584518" y="334835"/>
                    <a:pt x="512223" y="336645"/>
                  </a:cubicBezTo>
                  <a:cubicBezTo>
                    <a:pt x="453930" y="338169"/>
                    <a:pt x="395542" y="336645"/>
                    <a:pt x="337249" y="336645"/>
                  </a:cubicBezTo>
                  <a:close/>
                  <a:moveTo>
                    <a:pt x="338963" y="230060"/>
                  </a:moveTo>
                  <a:cubicBezTo>
                    <a:pt x="392494" y="230060"/>
                    <a:pt x="446024" y="230632"/>
                    <a:pt x="499555" y="230060"/>
                  </a:cubicBezTo>
                  <a:cubicBezTo>
                    <a:pt x="544798" y="229489"/>
                    <a:pt x="572421" y="205391"/>
                    <a:pt x="571945" y="168910"/>
                  </a:cubicBezTo>
                  <a:cubicBezTo>
                    <a:pt x="571468" y="132429"/>
                    <a:pt x="544418" y="108617"/>
                    <a:pt x="501841" y="107950"/>
                  </a:cubicBezTo>
                  <a:cubicBezTo>
                    <a:pt x="393891" y="107315"/>
                    <a:pt x="285655" y="107315"/>
                    <a:pt x="177134" y="107950"/>
                  </a:cubicBezTo>
                  <a:cubicBezTo>
                    <a:pt x="132937" y="107950"/>
                    <a:pt x="108172" y="131096"/>
                    <a:pt x="107506" y="167957"/>
                  </a:cubicBezTo>
                  <a:cubicBezTo>
                    <a:pt x="106839" y="204819"/>
                    <a:pt x="132271" y="229298"/>
                    <a:pt x="177991" y="229870"/>
                  </a:cubicBezTo>
                  <a:cubicBezTo>
                    <a:pt x="231902" y="230632"/>
                    <a:pt x="285433" y="230060"/>
                    <a:pt x="338963" y="2300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 name="Google Shape;193;p12"/>
            <p:cNvSpPr/>
            <p:nvPr/>
          </p:nvSpPr>
          <p:spPr>
            <a:xfrm>
              <a:off x="4348423" y="4234709"/>
              <a:ext cx="1364405" cy="106847"/>
            </a:xfrm>
            <a:custGeom>
              <a:avLst/>
              <a:gdLst/>
              <a:ahLst/>
              <a:cxnLst/>
              <a:rect l="l" t="t" r="r" b="b"/>
              <a:pathLst>
                <a:path w="1364405" h="106847" extrusionOk="0">
                  <a:moveTo>
                    <a:pt x="685295" y="360"/>
                  </a:moveTo>
                  <a:lnTo>
                    <a:pt x="1285370" y="360"/>
                  </a:lnTo>
                  <a:cubicBezTo>
                    <a:pt x="1297257" y="-120"/>
                    <a:pt x="1309163" y="262"/>
                    <a:pt x="1320994" y="1503"/>
                  </a:cubicBezTo>
                  <a:cubicBezTo>
                    <a:pt x="1348426" y="5599"/>
                    <a:pt x="1367190" y="24554"/>
                    <a:pt x="1364237" y="49128"/>
                  </a:cubicBezTo>
                  <a:cubicBezTo>
                    <a:pt x="1362046" y="68178"/>
                    <a:pt x="1345187" y="87228"/>
                    <a:pt x="1330328" y="101325"/>
                  </a:cubicBezTo>
                  <a:cubicBezTo>
                    <a:pt x="1322803" y="108469"/>
                    <a:pt x="1305468" y="106850"/>
                    <a:pt x="1292228" y="106850"/>
                  </a:cubicBezTo>
                  <a:cubicBezTo>
                    <a:pt x="885130" y="106850"/>
                    <a:pt x="477999" y="106850"/>
                    <a:pt x="70837" y="106850"/>
                  </a:cubicBezTo>
                  <a:cubicBezTo>
                    <a:pt x="59218" y="107299"/>
                    <a:pt x="47597" y="106015"/>
                    <a:pt x="36357" y="103040"/>
                  </a:cubicBezTo>
                  <a:cubicBezTo>
                    <a:pt x="12057" y="96763"/>
                    <a:pt x="-3385" y="72917"/>
                    <a:pt x="829" y="48176"/>
                  </a:cubicBezTo>
                  <a:cubicBezTo>
                    <a:pt x="1554" y="23290"/>
                    <a:pt x="21045" y="3017"/>
                    <a:pt x="45882" y="1313"/>
                  </a:cubicBezTo>
                  <a:cubicBezTo>
                    <a:pt x="57726" y="263"/>
                    <a:pt x="69625" y="-23"/>
                    <a:pt x="81505" y="4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 name="Google Shape;194;p12"/>
            <p:cNvSpPr/>
            <p:nvPr/>
          </p:nvSpPr>
          <p:spPr>
            <a:xfrm>
              <a:off x="4347377" y="4462687"/>
              <a:ext cx="1365781" cy="108140"/>
            </a:xfrm>
            <a:custGeom>
              <a:avLst/>
              <a:gdLst/>
              <a:ahLst/>
              <a:cxnLst/>
              <a:rect l="l" t="t" r="r" b="b"/>
              <a:pathLst>
                <a:path w="1365781" h="108140" extrusionOk="0">
                  <a:moveTo>
                    <a:pt x="682912" y="1459"/>
                  </a:moveTo>
                  <a:lnTo>
                    <a:pt x="1282987" y="1459"/>
                  </a:lnTo>
                  <a:cubicBezTo>
                    <a:pt x="1294897" y="1060"/>
                    <a:pt x="1306819" y="1283"/>
                    <a:pt x="1318706" y="2126"/>
                  </a:cubicBezTo>
                  <a:cubicBezTo>
                    <a:pt x="1347592" y="5091"/>
                    <a:pt x="1368605" y="30912"/>
                    <a:pt x="1365640" y="59798"/>
                  </a:cubicBezTo>
                  <a:cubicBezTo>
                    <a:pt x="1363480" y="80834"/>
                    <a:pt x="1348929" y="98528"/>
                    <a:pt x="1328707" y="104710"/>
                  </a:cubicBezTo>
                  <a:cubicBezTo>
                    <a:pt x="1318393" y="107415"/>
                    <a:pt x="1307740" y="108602"/>
                    <a:pt x="1297084" y="108234"/>
                  </a:cubicBezTo>
                  <a:cubicBezTo>
                    <a:pt x="887509" y="108234"/>
                    <a:pt x="477934" y="108234"/>
                    <a:pt x="68359" y="108234"/>
                  </a:cubicBezTo>
                  <a:cubicBezTo>
                    <a:pt x="55312" y="108617"/>
                    <a:pt x="42330" y="106248"/>
                    <a:pt x="30259" y="101281"/>
                  </a:cubicBezTo>
                  <a:cubicBezTo>
                    <a:pt x="7113" y="90803"/>
                    <a:pt x="-6031" y="69086"/>
                    <a:pt x="3017" y="46036"/>
                  </a:cubicBezTo>
                  <a:cubicBezTo>
                    <a:pt x="9875" y="28891"/>
                    <a:pt x="27973" y="14508"/>
                    <a:pt x="44070" y="3269"/>
                  </a:cubicBezTo>
                  <a:cubicBezTo>
                    <a:pt x="52262" y="-2351"/>
                    <a:pt x="67216" y="1364"/>
                    <a:pt x="79122" y="136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 name="Google Shape;195;p12"/>
            <p:cNvSpPr/>
            <p:nvPr/>
          </p:nvSpPr>
          <p:spPr>
            <a:xfrm>
              <a:off x="3889343" y="4235194"/>
              <a:ext cx="335303" cy="335758"/>
            </a:xfrm>
            <a:custGeom>
              <a:avLst/>
              <a:gdLst/>
              <a:ahLst/>
              <a:cxnLst/>
              <a:rect l="l" t="t" r="r" b="b"/>
              <a:pathLst>
                <a:path w="335303" h="335758" extrusionOk="0">
                  <a:moveTo>
                    <a:pt x="169111" y="161"/>
                  </a:moveTo>
                  <a:cubicBezTo>
                    <a:pt x="260590" y="-220"/>
                    <a:pt x="335058" y="73630"/>
                    <a:pt x="335439" y="165110"/>
                  </a:cubicBezTo>
                  <a:cubicBezTo>
                    <a:pt x="335444" y="166261"/>
                    <a:pt x="335437" y="167412"/>
                    <a:pt x="335417" y="168563"/>
                  </a:cubicBezTo>
                  <a:cubicBezTo>
                    <a:pt x="335155" y="261253"/>
                    <a:pt x="259802" y="336180"/>
                    <a:pt x="167112" y="335918"/>
                  </a:cubicBezTo>
                  <a:cubicBezTo>
                    <a:pt x="167080" y="335918"/>
                    <a:pt x="167048" y="335918"/>
                    <a:pt x="167015" y="335918"/>
                  </a:cubicBezTo>
                  <a:cubicBezTo>
                    <a:pt x="74653" y="334008"/>
                    <a:pt x="634" y="258848"/>
                    <a:pt x="137" y="166468"/>
                  </a:cubicBezTo>
                  <a:cubicBezTo>
                    <a:pt x="1183" y="74014"/>
                    <a:pt x="76652" y="-263"/>
                    <a:pt x="169111" y="161"/>
                  </a:cubicBezTo>
                  <a:close/>
                  <a:moveTo>
                    <a:pt x="169111" y="107508"/>
                  </a:moveTo>
                  <a:cubicBezTo>
                    <a:pt x="135610" y="106768"/>
                    <a:pt x="107851" y="133326"/>
                    <a:pt x="107111" y="166827"/>
                  </a:cubicBezTo>
                  <a:cubicBezTo>
                    <a:pt x="107108" y="166961"/>
                    <a:pt x="107105" y="167095"/>
                    <a:pt x="107103" y="167230"/>
                  </a:cubicBezTo>
                  <a:cubicBezTo>
                    <a:pt x="107814" y="200830"/>
                    <a:pt x="134937" y="227869"/>
                    <a:pt x="168539" y="228475"/>
                  </a:cubicBezTo>
                  <a:cubicBezTo>
                    <a:pt x="200819" y="227777"/>
                    <a:pt x="226879" y="201885"/>
                    <a:pt x="227785" y="169611"/>
                  </a:cubicBezTo>
                  <a:cubicBezTo>
                    <a:pt x="229731" y="137317"/>
                    <a:pt x="205130" y="109560"/>
                    <a:pt x="172836" y="107614"/>
                  </a:cubicBezTo>
                  <a:cubicBezTo>
                    <a:pt x="171659" y="107543"/>
                    <a:pt x="170481" y="107508"/>
                    <a:pt x="169301" y="10750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 name="Google Shape;196;p12"/>
            <p:cNvSpPr/>
            <p:nvPr/>
          </p:nvSpPr>
          <p:spPr>
            <a:xfrm>
              <a:off x="5035016" y="3948585"/>
              <a:ext cx="679421" cy="107254"/>
            </a:xfrm>
            <a:custGeom>
              <a:avLst/>
              <a:gdLst/>
              <a:ahLst/>
              <a:cxnLst/>
              <a:rect l="l" t="t" r="r" b="b"/>
              <a:pathLst>
                <a:path w="679421" h="107254" extrusionOk="0">
                  <a:moveTo>
                    <a:pt x="342650" y="353"/>
                  </a:moveTo>
                  <a:cubicBezTo>
                    <a:pt x="432947" y="353"/>
                    <a:pt x="523625" y="353"/>
                    <a:pt x="613446" y="353"/>
                  </a:cubicBezTo>
                  <a:cubicBezTo>
                    <a:pt x="654880" y="353"/>
                    <a:pt x="680121" y="21117"/>
                    <a:pt x="679549" y="53407"/>
                  </a:cubicBezTo>
                  <a:cubicBezTo>
                    <a:pt x="678978" y="85697"/>
                    <a:pt x="654022" y="107033"/>
                    <a:pt x="612874" y="107128"/>
                  </a:cubicBezTo>
                  <a:cubicBezTo>
                    <a:pt x="429867" y="107509"/>
                    <a:pt x="246924" y="107509"/>
                    <a:pt x="64044" y="107128"/>
                  </a:cubicBezTo>
                  <a:cubicBezTo>
                    <a:pt x="35469" y="107128"/>
                    <a:pt x="11942" y="98365"/>
                    <a:pt x="2893" y="69028"/>
                  </a:cubicBezTo>
                  <a:cubicBezTo>
                    <a:pt x="-8632" y="31690"/>
                    <a:pt x="16990" y="1115"/>
                    <a:pt x="61091" y="829"/>
                  </a:cubicBezTo>
                  <a:cubicBezTo>
                    <a:pt x="154912" y="-314"/>
                    <a:pt x="248829" y="353"/>
                    <a:pt x="342650" y="35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 name="Google Shape;197;p12"/>
            <p:cNvSpPr/>
            <p:nvPr/>
          </p:nvSpPr>
          <p:spPr>
            <a:xfrm>
              <a:off x="5034914" y="3719512"/>
              <a:ext cx="679046" cy="107156"/>
            </a:xfrm>
            <a:custGeom>
              <a:avLst/>
              <a:gdLst/>
              <a:ahLst/>
              <a:cxnLst/>
              <a:rect l="l" t="t" r="r" b="b"/>
              <a:pathLst>
                <a:path w="679046" h="107156" extrusionOk="0">
                  <a:moveTo>
                    <a:pt x="340466" y="160"/>
                  </a:moveTo>
                  <a:cubicBezTo>
                    <a:pt x="430953" y="160"/>
                    <a:pt x="521441" y="160"/>
                    <a:pt x="611928" y="160"/>
                  </a:cubicBezTo>
                  <a:cubicBezTo>
                    <a:pt x="654124" y="160"/>
                    <a:pt x="678603" y="20067"/>
                    <a:pt x="679175" y="52452"/>
                  </a:cubicBezTo>
                  <a:cubicBezTo>
                    <a:pt x="679746" y="84837"/>
                    <a:pt x="654410" y="106839"/>
                    <a:pt x="613357" y="107030"/>
                  </a:cubicBezTo>
                  <a:cubicBezTo>
                    <a:pt x="431175" y="107411"/>
                    <a:pt x="248994" y="107411"/>
                    <a:pt x="66812" y="107030"/>
                  </a:cubicBezTo>
                  <a:cubicBezTo>
                    <a:pt x="23664" y="107030"/>
                    <a:pt x="995" y="87980"/>
                    <a:pt x="137" y="53880"/>
                  </a:cubicBezTo>
                  <a:cubicBezTo>
                    <a:pt x="137" y="18543"/>
                    <a:pt x="22331" y="350"/>
                    <a:pt x="68622" y="160"/>
                  </a:cubicBezTo>
                  <a:cubicBezTo>
                    <a:pt x="159491" y="160"/>
                    <a:pt x="250359" y="160"/>
                    <a:pt x="340466" y="1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 name="Google Shape;198;p12"/>
            <p:cNvSpPr/>
            <p:nvPr/>
          </p:nvSpPr>
          <p:spPr>
            <a:xfrm>
              <a:off x="5034896" y="3490244"/>
              <a:ext cx="679060" cy="107497"/>
            </a:xfrm>
            <a:custGeom>
              <a:avLst/>
              <a:gdLst/>
              <a:ahLst/>
              <a:cxnLst/>
              <a:rect l="l" t="t" r="r" b="b"/>
              <a:pathLst>
                <a:path w="679060" h="107497" extrusionOk="0">
                  <a:moveTo>
                    <a:pt x="340484" y="827"/>
                  </a:moveTo>
                  <a:cubicBezTo>
                    <a:pt x="434496" y="827"/>
                    <a:pt x="528507" y="160"/>
                    <a:pt x="622614" y="827"/>
                  </a:cubicBezTo>
                  <a:cubicBezTo>
                    <a:pt x="656428" y="827"/>
                    <a:pt x="678812" y="23687"/>
                    <a:pt x="679193" y="52834"/>
                  </a:cubicBezTo>
                  <a:cubicBezTo>
                    <a:pt x="679574" y="81980"/>
                    <a:pt x="657381" y="103793"/>
                    <a:pt x="624043" y="106745"/>
                  </a:cubicBezTo>
                  <a:cubicBezTo>
                    <a:pt x="613375" y="107698"/>
                    <a:pt x="602612" y="107317"/>
                    <a:pt x="591944" y="107317"/>
                  </a:cubicBezTo>
                  <a:lnTo>
                    <a:pt x="206562" y="107317"/>
                  </a:lnTo>
                  <a:cubicBezTo>
                    <a:pt x="156556" y="107317"/>
                    <a:pt x="106550" y="108460"/>
                    <a:pt x="56544" y="106555"/>
                  </a:cubicBezTo>
                  <a:cubicBezTo>
                    <a:pt x="15110" y="105031"/>
                    <a:pt x="-8703" y="72455"/>
                    <a:pt x="3203" y="36641"/>
                  </a:cubicBezTo>
                  <a:cubicBezTo>
                    <a:pt x="12728" y="6828"/>
                    <a:pt x="37494" y="65"/>
                    <a:pt x="65783" y="160"/>
                  </a:cubicBezTo>
                  <a:cubicBezTo>
                    <a:pt x="157540" y="160"/>
                    <a:pt x="249234" y="160"/>
                    <a:pt x="340865" y="1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199" name="Google Shape;199;p12"/>
          <p:cNvSpPr/>
          <p:nvPr/>
        </p:nvSpPr>
        <p:spPr>
          <a:xfrm>
            <a:off x="860417" y="2219623"/>
            <a:ext cx="3579303" cy="648000"/>
          </a:xfrm>
          <a:prstGeom prst="roundRect">
            <a:avLst>
              <a:gd name="adj" fmla="val 23081"/>
            </a:avLst>
          </a:prstGeom>
          <a:solidFill>
            <a:srgbClr val="3D6C9D">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00" name="Google Shape;200;p12"/>
          <p:cNvSpPr/>
          <p:nvPr/>
        </p:nvSpPr>
        <p:spPr>
          <a:xfrm>
            <a:off x="860417" y="3414879"/>
            <a:ext cx="3579303" cy="648000"/>
          </a:xfrm>
          <a:prstGeom prst="roundRect">
            <a:avLst>
              <a:gd name="adj" fmla="val 23081"/>
            </a:avLst>
          </a:prstGeom>
          <a:solidFill>
            <a:srgbClr val="3D6C9D">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01" name="Google Shape;201;p12"/>
          <p:cNvSpPr txBox="1"/>
          <p:nvPr/>
        </p:nvSpPr>
        <p:spPr>
          <a:xfrm>
            <a:off x="1436512" y="2420513"/>
            <a:ext cx="2582595" cy="24622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Reporte escrito inicial</a:t>
            </a:r>
            <a:endParaRPr/>
          </a:p>
        </p:txBody>
      </p:sp>
      <p:sp>
        <p:nvSpPr>
          <p:cNvPr id="202" name="Google Shape;202;p12"/>
          <p:cNvSpPr/>
          <p:nvPr/>
        </p:nvSpPr>
        <p:spPr>
          <a:xfrm>
            <a:off x="429701" y="2111623"/>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 name="Google Shape;203;p12"/>
          <p:cNvSpPr txBox="1"/>
          <p:nvPr/>
        </p:nvSpPr>
        <p:spPr>
          <a:xfrm>
            <a:off x="1436512" y="3492657"/>
            <a:ext cx="2822492"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Reporte escrito final (al terminar el curso)</a:t>
            </a:r>
            <a:endParaRPr/>
          </a:p>
        </p:txBody>
      </p:sp>
      <p:sp>
        <p:nvSpPr>
          <p:cNvPr id="204" name="Google Shape;204;p12"/>
          <p:cNvSpPr/>
          <p:nvPr/>
        </p:nvSpPr>
        <p:spPr>
          <a:xfrm>
            <a:off x="429701" y="3306879"/>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 name="Google Shape;205;p12"/>
          <p:cNvSpPr/>
          <p:nvPr/>
        </p:nvSpPr>
        <p:spPr>
          <a:xfrm>
            <a:off x="860417" y="4716412"/>
            <a:ext cx="3579303" cy="648000"/>
          </a:xfrm>
          <a:prstGeom prst="roundRect">
            <a:avLst>
              <a:gd name="adj" fmla="val 23081"/>
            </a:avLst>
          </a:prstGeom>
          <a:solidFill>
            <a:srgbClr val="3D6C9D">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06" name="Google Shape;206;p12"/>
          <p:cNvSpPr txBox="1"/>
          <p:nvPr/>
        </p:nvSpPr>
        <p:spPr>
          <a:xfrm>
            <a:off x="1436512" y="4794190"/>
            <a:ext cx="2822492"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Presentación oral (en power point)</a:t>
            </a:r>
            <a:endParaRPr/>
          </a:p>
        </p:txBody>
      </p:sp>
      <p:sp>
        <p:nvSpPr>
          <p:cNvPr id="207" name="Google Shape;207;p12"/>
          <p:cNvSpPr/>
          <p:nvPr/>
        </p:nvSpPr>
        <p:spPr>
          <a:xfrm>
            <a:off x="429701" y="4608412"/>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08" name="Google Shape;208;p12"/>
          <p:cNvGrpSpPr/>
          <p:nvPr/>
        </p:nvGrpSpPr>
        <p:grpSpPr>
          <a:xfrm>
            <a:off x="671826" y="2291623"/>
            <a:ext cx="379153" cy="504131"/>
            <a:chOff x="3194050" y="1600199"/>
            <a:chExt cx="2751570" cy="3658552"/>
          </a:xfrm>
        </p:grpSpPr>
        <p:sp>
          <p:nvSpPr>
            <p:cNvPr id="209" name="Google Shape;209;p12"/>
            <p:cNvSpPr/>
            <p:nvPr/>
          </p:nvSpPr>
          <p:spPr>
            <a:xfrm>
              <a:off x="3194050" y="1600199"/>
              <a:ext cx="2751570" cy="3658552"/>
            </a:xfrm>
            <a:custGeom>
              <a:avLst/>
              <a:gdLst/>
              <a:ahLst/>
              <a:cxnLst/>
              <a:rect l="l" t="t" r="r" b="b"/>
              <a:pathLst>
                <a:path w="2751570" h="3658552" extrusionOk="0">
                  <a:moveTo>
                    <a:pt x="2610623" y="3017"/>
                  </a:moveTo>
                  <a:cubicBezTo>
                    <a:pt x="2635331" y="16352"/>
                    <a:pt x="2661940" y="26830"/>
                    <a:pt x="2683797" y="43975"/>
                  </a:cubicBezTo>
                  <a:cubicBezTo>
                    <a:pt x="2730362" y="79217"/>
                    <a:pt x="2751269" y="128747"/>
                    <a:pt x="2751269" y="186850"/>
                  </a:cubicBezTo>
                  <a:cubicBezTo>
                    <a:pt x="2752219" y="324962"/>
                    <a:pt x="2751269" y="463075"/>
                    <a:pt x="2751269" y="601187"/>
                  </a:cubicBezTo>
                  <a:cubicBezTo>
                    <a:pt x="2751269" y="643097"/>
                    <a:pt x="2730362" y="666910"/>
                    <a:pt x="2697101" y="666910"/>
                  </a:cubicBezTo>
                  <a:cubicBezTo>
                    <a:pt x="2663840" y="666910"/>
                    <a:pt x="2644834" y="642145"/>
                    <a:pt x="2643884" y="600235"/>
                  </a:cubicBezTo>
                  <a:lnTo>
                    <a:pt x="2643884" y="203995"/>
                  </a:lnTo>
                  <a:cubicBezTo>
                    <a:pt x="2643884" y="134462"/>
                    <a:pt x="2619176" y="109697"/>
                    <a:pt x="2548853" y="109697"/>
                  </a:cubicBezTo>
                  <a:lnTo>
                    <a:pt x="463872" y="109697"/>
                  </a:lnTo>
                  <a:cubicBezTo>
                    <a:pt x="374542" y="109697"/>
                    <a:pt x="355536" y="128747"/>
                    <a:pt x="356487" y="219235"/>
                  </a:cubicBezTo>
                  <a:cubicBezTo>
                    <a:pt x="356487" y="228760"/>
                    <a:pt x="357437" y="238285"/>
                    <a:pt x="358387" y="251620"/>
                  </a:cubicBezTo>
                  <a:lnTo>
                    <a:pt x="2311275" y="251620"/>
                  </a:lnTo>
                  <a:cubicBezTo>
                    <a:pt x="2409157" y="251620"/>
                    <a:pt x="2479480" y="304007"/>
                    <a:pt x="2498486" y="393542"/>
                  </a:cubicBezTo>
                  <a:cubicBezTo>
                    <a:pt x="2502117" y="414607"/>
                    <a:pt x="2503392" y="436012"/>
                    <a:pt x="2502287" y="457360"/>
                  </a:cubicBezTo>
                  <a:lnTo>
                    <a:pt x="2502287" y="3303430"/>
                  </a:lnTo>
                  <a:cubicBezTo>
                    <a:pt x="2528894" y="3304559"/>
                    <a:pt x="2555542" y="3304241"/>
                    <a:pt x="2582114" y="3302477"/>
                  </a:cubicBezTo>
                  <a:cubicBezTo>
                    <a:pt x="2617275" y="3298667"/>
                    <a:pt x="2636281" y="3274855"/>
                    <a:pt x="2641983" y="3240565"/>
                  </a:cubicBezTo>
                  <a:cubicBezTo>
                    <a:pt x="2644038" y="3226376"/>
                    <a:pt x="2644675" y="3212018"/>
                    <a:pt x="2643884" y="3197702"/>
                  </a:cubicBezTo>
                  <a:lnTo>
                    <a:pt x="2643884" y="865982"/>
                  </a:lnTo>
                  <a:cubicBezTo>
                    <a:pt x="2645784" y="832645"/>
                    <a:pt x="2666691" y="809785"/>
                    <a:pt x="2696151" y="809785"/>
                  </a:cubicBezTo>
                  <a:cubicBezTo>
                    <a:pt x="2725610" y="809785"/>
                    <a:pt x="2747467" y="830740"/>
                    <a:pt x="2750318" y="864077"/>
                  </a:cubicBezTo>
                  <a:cubicBezTo>
                    <a:pt x="2750796" y="870100"/>
                    <a:pt x="2750796" y="876152"/>
                    <a:pt x="2750318" y="882175"/>
                  </a:cubicBezTo>
                  <a:lnTo>
                    <a:pt x="2750318" y="3221515"/>
                  </a:lnTo>
                  <a:cubicBezTo>
                    <a:pt x="2750318" y="3321527"/>
                    <a:pt x="2684747" y="3400585"/>
                    <a:pt x="2595418" y="3409158"/>
                  </a:cubicBezTo>
                  <a:cubicBezTo>
                    <a:pt x="2565958" y="3412015"/>
                    <a:pt x="2536499" y="3409158"/>
                    <a:pt x="2502287" y="3409158"/>
                  </a:cubicBezTo>
                  <a:cubicBezTo>
                    <a:pt x="2502287" y="3436780"/>
                    <a:pt x="2503238" y="3460592"/>
                    <a:pt x="2502287" y="3483452"/>
                  </a:cubicBezTo>
                  <a:cubicBezTo>
                    <a:pt x="2500197" y="3578264"/>
                    <a:pt x="2424828" y="3655059"/>
                    <a:pt x="2330281" y="3658712"/>
                  </a:cubicBezTo>
                  <a:lnTo>
                    <a:pt x="206338" y="3658712"/>
                  </a:lnTo>
                  <a:cubicBezTo>
                    <a:pt x="73294" y="3658712"/>
                    <a:pt x="2021" y="3587275"/>
                    <a:pt x="2021" y="3453925"/>
                  </a:cubicBezTo>
                  <a:lnTo>
                    <a:pt x="2021" y="2996725"/>
                  </a:lnTo>
                  <a:cubicBezTo>
                    <a:pt x="1451" y="2980111"/>
                    <a:pt x="4365" y="2963562"/>
                    <a:pt x="10574" y="2948147"/>
                  </a:cubicBezTo>
                  <a:cubicBezTo>
                    <a:pt x="19035" y="2925878"/>
                    <a:pt x="43907" y="2914700"/>
                    <a:pt x="66125" y="2923182"/>
                  </a:cubicBezTo>
                  <a:cubicBezTo>
                    <a:pt x="66298" y="2923247"/>
                    <a:pt x="66470" y="2923314"/>
                    <a:pt x="66642" y="2923383"/>
                  </a:cubicBezTo>
                  <a:cubicBezTo>
                    <a:pt x="84671" y="2932374"/>
                    <a:pt x="98847" y="2947598"/>
                    <a:pt x="106555" y="2966245"/>
                  </a:cubicBezTo>
                  <a:cubicBezTo>
                    <a:pt x="113207" y="2983390"/>
                    <a:pt x="108456" y="3006250"/>
                    <a:pt x="108456" y="3026252"/>
                  </a:cubicBezTo>
                  <a:lnTo>
                    <a:pt x="108456" y="3451067"/>
                  </a:lnTo>
                  <a:cubicBezTo>
                    <a:pt x="108456" y="3526315"/>
                    <a:pt x="131263" y="3550127"/>
                    <a:pt x="205387" y="3550127"/>
                  </a:cubicBezTo>
                  <a:lnTo>
                    <a:pt x="2300822" y="3550127"/>
                  </a:lnTo>
                  <a:cubicBezTo>
                    <a:pt x="2371145" y="3550127"/>
                    <a:pt x="2395853" y="3526315"/>
                    <a:pt x="2395853" y="3456783"/>
                  </a:cubicBezTo>
                  <a:lnTo>
                    <a:pt x="2395853" y="449740"/>
                  </a:lnTo>
                  <a:cubicBezTo>
                    <a:pt x="2395853" y="378302"/>
                    <a:pt x="2373045" y="356395"/>
                    <a:pt x="2301772" y="356395"/>
                  </a:cubicBezTo>
                  <a:lnTo>
                    <a:pt x="202536" y="356395"/>
                  </a:lnTo>
                  <a:cubicBezTo>
                    <a:pt x="132213" y="356395"/>
                    <a:pt x="108456" y="380207"/>
                    <a:pt x="108456" y="450692"/>
                  </a:cubicBezTo>
                  <a:lnTo>
                    <a:pt x="108456" y="2686210"/>
                  </a:lnTo>
                  <a:cubicBezTo>
                    <a:pt x="108456" y="2699545"/>
                    <a:pt x="108456" y="2712880"/>
                    <a:pt x="107505" y="2725262"/>
                  </a:cubicBezTo>
                  <a:cubicBezTo>
                    <a:pt x="107663" y="2752985"/>
                    <a:pt x="85369" y="2775587"/>
                    <a:pt x="57711" y="2775745"/>
                  </a:cubicBezTo>
                  <a:cubicBezTo>
                    <a:pt x="57520" y="2775746"/>
                    <a:pt x="57329" y="2775746"/>
                    <a:pt x="57139" y="2775745"/>
                  </a:cubicBezTo>
                  <a:cubicBezTo>
                    <a:pt x="26729" y="2777650"/>
                    <a:pt x="8673" y="2759552"/>
                    <a:pt x="2021" y="2730025"/>
                  </a:cubicBezTo>
                  <a:cubicBezTo>
                    <a:pt x="755" y="2718322"/>
                    <a:pt x="437" y="2706536"/>
                    <a:pt x="1070" y="2694783"/>
                  </a:cubicBezTo>
                  <a:cubicBezTo>
                    <a:pt x="1070" y="1947070"/>
                    <a:pt x="2021" y="1199357"/>
                    <a:pt x="120" y="451645"/>
                  </a:cubicBezTo>
                  <a:cubicBezTo>
                    <a:pt x="120" y="331630"/>
                    <a:pt x="81847" y="238285"/>
                    <a:pt x="203487" y="248762"/>
                  </a:cubicBezTo>
                  <a:cubicBezTo>
                    <a:pt x="217741" y="249715"/>
                    <a:pt x="231046" y="248762"/>
                    <a:pt x="249101" y="248762"/>
                  </a:cubicBezTo>
                  <a:lnTo>
                    <a:pt x="249101" y="188755"/>
                  </a:lnTo>
                  <a:cubicBezTo>
                    <a:pt x="250052" y="97315"/>
                    <a:pt x="293766" y="36355"/>
                    <a:pt x="380244" y="6827"/>
                  </a:cubicBezTo>
                  <a:cubicBezTo>
                    <a:pt x="384046" y="4922"/>
                    <a:pt x="387847" y="2065"/>
                    <a:pt x="391648" y="160"/>
                  </a:cubicBezTo>
                  <a:cubicBezTo>
                    <a:pt x="1132890" y="3017"/>
                    <a:pt x="1872548" y="3970"/>
                    <a:pt x="2610623" y="301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 name="Google Shape;210;p12"/>
            <p:cNvSpPr/>
            <p:nvPr/>
          </p:nvSpPr>
          <p:spPr>
            <a:xfrm>
              <a:off x="3514274" y="2610379"/>
              <a:ext cx="789764" cy="99483"/>
            </a:xfrm>
            <a:custGeom>
              <a:avLst/>
              <a:gdLst/>
              <a:ahLst/>
              <a:cxnLst/>
              <a:rect l="l" t="t" r="r" b="b"/>
              <a:pathLst>
                <a:path w="789764" h="99483" extrusionOk="0">
                  <a:moveTo>
                    <a:pt x="396429" y="583"/>
                  </a:moveTo>
                  <a:lnTo>
                    <a:pt x="720485" y="583"/>
                  </a:lnTo>
                  <a:cubicBezTo>
                    <a:pt x="765150" y="583"/>
                    <a:pt x="788908" y="17728"/>
                    <a:pt x="789858" y="49161"/>
                  </a:cubicBezTo>
                  <a:cubicBezTo>
                    <a:pt x="790808" y="80593"/>
                    <a:pt x="766100" y="99643"/>
                    <a:pt x="722386" y="99643"/>
                  </a:cubicBezTo>
                  <a:lnTo>
                    <a:pt x="62870" y="99643"/>
                  </a:lnTo>
                  <a:cubicBezTo>
                    <a:pt x="21057" y="99643"/>
                    <a:pt x="-800" y="81546"/>
                    <a:pt x="150" y="49161"/>
                  </a:cubicBezTo>
                  <a:cubicBezTo>
                    <a:pt x="150" y="18681"/>
                    <a:pt x="21057" y="583"/>
                    <a:pt x="58119" y="583"/>
                  </a:cubicBezTo>
                  <a:cubicBezTo>
                    <a:pt x="171206" y="-369"/>
                    <a:pt x="284293" y="583"/>
                    <a:pt x="396429" y="58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 name="Google Shape;211;p12"/>
            <p:cNvSpPr/>
            <p:nvPr/>
          </p:nvSpPr>
          <p:spPr>
            <a:xfrm>
              <a:off x="3515254" y="2376487"/>
              <a:ext cx="1193616" cy="100012"/>
            </a:xfrm>
            <a:custGeom>
              <a:avLst/>
              <a:gdLst/>
              <a:ahLst/>
              <a:cxnLst/>
              <a:rect l="l" t="t" r="r" b="b"/>
              <a:pathLst>
                <a:path w="1193616" h="100012" extrusionOk="0">
                  <a:moveTo>
                    <a:pt x="392598" y="100172"/>
                  </a:moveTo>
                  <a:lnTo>
                    <a:pt x="68543" y="100172"/>
                  </a:lnTo>
                  <a:cubicBezTo>
                    <a:pt x="21977" y="100172"/>
                    <a:pt x="120" y="84932"/>
                    <a:pt x="120" y="51595"/>
                  </a:cubicBezTo>
                  <a:cubicBezTo>
                    <a:pt x="120" y="18257"/>
                    <a:pt x="21977" y="160"/>
                    <a:pt x="66642" y="160"/>
                  </a:cubicBezTo>
                  <a:lnTo>
                    <a:pt x="1126238" y="160"/>
                  </a:lnTo>
                  <a:cubicBezTo>
                    <a:pt x="1169952" y="160"/>
                    <a:pt x="1194660" y="19210"/>
                    <a:pt x="1193710" y="51595"/>
                  </a:cubicBezTo>
                  <a:cubicBezTo>
                    <a:pt x="1192760" y="80170"/>
                    <a:pt x="1170903" y="100172"/>
                    <a:pt x="1134791" y="10017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2" name="Google Shape;212;p12"/>
            <p:cNvSpPr/>
            <p:nvPr/>
          </p:nvSpPr>
          <p:spPr>
            <a:xfrm>
              <a:off x="3514276" y="3425189"/>
              <a:ext cx="1867814" cy="100012"/>
            </a:xfrm>
            <a:custGeom>
              <a:avLst/>
              <a:gdLst/>
              <a:ahLst/>
              <a:cxnLst/>
              <a:rect l="l" t="t" r="r" b="b"/>
              <a:pathLst>
                <a:path w="1867814" h="100012" extrusionOk="0">
                  <a:moveTo>
                    <a:pt x="392627" y="99220"/>
                  </a:moveTo>
                  <a:lnTo>
                    <a:pt x="68571" y="99220"/>
                  </a:lnTo>
                  <a:cubicBezTo>
                    <a:pt x="22956" y="99220"/>
                    <a:pt x="1099" y="83027"/>
                    <a:pt x="149" y="50642"/>
                  </a:cubicBezTo>
                  <a:cubicBezTo>
                    <a:pt x="-802" y="18257"/>
                    <a:pt x="22006" y="160"/>
                    <a:pt x="66670" y="160"/>
                  </a:cubicBezTo>
                  <a:lnTo>
                    <a:pt x="1804788" y="160"/>
                  </a:lnTo>
                  <a:cubicBezTo>
                    <a:pt x="1843751" y="160"/>
                    <a:pt x="1863707" y="14447"/>
                    <a:pt x="1867509" y="43975"/>
                  </a:cubicBezTo>
                  <a:cubicBezTo>
                    <a:pt x="1871310" y="77312"/>
                    <a:pt x="1849453" y="100172"/>
                    <a:pt x="1810490" y="10017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3" name="Google Shape;213;p12"/>
            <p:cNvSpPr/>
            <p:nvPr/>
          </p:nvSpPr>
          <p:spPr>
            <a:xfrm>
              <a:off x="3514157" y="3658260"/>
              <a:ext cx="1573985" cy="100542"/>
            </a:xfrm>
            <a:custGeom>
              <a:avLst/>
              <a:gdLst/>
              <a:ahLst/>
              <a:cxnLst/>
              <a:rect l="l" t="t" r="r" b="b"/>
              <a:pathLst>
                <a:path w="1573985" h="100542" extrusionOk="0">
                  <a:moveTo>
                    <a:pt x="392746" y="100464"/>
                  </a:moveTo>
                  <a:lnTo>
                    <a:pt x="72491" y="100464"/>
                  </a:lnTo>
                  <a:cubicBezTo>
                    <a:pt x="59387" y="101127"/>
                    <a:pt x="46257" y="99843"/>
                    <a:pt x="33528" y="96654"/>
                  </a:cubicBezTo>
                  <a:cubicBezTo>
                    <a:pt x="8820" y="89034"/>
                    <a:pt x="-5435" y="68079"/>
                    <a:pt x="2168" y="44266"/>
                  </a:cubicBezTo>
                  <a:cubicBezTo>
                    <a:pt x="7870" y="27121"/>
                    <a:pt x="26876" y="13786"/>
                    <a:pt x="43031" y="3309"/>
                  </a:cubicBezTo>
                  <a:cubicBezTo>
                    <a:pt x="51584" y="-2406"/>
                    <a:pt x="65839" y="1404"/>
                    <a:pt x="78193" y="1404"/>
                  </a:cubicBezTo>
                  <a:lnTo>
                    <a:pt x="1521714" y="1404"/>
                  </a:lnTo>
                  <a:cubicBezTo>
                    <a:pt x="1552124" y="2356"/>
                    <a:pt x="1571130" y="16644"/>
                    <a:pt x="1573981" y="48076"/>
                  </a:cubicBezTo>
                  <a:cubicBezTo>
                    <a:pt x="1575882" y="76651"/>
                    <a:pt x="1555925" y="98559"/>
                    <a:pt x="1522665" y="99511"/>
                  </a:cubicBezTo>
                  <a:cubicBezTo>
                    <a:pt x="1478000" y="101416"/>
                    <a:pt x="647429" y="100464"/>
                    <a:pt x="601814" y="10046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4" name="Google Shape;214;p12"/>
            <p:cNvSpPr/>
            <p:nvPr/>
          </p:nvSpPr>
          <p:spPr>
            <a:xfrm>
              <a:off x="3515254" y="4388696"/>
              <a:ext cx="1591796" cy="100435"/>
            </a:xfrm>
            <a:custGeom>
              <a:avLst/>
              <a:gdLst/>
              <a:ahLst/>
              <a:cxnLst/>
              <a:rect l="l" t="t" r="r" b="b"/>
              <a:pathLst>
                <a:path w="1591796" h="100435" extrusionOk="0">
                  <a:moveTo>
                    <a:pt x="1494958" y="583"/>
                  </a:moveTo>
                  <a:lnTo>
                    <a:pt x="1526319" y="583"/>
                  </a:lnTo>
                  <a:cubicBezTo>
                    <a:pt x="1568132" y="583"/>
                    <a:pt x="1590940" y="18681"/>
                    <a:pt x="1591890" y="49161"/>
                  </a:cubicBezTo>
                  <a:cubicBezTo>
                    <a:pt x="1592840" y="81546"/>
                    <a:pt x="1568132" y="100596"/>
                    <a:pt x="1525368" y="100596"/>
                  </a:cubicBezTo>
                  <a:lnTo>
                    <a:pt x="64741" y="100596"/>
                  </a:lnTo>
                  <a:cubicBezTo>
                    <a:pt x="21977" y="100596"/>
                    <a:pt x="120" y="84403"/>
                    <a:pt x="120" y="52018"/>
                  </a:cubicBezTo>
                  <a:cubicBezTo>
                    <a:pt x="120" y="19633"/>
                    <a:pt x="21027" y="583"/>
                    <a:pt x="65692" y="583"/>
                  </a:cubicBezTo>
                  <a:cubicBezTo>
                    <a:pt x="432511" y="583"/>
                    <a:pt x="799331" y="-369"/>
                    <a:pt x="1166151" y="58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5" name="Google Shape;215;p12"/>
            <p:cNvSpPr/>
            <p:nvPr/>
          </p:nvSpPr>
          <p:spPr>
            <a:xfrm>
              <a:off x="3514272" y="4145041"/>
              <a:ext cx="1867392" cy="100250"/>
            </a:xfrm>
            <a:custGeom>
              <a:avLst/>
              <a:gdLst/>
              <a:ahLst/>
              <a:cxnLst/>
              <a:rect l="l" t="t" r="r" b="b"/>
              <a:pathLst>
                <a:path w="1867392" h="100250" extrusionOk="0">
                  <a:moveTo>
                    <a:pt x="1499742" y="398"/>
                  </a:moveTo>
                  <a:lnTo>
                    <a:pt x="1801941" y="398"/>
                  </a:lnTo>
                  <a:cubicBezTo>
                    <a:pt x="1843755" y="398"/>
                    <a:pt x="1867513" y="17543"/>
                    <a:pt x="1867513" y="48975"/>
                  </a:cubicBezTo>
                  <a:cubicBezTo>
                    <a:pt x="1867513" y="80408"/>
                    <a:pt x="1843755" y="100410"/>
                    <a:pt x="1800041" y="100410"/>
                  </a:cubicBezTo>
                  <a:lnTo>
                    <a:pt x="54320" y="100410"/>
                  </a:lnTo>
                  <a:cubicBezTo>
                    <a:pt x="19159" y="97553"/>
                    <a:pt x="-798" y="78503"/>
                    <a:pt x="153" y="48023"/>
                  </a:cubicBezTo>
                  <a:cubicBezTo>
                    <a:pt x="1103" y="17543"/>
                    <a:pt x="20109" y="1350"/>
                    <a:pt x="55271" y="1350"/>
                  </a:cubicBezTo>
                  <a:cubicBezTo>
                    <a:pt x="161705" y="-555"/>
                    <a:pt x="1393308" y="398"/>
                    <a:pt x="1499742" y="3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6" name="Google Shape;216;p12"/>
            <p:cNvSpPr/>
            <p:nvPr/>
          </p:nvSpPr>
          <p:spPr>
            <a:xfrm>
              <a:off x="3515225" y="4633912"/>
              <a:ext cx="1867417" cy="99483"/>
            </a:xfrm>
            <a:custGeom>
              <a:avLst/>
              <a:gdLst/>
              <a:ahLst/>
              <a:cxnLst/>
              <a:rect l="l" t="t" r="r" b="b"/>
              <a:pathLst>
                <a:path w="1867417" h="99483" extrusionOk="0">
                  <a:moveTo>
                    <a:pt x="1494038" y="99220"/>
                  </a:moveTo>
                  <a:lnTo>
                    <a:pt x="61920" y="99220"/>
                  </a:lnTo>
                  <a:cubicBezTo>
                    <a:pt x="21057" y="99220"/>
                    <a:pt x="1100" y="83027"/>
                    <a:pt x="150" y="51595"/>
                  </a:cubicBezTo>
                  <a:cubicBezTo>
                    <a:pt x="-800" y="20162"/>
                    <a:pt x="21057" y="160"/>
                    <a:pt x="62870" y="160"/>
                  </a:cubicBezTo>
                  <a:lnTo>
                    <a:pt x="1804789" y="160"/>
                  </a:lnTo>
                  <a:cubicBezTo>
                    <a:pt x="1843752" y="160"/>
                    <a:pt x="1866560" y="18257"/>
                    <a:pt x="1867510" y="48737"/>
                  </a:cubicBezTo>
                  <a:cubicBezTo>
                    <a:pt x="1868460" y="79217"/>
                    <a:pt x="1844702" y="99220"/>
                    <a:pt x="1803839" y="99220"/>
                  </a:cubicBezTo>
                  <a:cubicBezTo>
                    <a:pt x="1700255" y="100172"/>
                    <a:pt x="1596671" y="99220"/>
                    <a:pt x="1494038" y="9922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17" name="Google Shape;217;p12"/>
          <p:cNvGrpSpPr/>
          <p:nvPr/>
        </p:nvGrpSpPr>
        <p:grpSpPr>
          <a:xfrm>
            <a:off x="672832" y="3486866"/>
            <a:ext cx="378432" cy="503990"/>
            <a:chOff x="3201349" y="1600104"/>
            <a:chExt cx="2746332" cy="3657525"/>
          </a:xfrm>
        </p:grpSpPr>
        <p:sp>
          <p:nvSpPr>
            <p:cNvPr id="218" name="Google Shape;218;p12"/>
            <p:cNvSpPr/>
            <p:nvPr/>
          </p:nvSpPr>
          <p:spPr>
            <a:xfrm>
              <a:off x="3201349" y="1600104"/>
              <a:ext cx="2746332" cy="3657525"/>
            </a:xfrm>
            <a:custGeom>
              <a:avLst/>
              <a:gdLst/>
              <a:ahLst/>
              <a:cxnLst/>
              <a:rect l="l" t="t" r="r" b="b"/>
              <a:pathLst>
                <a:path w="2746332" h="3657525" extrusionOk="0">
                  <a:moveTo>
                    <a:pt x="2604831" y="255"/>
                  </a:moveTo>
                  <a:cubicBezTo>
                    <a:pt x="2629511" y="13590"/>
                    <a:pt x="2656183" y="24067"/>
                    <a:pt x="2678300" y="40831"/>
                  </a:cubicBezTo>
                  <a:cubicBezTo>
                    <a:pt x="2724811" y="76074"/>
                    <a:pt x="2745693" y="125985"/>
                    <a:pt x="2745978" y="183706"/>
                  </a:cubicBezTo>
                  <a:cubicBezTo>
                    <a:pt x="2746611" y="321819"/>
                    <a:pt x="2746611" y="459931"/>
                    <a:pt x="2745978" y="598044"/>
                  </a:cubicBezTo>
                  <a:cubicBezTo>
                    <a:pt x="2745978" y="639573"/>
                    <a:pt x="2725001" y="664147"/>
                    <a:pt x="2692158" y="664719"/>
                  </a:cubicBezTo>
                  <a:cubicBezTo>
                    <a:pt x="2659316" y="665290"/>
                    <a:pt x="2639572" y="640049"/>
                    <a:pt x="2639477" y="598044"/>
                  </a:cubicBezTo>
                  <a:cubicBezTo>
                    <a:pt x="2639477" y="465932"/>
                    <a:pt x="2639477" y="333820"/>
                    <a:pt x="2639477" y="201613"/>
                  </a:cubicBezTo>
                  <a:cubicBezTo>
                    <a:pt x="2639477" y="131985"/>
                    <a:pt x="2614703" y="107506"/>
                    <a:pt x="2544557" y="107506"/>
                  </a:cubicBezTo>
                  <a:lnTo>
                    <a:pt x="462382" y="107506"/>
                  </a:lnTo>
                  <a:cubicBezTo>
                    <a:pt x="372967" y="107506"/>
                    <a:pt x="353983" y="126556"/>
                    <a:pt x="355028" y="216758"/>
                  </a:cubicBezTo>
                  <a:cubicBezTo>
                    <a:pt x="355028" y="226283"/>
                    <a:pt x="355977" y="235808"/>
                    <a:pt x="356736" y="249048"/>
                  </a:cubicBezTo>
                  <a:lnTo>
                    <a:pt x="2307351" y="249048"/>
                  </a:lnTo>
                  <a:cubicBezTo>
                    <a:pt x="2405404" y="249048"/>
                    <a:pt x="2474980" y="301626"/>
                    <a:pt x="2494059" y="391065"/>
                  </a:cubicBezTo>
                  <a:cubicBezTo>
                    <a:pt x="2497611" y="412172"/>
                    <a:pt x="2498979" y="433590"/>
                    <a:pt x="2498141" y="454978"/>
                  </a:cubicBezTo>
                  <a:cubicBezTo>
                    <a:pt x="2498141" y="1387222"/>
                    <a:pt x="2498141" y="2319434"/>
                    <a:pt x="2498141" y="3251614"/>
                  </a:cubicBezTo>
                  <a:lnTo>
                    <a:pt x="2498141" y="3300667"/>
                  </a:lnTo>
                  <a:cubicBezTo>
                    <a:pt x="2524708" y="3301966"/>
                    <a:pt x="2551327" y="3301775"/>
                    <a:pt x="2577874" y="3300096"/>
                  </a:cubicBezTo>
                  <a:cubicBezTo>
                    <a:pt x="2612805" y="3296095"/>
                    <a:pt x="2631789" y="3272283"/>
                    <a:pt x="2637674" y="3238660"/>
                  </a:cubicBezTo>
                  <a:cubicBezTo>
                    <a:pt x="2639418" y="3224475"/>
                    <a:pt x="2639927" y="3210165"/>
                    <a:pt x="2639193" y="3195892"/>
                  </a:cubicBezTo>
                  <a:cubicBezTo>
                    <a:pt x="2639193" y="2430400"/>
                    <a:pt x="2639192" y="1664876"/>
                    <a:pt x="2639192" y="899319"/>
                  </a:cubicBezTo>
                  <a:cubicBezTo>
                    <a:pt x="2639192" y="887413"/>
                    <a:pt x="2638718" y="875507"/>
                    <a:pt x="2639192" y="863601"/>
                  </a:cubicBezTo>
                  <a:cubicBezTo>
                    <a:pt x="2640806" y="829882"/>
                    <a:pt x="2661499" y="807784"/>
                    <a:pt x="2691114" y="807403"/>
                  </a:cubicBezTo>
                  <a:cubicBezTo>
                    <a:pt x="2720729" y="807022"/>
                    <a:pt x="2742466" y="828930"/>
                    <a:pt x="2745978" y="862267"/>
                  </a:cubicBezTo>
                  <a:cubicBezTo>
                    <a:pt x="2745978" y="868173"/>
                    <a:pt x="2745978" y="874173"/>
                    <a:pt x="2745978" y="880174"/>
                  </a:cubicBezTo>
                  <a:cubicBezTo>
                    <a:pt x="2745978" y="1660018"/>
                    <a:pt x="2745978" y="2439830"/>
                    <a:pt x="2745978" y="3219610"/>
                  </a:cubicBezTo>
                  <a:cubicBezTo>
                    <a:pt x="2745978" y="3319527"/>
                    <a:pt x="2680957" y="3398299"/>
                    <a:pt x="2591163" y="3407252"/>
                  </a:cubicBezTo>
                  <a:cubicBezTo>
                    <a:pt x="2562022" y="3410205"/>
                    <a:pt x="2532312" y="3407728"/>
                    <a:pt x="2498046" y="3407728"/>
                  </a:cubicBezTo>
                  <a:cubicBezTo>
                    <a:pt x="2498046" y="3435446"/>
                    <a:pt x="2498615" y="3458782"/>
                    <a:pt x="2498046" y="3482214"/>
                  </a:cubicBezTo>
                  <a:cubicBezTo>
                    <a:pt x="2495999" y="3577116"/>
                    <a:pt x="2420582" y="3653965"/>
                    <a:pt x="2326050" y="3657474"/>
                  </a:cubicBezTo>
                  <a:cubicBezTo>
                    <a:pt x="2315419" y="3657950"/>
                    <a:pt x="2304693" y="3657474"/>
                    <a:pt x="2294062" y="3657474"/>
                  </a:cubicBezTo>
                  <a:lnTo>
                    <a:pt x="204768" y="3657474"/>
                  </a:lnTo>
                  <a:cubicBezTo>
                    <a:pt x="71405" y="3657474"/>
                    <a:pt x="310" y="3586322"/>
                    <a:pt x="215" y="3452782"/>
                  </a:cubicBezTo>
                  <a:cubicBezTo>
                    <a:pt x="215" y="3300382"/>
                    <a:pt x="215" y="3147982"/>
                    <a:pt x="215" y="2995582"/>
                  </a:cubicBezTo>
                  <a:cubicBezTo>
                    <a:pt x="-339" y="2979065"/>
                    <a:pt x="2437" y="2962607"/>
                    <a:pt x="8378" y="2947195"/>
                  </a:cubicBezTo>
                  <a:cubicBezTo>
                    <a:pt x="19009" y="2923858"/>
                    <a:pt x="42549" y="2912809"/>
                    <a:pt x="64666" y="2922715"/>
                  </a:cubicBezTo>
                  <a:cubicBezTo>
                    <a:pt x="82669" y="2931868"/>
                    <a:pt x="96787" y="2947218"/>
                    <a:pt x="104438" y="2965959"/>
                  </a:cubicBezTo>
                  <a:cubicBezTo>
                    <a:pt x="111367" y="2983580"/>
                    <a:pt x="106621" y="3005869"/>
                    <a:pt x="106621" y="3026062"/>
                  </a:cubicBezTo>
                  <a:cubicBezTo>
                    <a:pt x="106621" y="3167794"/>
                    <a:pt x="106621" y="3309494"/>
                    <a:pt x="106621" y="3451162"/>
                  </a:cubicBezTo>
                  <a:cubicBezTo>
                    <a:pt x="106621" y="3526505"/>
                    <a:pt x="129781" y="3550222"/>
                    <a:pt x="203629" y="3550222"/>
                  </a:cubicBezTo>
                  <a:lnTo>
                    <a:pt x="2297004" y="3550222"/>
                  </a:lnTo>
                  <a:cubicBezTo>
                    <a:pt x="2367530" y="3550222"/>
                    <a:pt x="2391925" y="3526410"/>
                    <a:pt x="2391925" y="3456496"/>
                  </a:cubicBezTo>
                  <a:lnTo>
                    <a:pt x="2391925" y="449644"/>
                  </a:lnTo>
                  <a:cubicBezTo>
                    <a:pt x="2391925" y="378588"/>
                    <a:pt x="2369334" y="356204"/>
                    <a:pt x="2297859" y="356204"/>
                  </a:cubicBezTo>
                  <a:cubicBezTo>
                    <a:pt x="1599055" y="356204"/>
                    <a:pt x="900250" y="356204"/>
                    <a:pt x="201446" y="356204"/>
                  </a:cubicBezTo>
                  <a:cubicBezTo>
                    <a:pt x="130825" y="356204"/>
                    <a:pt x="107475" y="379540"/>
                    <a:pt x="107475" y="450406"/>
                  </a:cubicBezTo>
                  <a:cubicBezTo>
                    <a:pt x="107475" y="1195769"/>
                    <a:pt x="107475" y="1941069"/>
                    <a:pt x="107475" y="2686305"/>
                  </a:cubicBezTo>
                  <a:cubicBezTo>
                    <a:pt x="107475" y="2699449"/>
                    <a:pt x="107950" y="2712594"/>
                    <a:pt x="107475" y="2725548"/>
                  </a:cubicBezTo>
                  <a:cubicBezTo>
                    <a:pt x="105292" y="2756504"/>
                    <a:pt x="87067" y="2774316"/>
                    <a:pt x="57547" y="2775935"/>
                  </a:cubicBezTo>
                  <a:cubicBezTo>
                    <a:pt x="28027" y="2777554"/>
                    <a:pt x="8663" y="2759838"/>
                    <a:pt x="2683" y="2730501"/>
                  </a:cubicBezTo>
                  <a:cubicBezTo>
                    <a:pt x="1017" y="2718704"/>
                    <a:pt x="540" y="2706770"/>
                    <a:pt x="1259" y="2694877"/>
                  </a:cubicBezTo>
                  <a:cubicBezTo>
                    <a:pt x="1259" y="1947165"/>
                    <a:pt x="2303" y="1199452"/>
                    <a:pt x="120" y="451835"/>
                  </a:cubicBezTo>
                  <a:cubicBezTo>
                    <a:pt x="120" y="331629"/>
                    <a:pt x="81941" y="238665"/>
                    <a:pt x="203155" y="248857"/>
                  </a:cubicBezTo>
                  <a:cubicBezTo>
                    <a:pt x="217013" y="250000"/>
                    <a:pt x="231061" y="248857"/>
                    <a:pt x="249096" y="248857"/>
                  </a:cubicBezTo>
                  <a:cubicBezTo>
                    <a:pt x="249096" y="226569"/>
                    <a:pt x="249096" y="207900"/>
                    <a:pt x="249096" y="189231"/>
                  </a:cubicBezTo>
                  <a:cubicBezTo>
                    <a:pt x="249666" y="97505"/>
                    <a:pt x="293519" y="36831"/>
                    <a:pt x="379897" y="6827"/>
                  </a:cubicBezTo>
                  <a:cubicBezTo>
                    <a:pt x="384058" y="4997"/>
                    <a:pt x="388032" y="2764"/>
                    <a:pt x="391762" y="1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 name="Google Shape;219;p12"/>
            <p:cNvSpPr/>
            <p:nvPr/>
          </p:nvSpPr>
          <p:spPr>
            <a:xfrm>
              <a:off x="3464275" y="2120264"/>
              <a:ext cx="1030079" cy="1031367"/>
            </a:xfrm>
            <a:custGeom>
              <a:avLst/>
              <a:gdLst/>
              <a:ahLst/>
              <a:cxnLst/>
              <a:rect l="l" t="t" r="r" b="b"/>
              <a:pathLst>
                <a:path w="1030079" h="1031367" extrusionOk="0">
                  <a:moveTo>
                    <a:pt x="514686" y="1031527"/>
                  </a:moveTo>
                  <a:cubicBezTo>
                    <a:pt x="230553" y="1031581"/>
                    <a:pt x="174" y="800490"/>
                    <a:pt x="120" y="515370"/>
                  </a:cubicBezTo>
                  <a:cubicBezTo>
                    <a:pt x="120" y="514766"/>
                    <a:pt x="121" y="514161"/>
                    <a:pt x="123" y="513557"/>
                  </a:cubicBezTo>
                  <a:cubicBezTo>
                    <a:pt x="1742" y="229353"/>
                    <a:pt x="231936" y="-107"/>
                    <a:pt x="515161" y="160"/>
                  </a:cubicBezTo>
                  <a:cubicBezTo>
                    <a:pt x="799609" y="159"/>
                    <a:pt x="1030200" y="231550"/>
                    <a:pt x="1030200" y="516986"/>
                  </a:cubicBezTo>
                  <a:cubicBezTo>
                    <a:pt x="1030200" y="517272"/>
                    <a:pt x="1030200" y="517558"/>
                    <a:pt x="1030199" y="517844"/>
                  </a:cubicBezTo>
                  <a:cubicBezTo>
                    <a:pt x="1028528" y="802258"/>
                    <a:pt x="798122" y="1031846"/>
                    <a:pt x="514686" y="1031527"/>
                  </a:cubicBezTo>
                  <a:close/>
                  <a:moveTo>
                    <a:pt x="916485" y="569088"/>
                  </a:moveTo>
                  <a:lnTo>
                    <a:pt x="875384" y="569088"/>
                  </a:lnTo>
                  <a:cubicBezTo>
                    <a:pt x="760435" y="569088"/>
                    <a:pt x="645487" y="569088"/>
                    <a:pt x="530443" y="569088"/>
                  </a:cubicBezTo>
                  <a:cubicBezTo>
                    <a:pt x="479091" y="569088"/>
                    <a:pt x="462101" y="551753"/>
                    <a:pt x="462006" y="500794"/>
                  </a:cubicBezTo>
                  <a:cubicBezTo>
                    <a:pt x="462006" y="384303"/>
                    <a:pt x="462006" y="267717"/>
                    <a:pt x="462006" y="151131"/>
                  </a:cubicBezTo>
                  <a:lnTo>
                    <a:pt x="462006" y="113031"/>
                  </a:lnTo>
                  <a:cubicBezTo>
                    <a:pt x="259730" y="131224"/>
                    <a:pt x="100169" y="321152"/>
                    <a:pt x="107288" y="530226"/>
                  </a:cubicBezTo>
                  <a:cubicBezTo>
                    <a:pt x="114692" y="745205"/>
                    <a:pt x="291054" y="920751"/>
                    <a:pt x="503486" y="924561"/>
                  </a:cubicBezTo>
                  <a:cubicBezTo>
                    <a:pt x="714019" y="928181"/>
                    <a:pt x="902057" y="768542"/>
                    <a:pt x="916485" y="569088"/>
                  </a:cubicBezTo>
                  <a:close/>
                  <a:moveTo>
                    <a:pt x="570595" y="113507"/>
                  </a:moveTo>
                  <a:lnTo>
                    <a:pt x="570595" y="460217"/>
                  </a:lnTo>
                  <a:lnTo>
                    <a:pt x="915061" y="460217"/>
                  </a:lnTo>
                  <a:cubicBezTo>
                    <a:pt x="913352" y="298388"/>
                    <a:pt x="743634" y="127509"/>
                    <a:pt x="570595" y="1135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 name="Google Shape;220;p12"/>
            <p:cNvSpPr/>
            <p:nvPr/>
          </p:nvSpPr>
          <p:spPr>
            <a:xfrm>
              <a:off x="4434460" y="3263217"/>
              <a:ext cx="1002454" cy="651367"/>
            </a:xfrm>
            <a:custGeom>
              <a:avLst/>
              <a:gdLst/>
              <a:ahLst/>
              <a:cxnLst/>
              <a:rect l="l" t="t" r="r" b="b"/>
              <a:pathLst>
                <a:path w="1002454" h="651367" extrusionOk="0">
                  <a:moveTo>
                    <a:pt x="502534" y="302"/>
                  </a:moveTo>
                  <a:cubicBezTo>
                    <a:pt x="635422" y="302"/>
                    <a:pt x="768311" y="302"/>
                    <a:pt x="901200" y="302"/>
                  </a:cubicBezTo>
                  <a:cubicBezTo>
                    <a:pt x="972010" y="302"/>
                    <a:pt x="1002385" y="31163"/>
                    <a:pt x="1002575" y="102887"/>
                  </a:cubicBezTo>
                  <a:cubicBezTo>
                    <a:pt x="1002575" y="251667"/>
                    <a:pt x="1002575" y="400479"/>
                    <a:pt x="1002575" y="549323"/>
                  </a:cubicBezTo>
                  <a:cubicBezTo>
                    <a:pt x="1002575" y="619618"/>
                    <a:pt x="970586" y="651527"/>
                    <a:pt x="900060" y="651527"/>
                  </a:cubicBezTo>
                  <a:cubicBezTo>
                    <a:pt x="634283" y="651527"/>
                    <a:pt x="368506" y="651527"/>
                    <a:pt x="102729" y="651527"/>
                  </a:cubicBezTo>
                  <a:cubicBezTo>
                    <a:pt x="34956" y="651527"/>
                    <a:pt x="1069" y="619046"/>
                    <a:pt x="690" y="551609"/>
                  </a:cubicBezTo>
                  <a:cubicBezTo>
                    <a:pt x="-70" y="400479"/>
                    <a:pt x="-70" y="249318"/>
                    <a:pt x="690" y="98124"/>
                  </a:cubicBezTo>
                  <a:cubicBezTo>
                    <a:pt x="690" y="31925"/>
                    <a:pt x="34102" y="493"/>
                    <a:pt x="100451" y="302"/>
                  </a:cubicBezTo>
                  <a:cubicBezTo>
                    <a:pt x="234415" y="112"/>
                    <a:pt x="368443" y="112"/>
                    <a:pt x="502534" y="302"/>
                  </a:cubicBezTo>
                  <a:close/>
                  <a:moveTo>
                    <a:pt x="893416" y="543227"/>
                  </a:moveTo>
                  <a:lnTo>
                    <a:pt x="893416" y="109935"/>
                  </a:lnTo>
                  <a:lnTo>
                    <a:pt x="109563" y="109935"/>
                  </a:lnTo>
                  <a:lnTo>
                    <a:pt x="109563" y="543418"/>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 name="Google Shape;221;p12"/>
            <p:cNvSpPr/>
            <p:nvPr/>
          </p:nvSpPr>
          <p:spPr>
            <a:xfrm>
              <a:off x="3464052" y="4000785"/>
              <a:ext cx="319264" cy="901112"/>
            </a:xfrm>
            <a:custGeom>
              <a:avLst/>
              <a:gdLst/>
              <a:ahLst/>
              <a:cxnLst/>
              <a:rect l="l" t="t" r="r" b="b"/>
              <a:pathLst>
                <a:path w="319264" h="901112" extrusionOk="0">
                  <a:moveTo>
                    <a:pt x="251" y="449073"/>
                  </a:moveTo>
                  <a:cubicBezTo>
                    <a:pt x="251" y="333630"/>
                    <a:pt x="251" y="218187"/>
                    <a:pt x="251" y="102839"/>
                  </a:cubicBezTo>
                  <a:cubicBezTo>
                    <a:pt x="251" y="33783"/>
                    <a:pt x="33853" y="636"/>
                    <a:pt x="103145" y="160"/>
                  </a:cubicBezTo>
                  <a:cubicBezTo>
                    <a:pt x="141113" y="160"/>
                    <a:pt x="179082" y="160"/>
                    <a:pt x="217050" y="160"/>
                  </a:cubicBezTo>
                  <a:cubicBezTo>
                    <a:pt x="285582" y="731"/>
                    <a:pt x="318994" y="34259"/>
                    <a:pt x="319089" y="103982"/>
                  </a:cubicBezTo>
                  <a:cubicBezTo>
                    <a:pt x="319089" y="313532"/>
                    <a:pt x="319089" y="523082"/>
                    <a:pt x="319089" y="732632"/>
                  </a:cubicBezTo>
                  <a:cubicBezTo>
                    <a:pt x="319089" y="757588"/>
                    <a:pt x="319754" y="782638"/>
                    <a:pt x="319089" y="807594"/>
                  </a:cubicBezTo>
                  <a:cubicBezTo>
                    <a:pt x="317001" y="866363"/>
                    <a:pt x="283114" y="899891"/>
                    <a:pt x="224833" y="900748"/>
                  </a:cubicBezTo>
                  <a:cubicBezTo>
                    <a:pt x="180980" y="901447"/>
                    <a:pt x="137095" y="901447"/>
                    <a:pt x="93179" y="900748"/>
                  </a:cubicBezTo>
                  <a:cubicBezTo>
                    <a:pt x="35467" y="899796"/>
                    <a:pt x="916" y="865125"/>
                    <a:pt x="631" y="806356"/>
                  </a:cubicBezTo>
                  <a:cubicBezTo>
                    <a:pt x="-223" y="687007"/>
                    <a:pt x="251" y="568040"/>
                    <a:pt x="251" y="449073"/>
                  </a:cubicBezTo>
                  <a:close/>
                  <a:moveTo>
                    <a:pt x="109505" y="108459"/>
                  </a:moveTo>
                  <a:lnTo>
                    <a:pt x="109505" y="790925"/>
                  </a:lnTo>
                  <a:lnTo>
                    <a:pt x="209741" y="790925"/>
                  </a:lnTo>
                  <a:lnTo>
                    <a:pt x="209741" y="108459"/>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 name="Google Shape;222;p12"/>
            <p:cNvSpPr/>
            <p:nvPr/>
          </p:nvSpPr>
          <p:spPr>
            <a:xfrm>
              <a:off x="3858293" y="4192439"/>
              <a:ext cx="318210" cy="709093"/>
            </a:xfrm>
            <a:custGeom>
              <a:avLst/>
              <a:gdLst/>
              <a:ahLst/>
              <a:cxnLst/>
              <a:rect l="l" t="t" r="r" b="b"/>
              <a:pathLst>
                <a:path w="318210" h="709093" extrusionOk="0">
                  <a:moveTo>
                    <a:pt x="318103" y="354002"/>
                  </a:moveTo>
                  <a:cubicBezTo>
                    <a:pt x="318103" y="439727"/>
                    <a:pt x="318103" y="525452"/>
                    <a:pt x="318103" y="611177"/>
                  </a:cubicBezTo>
                  <a:cubicBezTo>
                    <a:pt x="318103" y="674995"/>
                    <a:pt x="284976" y="708237"/>
                    <a:pt x="222234" y="708999"/>
                  </a:cubicBezTo>
                  <a:cubicBezTo>
                    <a:pt x="179520" y="708999"/>
                    <a:pt x="136805" y="709570"/>
                    <a:pt x="94186" y="708999"/>
                  </a:cubicBezTo>
                  <a:cubicBezTo>
                    <a:pt x="38278" y="708142"/>
                    <a:pt x="1924" y="677471"/>
                    <a:pt x="1449" y="622702"/>
                  </a:cubicBezTo>
                  <a:cubicBezTo>
                    <a:pt x="-323" y="444204"/>
                    <a:pt x="-323" y="265737"/>
                    <a:pt x="1449" y="87302"/>
                  </a:cubicBezTo>
                  <a:cubicBezTo>
                    <a:pt x="1449" y="31867"/>
                    <a:pt x="37519" y="1577"/>
                    <a:pt x="93522" y="625"/>
                  </a:cubicBezTo>
                  <a:cubicBezTo>
                    <a:pt x="138609" y="53"/>
                    <a:pt x="183696" y="-42"/>
                    <a:pt x="228688" y="625"/>
                  </a:cubicBezTo>
                  <a:cubicBezTo>
                    <a:pt x="283173" y="1577"/>
                    <a:pt x="317534" y="35391"/>
                    <a:pt x="318009" y="90064"/>
                  </a:cubicBezTo>
                  <a:cubicBezTo>
                    <a:pt x="318673" y="177885"/>
                    <a:pt x="318103" y="265896"/>
                    <a:pt x="318103" y="354002"/>
                  </a:cubicBezTo>
                  <a:close/>
                  <a:moveTo>
                    <a:pt x="209420" y="600128"/>
                  </a:moveTo>
                  <a:lnTo>
                    <a:pt x="209420" y="109686"/>
                  </a:lnTo>
                  <a:lnTo>
                    <a:pt x="109184" y="109686"/>
                  </a:lnTo>
                  <a:lnTo>
                    <a:pt x="109184" y="600128"/>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 name="Google Shape;223;p12"/>
            <p:cNvSpPr/>
            <p:nvPr/>
          </p:nvSpPr>
          <p:spPr>
            <a:xfrm>
              <a:off x="4253067" y="4428469"/>
              <a:ext cx="318220" cy="472907"/>
            </a:xfrm>
            <a:custGeom>
              <a:avLst/>
              <a:gdLst/>
              <a:ahLst/>
              <a:cxnLst/>
              <a:rect l="l" t="t" r="r" b="b"/>
              <a:pathLst>
                <a:path w="318220" h="472907" extrusionOk="0">
                  <a:moveTo>
                    <a:pt x="405" y="236082"/>
                  </a:moveTo>
                  <a:cubicBezTo>
                    <a:pt x="405" y="188457"/>
                    <a:pt x="-165" y="140832"/>
                    <a:pt x="405" y="93207"/>
                  </a:cubicBezTo>
                  <a:cubicBezTo>
                    <a:pt x="1259" y="36629"/>
                    <a:pt x="34956" y="2148"/>
                    <a:pt x="91149" y="910"/>
                  </a:cubicBezTo>
                  <a:cubicBezTo>
                    <a:pt x="136236" y="-138"/>
                    <a:pt x="181323" y="-42"/>
                    <a:pt x="226315" y="910"/>
                  </a:cubicBezTo>
                  <a:cubicBezTo>
                    <a:pt x="281179" y="2148"/>
                    <a:pt x="315920" y="34343"/>
                    <a:pt x="316964" y="89683"/>
                  </a:cubicBezTo>
                  <a:cubicBezTo>
                    <a:pt x="318799" y="187219"/>
                    <a:pt x="318799" y="284755"/>
                    <a:pt x="316964" y="382291"/>
                  </a:cubicBezTo>
                  <a:cubicBezTo>
                    <a:pt x="316015" y="440013"/>
                    <a:pt x="281749" y="471635"/>
                    <a:pt x="224417" y="472493"/>
                  </a:cubicBezTo>
                  <a:cubicBezTo>
                    <a:pt x="179330" y="473160"/>
                    <a:pt x="134243" y="473350"/>
                    <a:pt x="89250" y="472493"/>
                  </a:cubicBezTo>
                  <a:cubicBezTo>
                    <a:pt x="35146" y="471350"/>
                    <a:pt x="1923" y="437060"/>
                    <a:pt x="120" y="382482"/>
                  </a:cubicBezTo>
                  <a:lnTo>
                    <a:pt x="120" y="236082"/>
                  </a:lnTo>
                  <a:close/>
                  <a:moveTo>
                    <a:pt x="109278" y="110352"/>
                  </a:moveTo>
                  <a:lnTo>
                    <a:pt x="109278" y="363432"/>
                  </a:lnTo>
                  <a:lnTo>
                    <a:pt x="209420" y="363432"/>
                  </a:lnTo>
                  <a:lnTo>
                    <a:pt x="209420" y="110352"/>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4" name="Google Shape;224;p12"/>
            <p:cNvSpPr/>
            <p:nvPr/>
          </p:nvSpPr>
          <p:spPr>
            <a:xfrm>
              <a:off x="4595339" y="2607397"/>
              <a:ext cx="788527" cy="99798"/>
            </a:xfrm>
            <a:custGeom>
              <a:avLst/>
              <a:gdLst/>
              <a:ahLst/>
              <a:cxnLst/>
              <a:rect l="l" t="t" r="r" b="b"/>
              <a:pathLst>
                <a:path w="788527" h="99798" extrusionOk="0">
                  <a:moveTo>
                    <a:pt x="395759" y="231"/>
                  </a:moveTo>
                  <a:lnTo>
                    <a:pt x="719533" y="231"/>
                  </a:lnTo>
                  <a:cubicBezTo>
                    <a:pt x="764335" y="231"/>
                    <a:pt x="787970" y="17090"/>
                    <a:pt x="788635" y="48999"/>
                  </a:cubicBezTo>
                  <a:cubicBezTo>
                    <a:pt x="789299" y="80908"/>
                    <a:pt x="765094" y="99958"/>
                    <a:pt x="721431" y="99958"/>
                  </a:cubicBezTo>
                  <a:cubicBezTo>
                    <a:pt x="501975" y="99958"/>
                    <a:pt x="282551" y="99958"/>
                    <a:pt x="63158" y="99958"/>
                  </a:cubicBezTo>
                  <a:cubicBezTo>
                    <a:pt x="21488" y="99958"/>
                    <a:pt x="-439" y="81860"/>
                    <a:pt x="131" y="49189"/>
                  </a:cubicBezTo>
                  <a:cubicBezTo>
                    <a:pt x="131" y="18805"/>
                    <a:pt x="21108" y="612"/>
                    <a:pt x="57653" y="517"/>
                  </a:cubicBezTo>
                  <a:cubicBezTo>
                    <a:pt x="170418" y="-55"/>
                    <a:pt x="283089" y="231"/>
                    <a:pt x="395759" y="23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5" name="Google Shape;225;p12"/>
            <p:cNvSpPr/>
            <p:nvPr/>
          </p:nvSpPr>
          <p:spPr>
            <a:xfrm>
              <a:off x="4595248" y="2373629"/>
              <a:ext cx="788903" cy="99907"/>
            </a:xfrm>
            <a:custGeom>
              <a:avLst/>
              <a:gdLst/>
              <a:ahLst/>
              <a:cxnLst/>
              <a:rect l="l" t="t" r="r" b="b"/>
              <a:pathLst>
                <a:path w="788903" h="99907" extrusionOk="0">
                  <a:moveTo>
                    <a:pt x="392244" y="99982"/>
                  </a:moveTo>
                  <a:cubicBezTo>
                    <a:pt x="284351" y="99982"/>
                    <a:pt x="176458" y="99982"/>
                    <a:pt x="68565" y="99982"/>
                  </a:cubicBezTo>
                  <a:cubicBezTo>
                    <a:pt x="21959" y="99982"/>
                    <a:pt x="602" y="84361"/>
                    <a:pt x="127" y="51404"/>
                  </a:cubicBezTo>
                  <a:cubicBezTo>
                    <a:pt x="-347" y="18448"/>
                    <a:pt x="22339" y="160"/>
                    <a:pt x="66572" y="160"/>
                  </a:cubicBezTo>
                  <a:cubicBezTo>
                    <a:pt x="284825" y="160"/>
                    <a:pt x="503142" y="160"/>
                    <a:pt x="721523" y="160"/>
                  </a:cubicBezTo>
                  <a:cubicBezTo>
                    <a:pt x="764996" y="160"/>
                    <a:pt x="789675" y="19210"/>
                    <a:pt x="789011" y="51499"/>
                  </a:cubicBezTo>
                  <a:cubicBezTo>
                    <a:pt x="788441" y="80074"/>
                    <a:pt x="766040" y="99124"/>
                    <a:pt x="730255" y="99791"/>
                  </a:cubicBezTo>
                  <a:cubicBezTo>
                    <a:pt x="617680" y="100267"/>
                    <a:pt x="504914" y="99982"/>
                    <a:pt x="392244" y="999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6" name="Google Shape;226;p12"/>
            <p:cNvSpPr/>
            <p:nvPr/>
          </p:nvSpPr>
          <p:spPr>
            <a:xfrm>
              <a:off x="3518942" y="3422142"/>
              <a:ext cx="787551" cy="99811"/>
            </a:xfrm>
            <a:custGeom>
              <a:avLst/>
              <a:gdLst/>
              <a:ahLst/>
              <a:cxnLst/>
              <a:rect l="l" t="t" r="r" b="b"/>
              <a:pathLst>
                <a:path w="787551" h="99811" extrusionOk="0">
                  <a:moveTo>
                    <a:pt x="392152" y="99886"/>
                  </a:moveTo>
                  <a:lnTo>
                    <a:pt x="68473" y="99886"/>
                  </a:lnTo>
                  <a:cubicBezTo>
                    <a:pt x="22722" y="99886"/>
                    <a:pt x="700" y="83884"/>
                    <a:pt x="131" y="51023"/>
                  </a:cubicBezTo>
                  <a:cubicBezTo>
                    <a:pt x="-439" y="18162"/>
                    <a:pt x="21678" y="160"/>
                    <a:pt x="66575" y="160"/>
                  </a:cubicBezTo>
                  <a:cubicBezTo>
                    <a:pt x="285904" y="160"/>
                    <a:pt x="505234" y="160"/>
                    <a:pt x="724563" y="160"/>
                  </a:cubicBezTo>
                  <a:cubicBezTo>
                    <a:pt x="763576" y="160"/>
                    <a:pt x="783794" y="14733"/>
                    <a:pt x="787211" y="43689"/>
                  </a:cubicBezTo>
                  <a:cubicBezTo>
                    <a:pt x="791197" y="76931"/>
                    <a:pt x="769081" y="99505"/>
                    <a:pt x="730259" y="99696"/>
                  </a:cubicBezTo>
                  <a:cubicBezTo>
                    <a:pt x="617398" y="100172"/>
                    <a:pt x="504728" y="99886"/>
                    <a:pt x="392152" y="998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7" name="Google Shape;227;p12"/>
            <p:cNvSpPr/>
            <p:nvPr/>
          </p:nvSpPr>
          <p:spPr>
            <a:xfrm>
              <a:off x="4595738" y="2840521"/>
              <a:ext cx="789481" cy="100299"/>
            </a:xfrm>
            <a:custGeom>
              <a:avLst/>
              <a:gdLst/>
              <a:ahLst/>
              <a:cxnLst/>
              <a:rect l="l" t="t" r="r" b="b"/>
              <a:pathLst>
                <a:path w="789481" h="100299" extrusionOk="0">
                  <a:moveTo>
                    <a:pt x="393746" y="469"/>
                  </a:moveTo>
                  <a:cubicBezTo>
                    <a:pt x="503949" y="469"/>
                    <a:pt x="614246" y="-769"/>
                    <a:pt x="724449" y="1707"/>
                  </a:cubicBezTo>
                  <a:cubicBezTo>
                    <a:pt x="746130" y="2818"/>
                    <a:pt x="766540" y="12307"/>
                    <a:pt x="781401" y="28187"/>
                  </a:cubicBezTo>
                  <a:cubicBezTo>
                    <a:pt x="800385" y="51047"/>
                    <a:pt x="784344" y="87337"/>
                    <a:pt x="754444" y="96005"/>
                  </a:cubicBezTo>
                  <a:cubicBezTo>
                    <a:pt x="739462" y="99539"/>
                    <a:pt x="724067" y="100981"/>
                    <a:pt x="708692" y="100291"/>
                  </a:cubicBezTo>
                  <a:cubicBezTo>
                    <a:pt x="498855" y="100291"/>
                    <a:pt x="288986" y="100291"/>
                    <a:pt x="79085" y="100291"/>
                  </a:cubicBezTo>
                  <a:cubicBezTo>
                    <a:pt x="69589" y="100580"/>
                    <a:pt x="60085" y="100389"/>
                    <a:pt x="50609" y="99720"/>
                  </a:cubicBezTo>
                  <a:cubicBezTo>
                    <a:pt x="17387" y="96195"/>
                    <a:pt x="-1977" y="76288"/>
                    <a:pt x="301" y="47046"/>
                  </a:cubicBezTo>
                  <a:cubicBezTo>
                    <a:pt x="2769" y="15233"/>
                    <a:pt x="22417" y="1041"/>
                    <a:pt x="52602" y="660"/>
                  </a:cubicBezTo>
                  <a:cubicBezTo>
                    <a:pt x="105947" y="88"/>
                    <a:pt x="159293" y="660"/>
                    <a:pt x="212638" y="6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8" name="Google Shape;228;p12"/>
            <p:cNvSpPr/>
            <p:nvPr/>
          </p:nvSpPr>
          <p:spPr>
            <a:xfrm>
              <a:off x="3518412" y="3654623"/>
              <a:ext cx="787887" cy="100806"/>
            </a:xfrm>
            <a:custGeom>
              <a:avLst/>
              <a:gdLst/>
              <a:ahLst/>
              <a:cxnLst/>
              <a:rect l="l" t="t" r="r" b="b"/>
              <a:pathLst>
                <a:path w="787887" h="100806" extrusionOk="0">
                  <a:moveTo>
                    <a:pt x="392112" y="100767"/>
                  </a:moveTo>
                  <a:cubicBezTo>
                    <a:pt x="285421" y="100767"/>
                    <a:pt x="178731" y="100767"/>
                    <a:pt x="72040" y="100767"/>
                  </a:cubicBezTo>
                  <a:cubicBezTo>
                    <a:pt x="59027" y="101308"/>
                    <a:pt x="46005" y="99896"/>
                    <a:pt x="33408" y="96576"/>
                  </a:cubicBezTo>
                  <a:cubicBezTo>
                    <a:pt x="8539" y="88766"/>
                    <a:pt x="-5794" y="68001"/>
                    <a:pt x="2464" y="44475"/>
                  </a:cubicBezTo>
                  <a:cubicBezTo>
                    <a:pt x="8444" y="27806"/>
                    <a:pt x="27333" y="13899"/>
                    <a:pt x="43374" y="3231"/>
                  </a:cubicBezTo>
                  <a:cubicBezTo>
                    <a:pt x="51727" y="-2388"/>
                    <a:pt x="66440" y="1422"/>
                    <a:pt x="78305" y="1422"/>
                  </a:cubicBezTo>
                  <a:lnTo>
                    <a:pt x="711139" y="1422"/>
                  </a:lnTo>
                  <a:cubicBezTo>
                    <a:pt x="719492" y="1422"/>
                    <a:pt x="727751" y="1422"/>
                    <a:pt x="736009" y="1422"/>
                  </a:cubicBezTo>
                  <a:cubicBezTo>
                    <a:pt x="766668" y="2184"/>
                    <a:pt x="785462" y="17138"/>
                    <a:pt x="787835" y="48380"/>
                  </a:cubicBezTo>
                  <a:cubicBezTo>
                    <a:pt x="790113" y="76955"/>
                    <a:pt x="769610" y="98958"/>
                    <a:pt x="736863" y="100101"/>
                  </a:cubicBezTo>
                  <a:cubicBezTo>
                    <a:pt x="691871" y="101625"/>
                    <a:pt x="646783" y="100672"/>
                    <a:pt x="601791" y="10067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9" name="Google Shape;229;p12"/>
            <p:cNvSpPr/>
            <p:nvPr/>
          </p:nvSpPr>
          <p:spPr>
            <a:xfrm>
              <a:off x="4644504" y="4386262"/>
              <a:ext cx="739371" cy="99821"/>
            </a:xfrm>
            <a:custGeom>
              <a:avLst/>
              <a:gdLst/>
              <a:ahLst/>
              <a:cxnLst/>
              <a:rect l="l" t="t" r="r" b="b"/>
              <a:pathLst>
                <a:path w="739371" h="99821" extrusionOk="0">
                  <a:moveTo>
                    <a:pt x="367952" y="160"/>
                  </a:moveTo>
                  <a:cubicBezTo>
                    <a:pt x="469833" y="160"/>
                    <a:pt x="571746" y="160"/>
                    <a:pt x="673690" y="160"/>
                  </a:cubicBezTo>
                  <a:cubicBezTo>
                    <a:pt x="715170" y="160"/>
                    <a:pt x="738616" y="17876"/>
                    <a:pt x="739470" y="48832"/>
                  </a:cubicBezTo>
                  <a:cubicBezTo>
                    <a:pt x="740324" y="79789"/>
                    <a:pt x="716025" y="99981"/>
                    <a:pt x="673026" y="99981"/>
                  </a:cubicBezTo>
                  <a:cubicBezTo>
                    <a:pt x="470529" y="99981"/>
                    <a:pt x="267874" y="99981"/>
                    <a:pt x="65061" y="99981"/>
                  </a:cubicBezTo>
                  <a:cubicBezTo>
                    <a:pt x="21967" y="99981"/>
                    <a:pt x="799" y="83789"/>
                    <a:pt x="135" y="51404"/>
                  </a:cubicBezTo>
                  <a:cubicBezTo>
                    <a:pt x="-529" y="19019"/>
                    <a:pt x="20923" y="160"/>
                    <a:pt x="65345" y="160"/>
                  </a:cubicBezTo>
                  <a:cubicBezTo>
                    <a:pt x="166594" y="160"/>
                    <a:pt x="267463" y="160"/>
                    <a:pt x="367952" y="1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0" name="Google Shape;230;p12"/>
            <p:cNvSpPr/>
            <p:nvPr/>
          </p:nvSpPr>
          <p:spPr>
            <a:xfrm>
              <a:off x="4644940" y="4142028"/>
              <a:ext cx="739621" cy="99930"/>
            </a:xfrm>
            <a:custGeom>
              <a:avLst/>
              <a:gdLst/>
              <a:ahLst/>
              <a:cxnLst/>
              <a:rect l="l" t="t" r="r" b="b"/>
              <a:pathLst>
                <a:path w="739621" h="99930" extrusionOk="0">
                  <a:moveTo>
                    <a:pt x="371123" y="268"/>
                  </a:moveTo>
                  <a:cubicBezTo>
                    <a:pt x="471833" y="268"/>
                    <a:pt x="572544" y="268"/>
                    <a:pt x="673254" y="268"/>
                  </a:cubicBezTo>
                  <a:cubicBezTo>
                    <a:pt x="715114" y="268"/>
                    <a:pt x="738465" y="17794"/>
                    <a:pt x="739699" y="48464"/>
                  </a:cubicBezTo>
                  <a:cubicBezTo>
                    <a:pt x="740933" y="79135"/>
                    <a:pt x="715779" y="100090"/>
                    <a:pt x="672590" y="100090"/>
                  </a:cubicBezTo>
                  <a:cubicBezTo>
                    <a:pt x="470093" y="100090"/>
                    <a:pt x="267596" y="100090"/>
                    <a:pt x="65099" y="100090"/>
                  </a:cubicBezTo>
                  <a:cubicBezTo>
                    <a:pt x="61587" y="100090"/>
                    <a:pt x="57980" y="100090"/>
                    <a:pt x="54468" y="100090"/>
                  </a:cubicBezTo>
                  <a:cubicBezTo>
                    <a:pt x="19063" y="97423"/>
                    <a:pt x="-1060" y="77801"/>
                    <a:pt x="174" y="47321"/>
                  </a:cubicBezTo>
                  <a:cubicBezTo>
                    <a:pt x="1408" y="16841"/>
                    <a:pt x="20202" y="744"/>
                    <a:pt x="55607" y="554"/>
                  </a:cubicBezTo>
                  <a:cubicBezTo>
                    <a:pt x="159830" y="-113"/>
                    <a:pt x="265666" y="268"/>
                    <a:pt x="371123" y="26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1" name="Google Shape;231;p12"/>
            <p:cNvSpPr/>
            <p:nvPr/>
          </p:nvSpPr>
          <p:spPr>
            <a:xfrm>
              <a:off x="4644025" y="4631436"/>
              <a:ext cx="739856" cy="99345"/>
            </a:xfrm>
            <a:custGeom>
              <a:avLst/>
              <a:gdLst/>
              <a:ahLst/>
              <a:cxnLst/>
              <a:rect l="l" t="t" r="r" b="b"/>
              <a:pathLst>
                <a:path w="739856" h="99345" extrusionOk="0">
                  <a:moveTo>
                    <a:pt x="367386" y="99124"/>
                  </a:moveTo>
                  <a:cubicBezTo>
                    <a:pt x="265536" y="99124"/>
                    <a:pt x="163592" y="99124"/>
                    <a:pt x="61742" y="99124"/>
                  </a:cubicBezTo>
                  <a:cubicBezTo>
                    <a:pt x="21211" y="99124"/>
                    <a:pt x="898" y="82646"/>
                    <a:pt x="139" y="51499"/>
                  </a:cubicBezTo>
                  <a:cubicBezTo>
                    <a:pt x="-620" y="20352"/>
                    <a:pt x="21401" y="255"/>
                    <a:pt x="62692" y="160"/>
                  </a:cubicBezTo>
                  <a:cubicBezTo>
                    <a:pt x="267593" y="160"/>
                    <a:pt x="472558" y="160"/>
                    <a:pt x="677586" y="160"/>
                  </a:cubicBezTo>
                  <a:cubicBezTo>
                    <a:pt x="716503" y="160"/>
                    <a:pt x="739000" y="19210"/>
                    <a:pt x="739949" y="48832"/>
                  </a:cubicBezTo>
                  <a:cubicBezTo>
                    <a:pt x="740898" y="78455"/>
                    <a:pt x="717358" y="99315"/>
                    <a:pt x="676637" y="99505"/>
                  </a:cubicBezTo>
                  <a:cubicBezTo>
                    <a:pt x="573553" y="99442"/>
                    <a:pt x="470470" y="99315"/>
                    <a:pt x="367386" y="9912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32" name="Google Shape;232;p12"/>
          <p:cNvGrpSpPr/>
          <p:nvPr/>
        </p:nvGrpSpPr>
        <p:grpSpPr>
          <a:xfrm>
            <a:off x="609687" y="4861337"/>
            <a:ext cx="504003" cy="452467"/>
            <a:chOff x="750904" y="166"/>
            <a:chExt cx="7641813" cy="6860410"/>
          </a:xfrm>
        </p:grpSpPr>
        <p:sp>
          <p:nvSpPr>
            <p:cNvPr id="233" name="Google Shape;233;p12"/>
            <p:cNvSpPr/>
            <p:nvPr/>
          </p:nvSpPr>
          <p:spPr>
            <a:xfrm>
              <a:off x="750904" y="166"/>
              <a:ext cx="7641813" cy="6860410"/>
            </a:xfrm>
            <a:custGeom>
              <a:avLst/>
              <a:gdLst/>
              <a:ahLst/>
              <a:cxnLst/>
              <a:rect l="l" t="t" r="r" b="b"/>
              <a:pathLst>
                <a:path w="7641813" h="6860410" extrusionOk="0">
                  <a:moveTo>
                    <a:pt x="3970552" y="5551063"/>
                  </a:moveTo>
                  <a:cubicBezTo>
                    <a:pt x="3970552" y="5694769"/>
                    <a:pt x="3968225" y="5829359"/>
                    <a:pt x="3973124" y="5963705"/>
                  </a:cubicBezTo>
                  <a:cubicBezTo>
                    <a:pt x="3973797" y="5982609"/>
                    <a:pt x="4006618" y="6005306"/>
                    <a:pt x="4029274" y="6017664"/>
                  </a:cubicBezTo>
                  <a:cubicBezTo>
                    <a:pt x="4254424" y="6140997"/>
                    <a:pt x="4334577" y="6411280"/>
                    <a:pt x="4210092" y="6632742"/>
                  </a:cubicBezTo>
                  <a:cubicBezTo>
                    <a:pt x="4092299" y="6846112"/>
                    <a:pt x="3823683" y="6923678"/>
                    <a:pt x="3610122" y="6805989"/>
                  </a:cubicBezTo>
                  <a:cubicBezTo>
                    <a:pt x="3603647" y="6802421"/>
                    <a:pt x="3597262" y="6798691"/>
                    <a:pt x="3590974" y="6794802"/>
                  </a:cubicBezTo>
                  <a:cubicBezTo>
                    <a:pt x="3446527" y="6706339"/>
                    <a:pt x="3373416" y="6573278"/>
                    <a:pt x="3377151" y="6402898"/>
                  </a:cubicBezTo>
                  <a:cubicBezTo>
                    <a:pt x="3380886" y="6232519"/>
                    <a:pt x="3462876" y="6103802"/>
                    <a:pt x="3611119" y="6023170"/>
                  </a:cubicBezTo>
                  <a:cubicBezTo>
                    <a:pt x="3658880" y="5997230"/>
                    <a:pt x="3674127" y="5970985"/>
                    <a:pt x="3672351" y="5919780"/>
                  </a:cubicBezTo>
                  <a:cubicBezTo>
                    <a:pt x="3668984" y="5800912"/>
                    <a:pt x="3671311" y="5681860"/>
                    <a:pt x="3671311" y="5551063"/>
                  </a:cubicBezTo>
                  <a:lnTo>
                    <a:pt x="3565808" y="5551063"/>
                  </a:lnTo>
                  <a:cubicBezTo>
                    <a:pt x="2602422" y="5551063"/>
                    <a:pt x="1639036" y="5551063"/>
                    <a:pt x="675650" y="5551063"/>
                  </a:cubicBezTo>
                  <a:cubicBezTo>
                    <a:pt x="451357" y="5551063"/>
                    <a:pt x="297848" y="5443757"/>
                    <a:pt x="252291" y="5252088"/>
                  </a:cubicBezTo>
                  <a:cubicBezTo>
                    <a:pt x="240045" y="5201433"/>
                    <a:pt x="240596" y="5147046"/>
                    <a:pt x="240596" y="5094311"/>
                  </a:cubicBezTo>
                  <a:cubicBezTo>
                    <a:pt x="240065" y="3675808"/>
                    <a:pt x="240270" y="2257285"/>
                    <a:pt x="241208" y="838742"/>
                  </a:cubicBezTo>
                  <a:cubicBezTo>
                    <a:pt x="241208" y="778054"/>
                    <a:pt x="228288" y="740857"/>
                    <a:pt x="171159" y="705558"/>
                  </a:cubicBezTo>
                  <a:cubicBezTo>
                    <a:pt x="32162" y="620583"/>
                    <a:pt x="-27417" y="451733"/>
                    <a:pt x="13057" y="296709"/>
                  </a:cubicBezTo>
                  <a:cubicBezTo>
                    <a:pt x="55920" y="132080"/>
                    <a:pt x="192713" y="14803"/>
                    <a:pt x="359142" y="3852"/>
                  </a:cubicBezTo>
                  <a:cubicBezTo>
                    <a:pt x="422729" y="-196"/>
                    <a:pt x="486497" y="-543"/>
                    <a:pt x="550125" y="2812"/>
                  </a:cubicBezTo>
                  <a:cubicBezTo>
                    <a:pt x="638176" y="7217"/>
                    <a:pt x="699102" y="67843"/>
                    <a:pt x="701184" y="147252"/>
                  </a:cubicBezTo>
                  <a:cubicBezTo>
                    <a:pt x="703144" y="220665"/>
                    <a:pt x="647116" y="285268"/>
                    <a:pt x="563902" y="296281"/>
                  </a:cubicBezTo>
                  <a:cubicBezTo>
                    <a:pt x="511671" y="303194"/>
                    <a:pt x="458092" y="300379"/>
                    <a:pt x="405066" y="301052"/>
                  </a:cubicBezTo>
                  <a:cubicBezTo>
                    <a:pt x="347201" y="301786"/>
                    <a:pt x="303849" y="323199"/>
                    <a:pt x="303114" y="386701"/>
                  </a:cubicBezTo>
                  <a:cubicBezTo>
                    <a:pt x="302379" y="453996"/>
                    <a:pt x="347385" y="477427"/>
                    <a:pt x="408189" y="478773"/>
                  </a:cubicBezTo>
                  <a:cubicBezTo>
                    <a:pt x="426558" y="479201"/>
                    <a:pt x="445356" y="478773"/>
                    <a:pt x="463910" y="478773"/>
                  </a:cubicBezTo>
                  <a:cubicBezTo>
                    <a:pt x="2703700" y="478773"/>
                    <a:pt x="4943510" y="478773"/>
                    <a:pt x="7183341" y="478773"/>
                  </a:cubicBezTo>
                  <a:cubicBezTo>
                    <a:pt x="7214998" y="478773"/>
                    <a:pt x="7253636" y="485992"/>
                    <a:pt x="7276598" y="471004"/>
                  </a:cubicBezTo>
                  <a:cubicBezTo>
                    <a:pt x="7305438" y="452100"/>
                    <a:pt x="7339667" y="412640"/>
                    <a:pt x="7337830" y="383948"/>
                  </a:cubicBezTo>
                  <a:cubicBezTo>
                    <a:pt x="7335993" y="355256"/>
                    <a:pt x="7296804" y="322036"/>
                    <a:pt x="7266004" y="305946"/>
                  </a:cubicBezTo>
                  <a:cubicBezTo>
                    <a:pt x="7240655" y="292732"/>
                    <a:pt x="7203670" y="301236"/>
                    <a:pt x="7171891" y="301236"/>
                  </a:cubicBezTo>
                  <a:cubicBezTo>
                    <a:pt x="5335416" y="301236"/>
                    <a:pt x="3498983" y="301052"/>
                    <a:pt x="1662590" y="300685"/>
                  </a:cubicBezTo>
                  <a:cubicBezTo>
                    <a:pt x="1623142" y="301463"/>
                    <a:pt x="1583736" y="297707"/>
                    <a:pt x="1545147" y="289490"/>
                  </a:cubicBezTo>
                  <a:cubicBezTo>
                    <a:pt x="1474546" y="272727"/>
                    <a:pt x="1439032" y="222684"/>
                    <a:pt x="1436582" y="151290"/>
                  </a:cubicBezTo>
                  <a:cubicBezTo>
                    <a:pt x="1434194" y="82159"/>
                    <a:pt x="1480608" y="23368"/>
                    <a:pt x="1550352" y="7767"/>
                  </a:cubicBezTo>
                  <a:cubicBezTo>
                    <a:pt x="1578396" y="1649"/>
                    <a:pt x="1608216" y="1649"/>
                    <a:pt x="1637301" y="1649"/>
                  </a:cubicBezTo>
                  <a:cubicBezTo>
                    <a:pt x="3494962" y="1405"/>
                    <a:pt x="5352623" y="1405"/>
                    <a:pt x="7210283" y="1649"/>
                  </a:cubicBezTo>
                  <a:cubicBezTo>
                    <a:pt x="7453252" y="1649"/>
                    <a:pt x="7612395" y="128409"/>
                    <a:pt x="7639214" y="348648"/>
                  </a:cubicBezTo>
                  <a:cubicBezTo>
                    <a:pt x="7657584" y="502021"/>
                    <a:pt x="7596352" y="625722"/>
                    <a:pt x="7468867" y="708923"/>
                  </a:cubicBezTo>
                  <a:cubicBezTo>
                    <a:pt x="7418963" y="741469"/>
                    <a:pt x="7405308" y="773649"/>
                    <a:pt x="7405369" y="829259"/>
                  </a:cubicBezTo>
                  <a:cubicBezTo>
                    <a:pt x="7406798" y="2255715"/>
                    <a:pt x="7407145" y="3682191"/>
                    <a:pt x="7406410" y="5108688"/>
                  </a:cubicBezTo>
                  <a:cubicBezTo>
                    <a:pt x="7406410" y="5327336"/>
                    <a:pt x="7306969" y="5480831"/>
                    <a:pt x="7126824" y="5530507"/>
                  </a:cubicBezTo>
                  <a:cubicBezTo>
                    <a:pt x="7069021" y="5546474"/>
                    <a:pt x="7006380" y="5550329"/>
                    <a:pt x="6945944" y="5550390"/>
                  </a:cubicBezTo>
                  <a:cubicBezTo>
                    <a:pt x="5990723" y="5551613"/>
                    <a:pt x="5035359" y="5551899"/>
                    <a:pt x="4079851" y="5551246"/>
                  </a:cubicBezTo>
                  <a:close/>
                  <a:moveTo>
                    <a:pt x="538184" y="782642"/>
                  </a:moveTo>
                  <a:lnTo>
                    <a:pt x="538184" y="872145"/>
                  </a:lnTo>
                  <a:cubicBezTo>
                    <a:pt x="538184" y="2280043"/>
                    <a:pt x="538184" y="3687962"/>
                    <a:pt x="538184" y="5095902"/>
                  </a:cubicBezTo>
                  <a:cubicBezTo>
                    <a:pt x="538184" y="5232389"/>
                    <a:pt x="557779" y="5251599"/>
                    <a:pt x="694939" y="5251599"/>
                  </a:cubicBezTo>
                  <a:lnTo>
                    <a:pt x="6952864" y="5251599"/>
                  </a:lnTo>
                  <a:cubicBezTo>
                    <a:pt x="7084145" y="5251599"/>
                    <a:pt x="7105944" y="5230003"/>
                    <a:pt x="7105944" y="5100490"/>
                  </a:cubicBezTo>
                  <a:cubicBezTo>
                    <a:pt x="7105944" y="3689940"/>
                    <a:pt x="7105944" y="2279370"/>
                    <a:pt x="7105944" y="868780"/>
                  </a:cubicBezTo>
                  <a:lnTo>
                    <a:pt x="7105944" y="782642"/>
                  </a:lnTo>
                  <a:close/>
                  <a:moveTo>
                    <a:pt x="3968899" y="6410974"/>
                  </a:moveTo>
                  <a:cubicBezTo>
                    <a:pt x="3966920" y="6329884"/>
                    <a:pt x="3899522" y="6265750"/>
                    <a:pt x="3818360" y="6267727"/>
                  </a:cubicBezTo>
                  <a:cubicBezTo>
                    <a:pt x="3737197" y="6269703"/>
                    <a:pt x="3673006" y="6337042"/>
                    <a:pt x="3674984" y="6418132"/>
                  </a:cubicBezTo>
                  <a:cubicBezTo>
                    <a:pt x="3676414" y="6498094"/>
                    <a:pt x="3742453" y="6561758"/>
                    <a:pt x="3822486" y="6560329"/>
                  </a:cubicBezTo>
                  <a:cubicBezTo>
                    <a:pt x="3823468" y="6560312"/>
                    <a:pt x="3824450" y="6560284"/>
                    <a:pt x="3825432" y="6560247"/>
                  </a:cubicBezTo>
                  <a:cubicBezTo>
                    <a:pt x="3906108" y="6558814"/>
                    <a:pt x="3970346" y="6492310"/>
                    <a:pt x="3968912" y="6411706"/>
                  </a:cubicBezTo>
                  <a:cubicBezTo>
                    <a:pt x="3968908" y="6411482"/>
                    <a:pt x="3968904" y="6411258"/>
                    <a:pt x="3968899" y="641103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4" name="Google Shape;234;p12"/>
            <p:cNvSpPr/>
            <p:nvPr/>
          </p:nvSpPr>
          <p:spPr>
            <a:xfrm>
              <a:off x="1584256" y="1822"/>
              <a:ext cx="300066" cy="296405"/>
            </a:xfrm>
            <a:custGeom>
              <a:avLst/>
              <a:gdLst/>
              <a:ahLst/>
              <a:cxnLst/>
              <a:rect l="l" t="t" r="r" b="b"/>
              <a:pathLst>
                <a:path w="300066" h="296405" extrusionOk="0">
                  <a:moveTo>
                    <a:pt x="153909" y="296889"/>
                  </a:moveTo>
                  <a:cubicBezTo>
                    <a:pt x="76205" y="298969"/>
                    <a:pt x="5237" y="233631"/>
                    <a:pt x="828" y="155691"/>
                  </a:cubicBezTo>
                  <a:cubicBezTo>
                    <a:pt x="-3887" y="76160"/>
                    <a:pt x="65489" y="2747"/>
                    <a:pt x="147418" y="545"/>
                  </a:cubicBezTo>
                  <a:cubicBezTo>
                    <a:pt x="227704" y="-497"/>
                    <a:pt x="294858" y="61230"/>
                    <a:pt x="300498" y="141253"/>
                  </a:cubicBezTo>
                  <a:cubicBezTo>
                    <a:pt x="304540" y="221334"/>
                    <a:pt x="235715" y="294686"/>
                    <a:pt x="153909" y="29688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5" name="Google Shape;235;p12"/>
            <p:cNvSpPr/>
            <p:nvPr/>
          </p:nvSpPr>
          <p:spPr>
            <a:xfrm>
              <a:off x="1585287" y="2099692"/>
              <a:ext cx="2433559" cy="2426687"/>
            </a:xfrm>
            <a:custGeom>
              <a:avLst/>
              <a:gdLst/>
              <a:ahLst/>
              <a:cxnLst/>
              <a:rect l="l" t="t" r="r" b="b"/>
              <a:pathLst>
                <a:path w="2433559" h="2426687" extrusionOk="0">
                  <a:moveTo>
                    <a:pt x="1367355" y="1065002"/>
                  </a:moveTo>
                  <a:cubicBezTo>
                    <a:pt x="1663474" y="1065002"/>
                    <a:pt x="1946979" y="1065002"/>
                    <a:pt x="2230729" y="1065369"/>
                  </a:cubicBezTo>
                  <a:cubicBezTo>
                    <a:pt x="2265019" y="1065369"/>
                    <a:pt x="2301819" y="1063167"/>
                    <a:pt x="2333047" y="1074301"/>
                  </a:cubicBezTo>
                  <a:cubicBezTo>
                    <a:pt x="2410812" y="1102198"/>
                    <a:pt x="2434938" y="1165027"/>
                    <a:pt x="2434142" y="1244680"/>
                  </a:cubicBezTo>
                  <a:cubicBezTo>
                    <a:pt x="2428876" y="1761325"/>
                    <a:pt x="2056156" y="2241507"/>
                    <a:pt x="1549643" y="2381665"/>
                  </a:cubicBezTo>
                  <a:cubicBezTo>
                    <a:pt x="878906" y="2567094"/>
                    <a:pt x="202904" y="2169868"/>
                    <a:pt x="34883" y="1491226"/>
                  </a:cubicBezTo>
                  <a:cubicBezTo>
                    <a:pt x="-126831" y="837850"/>
                    <a:pt x="300018" y="165631"/>
                    <a:pt x="969224" y="23332"/>
                  </a:cubicBezTo>
                  <a:cubicBezTo>
                    <a:pt x="1041294" y="8038"/>
                    <a:pt x="1116181" y="3450"/>
                    <a:pt x="1190211" y="758"/>
                  </a:cubicBezTo>
                  <a:cubicBezTo>
                    <a:pt x="1309062" y="-3525"/>
                    <a:pt x="1366314" y="53003"/>
                    <a:pt x="1366927" y="173340"/>
                  </a:cubicBezTo>
                  <a:cubicBezTo>
                    <a:pt x="1368213" y="438361"/>
                    <a:pt x="1367355" y="703443"/>
                    <a:pt x="1367355" y="968647"/>
                  </a:cubicBezTo>
                  <a:close/>
                  <a:moveTo>
                    <a:pt x="1067869" y="315761"/>
                  </a:moveTo>
                  <a:cubicBezTo>
                    <a:pt x="613710" y="375103"/>
                    <a:pt x="270137" y="814358"/>
                    <a:pt x="302467" y="1280469"/>
                  </a:cubicBezTo>
                  <a:cubicBezTo>
                    <a:pt x="335226" y="1753249"/>
                    <a:pt x="758157" y="2144051"/>
                    <a:pt x="1219419" y="2131265"/>
                  </a:cubicBezTo>
                  <a:cubicBezTo>
                    <a:pt x="1750485" y="2116215"/>
                    <a:pt x="2083588" y="1704858"/>
                    <a:pt x="2111755" y="1361529"/>
                  </a:cubicBezTo>
                  <a:lnTo>
                    <a:pt x="2026458" y="1361529"/>
                  </a:lnTo>
                  <a:cubicBezTo>
                    <a:pt x="1782591" y="1361529"/>
                    <a:pt x="1538703" y="1361529"/>
                    <a:pt x="1294795" y="1361529"/>
                  </a:cubicBezTo>
                  <a:cubicBezTo>
                    <a:pt x="1109323" y="1361529"/>
                    <a:pt x="1067930" y="1319195"/>
                    <a:pt x="1067869" y="1130707"/>
                  </a:cubicBezTo>
                  <a:cubicBezTo>
                    <a:pt x="1067869" y="1053868"/>
                    <a:pt x="1067869" y="977049"/>
                    <a:pt x="1067869" y="90025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6" name="Google Shape;236;p12"/>
            <p:cNvSpPr/>
            <p:nvPr/>
          </p:nvSpPr>
          <p:spPr>
            <a:xfrm>
              <a:off x="3251919" y="1500247"/>
              <a:ext cx="1363698" cy="1365154"/>
            </a:xfrm>
            <a:custGeom>
              <a:avLst/>
              <a:gdLst/>
              <a:ahLst/>
              <a:cxnLst/>
              <a:rect l="l" t="t" r="r" b="b"/>
              <a:pathLst>
                <a:path w="1363698" h="1365154" extrusionOk="0">
                  <a:moveTo>
                    <a:pt x="945" y="681630"/>
                  </a:moveTo>
                  <a:cubicBezTo>
                    <a:pt x="945" y="517429"/>
                    <a:pt x="394" y="353168"/>
                    <a:pt x="945" y="188967"/>
                  </a:cubicBezTo>
                  <a:cubicBezTo>
                    <a:pt x="1558" y="51502"/>
                    <a:pt x="60892" y="-5088"/>
                    <a:pt x="195663" y="969"/>
                  </a:cubicBezTo>
                  <a:cubicBezTo>
                    <a:pt x="840438" y="29906"/>
                    <a:pt x="1349583" y="547162"/>
                    <a:pt x="1364218" y="1188119"/>
                  </a:cubicBezTo>
                  <a:cubicBezTo>
                    <a:pt x="1366789" y="1298728"/>
                    <a:pt x="1308558" y="1363759"/>
                    <a:pt x="1196625" y="1364310"/>
                  </a:cubicBezTo>
                  <a:cubicBezTo>
                    <a:pt x="854664" y="1366145"/>
                    <a:pt x="512703" y="1366145"/>
                    <a:pt x="170742" y="1364310"/>
                  </a:cubicBezTo>
                  <a:cubicBezTo>
                    <a:pt x="57401" y="1363759"/>
                    <a:pt x="2231" y="1305212"/>
                    <a:pt x="1313" y="1190015"/>
                  </a:cubicBezTo>
                  <a:cubicBezTo>
                    <a:pt x="-34" y="1020615"/>
                    <a:pt x="945" y="851092"/>
                    <a:pt x="945" y="681630"/>
                  </a:cubicBezTo>
                  <a:close/>
                  <a:moveTo>
                    <a:pt x="1048750" y="1062705"/>
                  </a:moveTo>
                  <a:cubicBezTo>
                    <a:pt x="985436" y="677286"/>
                    <a:pt x="656864" y="350598"/>
                    <a:pt x="306065" y="320683"/>
                  </a:cubicBezTo>
                  <a:lnTo>
                    <a:pt x="306065" y="1062705"/>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7" name="Google Shape;237;p12"/>
            <p:cNvSpPr/>
            <p:nvPr/>
          </p:nvSpPr>
          <p:spPr>
            <a:xfrm>
              <a:off x="4917973" y="2228126"/>
              <a:ext cx="2630149" cy="299728"/>
            </a:xfrm>
            <a:custGeom>
              <a:avLst/>
              <a:gdLst/>
              <a:ahLst/>
              <a:cxnLst/>
              <a:rect l="l" t="t" r="r" b="b"/>
              <a:pathLst>
                <a:path w="2630149" h="299728" extrusionOk="0">
                  <a:moveTo>
                    <a:pt x="1320386" y="796"/>
                  </a:moveTo>
                  <a:cubicBezTo>
                    <a:pt x="1697148" y="796"/>
                    <a:pt x="2073909" y="-427"/>
                    <a:pt x="2450671" y="2387"/>
                  </a:cubicBezTo>
                  <a:cubicBezTo>
                    <a:pt x="2495737" y="2387"/>
                    <a:pt x="2554214" y="11931"/>
                    <a:pt x="2582075" y="40623"/>
                  </a:cubicBezTo>
                  <a:cubicBezTo>
                    <a:pt x="2613854" y="73353"/>
                    <a:pt x="2636633" y="135570"/>
                    <a:pt x="2629407" y="179435"/>
                  </a:cubicBezTo>
                  <a:cubicBezTo>
                    <a:pt x="2622794" y="219445"/>
                    <a:pt x="2576074" y="260006"/>
                    <a:pt x="2537253" y="285211"/>
                  </a:cubicBezTo>
                  <a:cubicBezTo>
                    <a:pt x="2509515" y="303136"/>
                    <a:pt x="2465550" y="299649"/>
                    <a:pt x="2428872" y="299710"/>
                  </a:cubicBezTo>
                  <a:cubicBezTo>
                    <a:pt x="1688575" y="300444"/>
                    <a:pt x="948299" y="300444"/>
                    <a:pt x="208043" y="299710"/>
                  </a:cubicBezTo>
                  <a:cubicBezTo>
                    <a:pt x="176337" y="300110"/>
                    <a:pt x="144692" y="296825"/>
                    <a:pt x="113746" y="289921"/>
                  </a:cubicBezTo>
                  <a:cubicBezTo>
                    <a:pt x="43390" y="273220"/>
                    <a:pt x="-3575" y="214367"/>
                    <a:pt x="895" y="146705"/>
                  </a:cubicBezTo>
                  <a:cubicBezTo>
                    <a:pt x="5732" y="72619"/>
                    <a:pt x="45105" y="22637"/>
                    <a:pt x="118951" y="5997"/>
                  </a:cubicBezTo>
                  <a:cubicBezTo>
                    <a:pt x="146995" y="-121"/>
                    <a:pt x="176937" y="796"/>
                    <a:pt x="206023" y="796"/>
                  </a:cubicBezTo>
                  <a:cubicBezTo>
                    <a:pt x="577457" y="633"/>
                    <a:pt x="948911" y="633"/>
                    <a:pt x="1320386" y="79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8" name="Google Shape;238;p12"/>
            <p:cNvSpPr/>
            <p:nvPr/>
          </p:nvSpPr>
          <p:spPr>
            <a:xfrm>
              <a:off x="4917728" y="2862798"/>
              <a:ext cx="2637200" cy="298488"/>
            </a:xfrm>
            <a:custGeom>
              <a:avLst/>
              <a:gdLst/>
              <a:ahLst/>
              <a:cxnLst/>
              <a:rect l="l" t="t" r="r" b="b"/>
              <a:pathLst>
                <a:path w="2637200" h="298488" extrusionOk="0">
                  <a:moveTo>
                    <a:pt x="1320447" y="902"/>
                  </a:moveTo>
                  <a:cubicBezTo>
                    <a:pt x="1689228" y="902"/>
                    <a:pt x="2058050" y="902"/>
                    <a:pt x="2426912" y="902"/>
                  </a:cubicBezTo>
                  <a:cubicBezTo>
                    <a:pt x="2456063" y="-136"/>
                    <a:pt x="2485250" y="1009"/>
                    <a:pt x="2514229" y="4328"/>
                  </a:cubicBezTo>
                  <a:cubicBezTo>
                    <a:pt x="2585589" y="14257"/>
                    <a:pt x="2638484" y="75564"/>
                    <a:pt x="2637796" y="147545"/>
                  </a:cubicBezTo>
                  <a:cubicBezTo>
                    <a:pt x="2638347" y="218144"/>
                    <a:pt x="2594933" y="275161"/>
                    <a:pt x="2523965" y="289783"/>
                  </a:cubicBezTo>
                  <a:cubicBezTo>
                    <a:pt x="2490137" y="296119"/>
                    <a:pt x="2455752" y="299009"/>
                    <a:pt x="2421340" y="298409"/>
                  </a:cubicBezTo>
                  <a:cubicBezTo>
                    <a:pt x="1686391" y="298817"/>
                    <a:pt x="951422" y="299021"/>
                    <a:pt x="216432" y="299021"/>
                  </a:cubicBezTo>
                  <a:cubicBezTo>
                    <a:pt x="71495" y="299021"/>
                    <a:pt x="-1555" y="246897"/>
                    <a:pt x="650" y="146077"/>
                  </a:cubicBezTo>
                  <a:cubicBezTo>
                    <a:pt x="2854" y="47030"/>
                    <a:pt x="70332" y="1025"/>
                    <a:pt x="214044" y="964"/>
                  </a:cubicBezTo>
                  <a:cubicBezTo>
                    <a:pt x="582865" y="882"/>
                    <a:pt x="951666" y="862"/>
                    <a:pt x="1320447" y="90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9" name="Google Shape;239;p12"/>
            <p:cNvSpPr/>
            <p:nvPr/>
          </p:nvSpPr>
          <p:spPr>
            <a:xfrm>
              <a:off x="4917634" y="3546624"/>
              <a:ext cx="2637257" cy="297464"/>
            </a:xfrm>
            <a:custGeom>
              <a:avLst/>
              <a:gdLst/>
              <a:ahLst/>
              <a:cxnLst/>
              <a:rect l="l" t="t" r="r" b="b"/>
              <a:pathLst>
                <a:path w="2637257" h="297464" extrusionOk="0">
                  <a:moveTo>
                    <a:pt x="1318827" y="613"/>
                  </a:moveTo>
                  <a:cubicBezTo>
                    <a:pt x="1687649" y="613"/>
                    <a:pt x="2056470" y="613"/>
                    <a:pt x="2425292" y="613"/>
                  </a:cubicBezTo>
                  <a:cubicBezTo>
                    <a:pt x="2457071" y="613"/>
                    <a:pt x="2489402" y="-427"/>
                    <a:pt x="2520508" y="4956"/>
                  </a:cubicBezTo>
                  <a:cubicBezTo>
                    <a:pt x="2588782" y="16702"/>
                    <a:pt x="2636849" y="76044"/>
                    <a:pt x="2637828" y="145359"/>
                  </a:cubicBezTo>
                  <a:cubicBezTo>
                    <a:pt x="2639176" y="216019"/>
                    <a:pt x="2595578" y="274504"/>
                    <a:pt x="2525835" y="289126"/>
                  </a:cubicBezTo>
                  <a:cubicBezTo>
                    <a:pt x="2491985" y="295444"/>
                    <a:pt x="2457579" y="298314"/>
                    <a:pt x="2423149" y="297691"/>
                  </a:cubicBezTo>
                  <a:cubicBezTo>
                    <a:pt x="1688363" y="298098"/>
                    <a:pt x="953393" y="298098"/>
                    <a:pt x="218240" y="297691"/>
                  </a:cubicBezTo>
                  <a:cubicBezTo>
                    <a:pt x="183813" y="298420"/>
                    <a:pt x="149397" y="295756"/>
                    <a:pt x="115493" y="289737"/>
                  </a:cubicBezTo>
                  <a:cubicBezTo>
                    <a:pt x="47819" y="276266"/>
                    <a:pt x="-531" y="216372"/>
                    <a:pt x="621" y="147439"/>
                  </a:cubicBezTo>
                  <a:cubicBezTo>
                    <a:pt x="1040" y="75600"/>
                    <a:pt x="53902" y="14831"/>
                    <a:pt x="125045" y="4405"/>
                  </a:cubicBezTo>
                  <a:cubicBezTo>
                    <a:pt x="154028" y="1129"/>
                    <a:pt x="183210" y="-37"/>
                    <a:pt x="212362" y="918"/>
                  </a:cubicBezTo>
                  <a:cubicBezTo>
                    <a:pt x="581225" y="714"/>
                    <a:pt x="950046" y="613"/>
                    <a:pt x="1318827" y="61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0" name="Google Shape;240;p12"/>
            <p:cNvSpPr/>
            <p:nvPr/>
          </p:nvSpPr>
          <p:spPr>
            <a:xfrm>
              <a:off x="4917689" y="4230318"/>
              <a:ext cx="1466792" cy="297827"/>
            </a:xfrm>
            <a:custGeom>
              <a:avLst/>
              <a:gdLst/>
              <a:ahLst/>
              <a:cxnLst/>
              <a:rect l="l" t="t" r="r" b="b"/>
              <a:pathLst>
                <a:path w="1466792" h="297827" extrusionOk="0">
                  <a:moveTo>
                    <a:pt x="733210" y="822"/>
                  </a:moveTo>
                  <a:cubicBezTo>
                    <a:pt x="918743" y="822"/>
                    <a:pt x="1104276" y="88"/>
                    <a:pt x="1289810" y="1128"/>
                  </a:cubicBezTo>
                  <a:cubicBezTo>
                    <a:pt x="1401252" y="1801"/>
                    <a:pt x="1468363" y="59308"/>
                    <a:pt x="1467383" y="149790"/>
                  </a:cubicBezTo>
                  <a:cubicBezTo>
                    <a:pt x="1466465" y="237274"/>
                    <a:pt x="1402232" y="296616"/>
                    <a:pt x="1294953" y="296922"/>
                  </a:cubicBezTo>
                  <a:cubicBezTo>
                    <a:pt x="921274" y="298839"/>
                    <a:pt x="547533" y="298839"/>
                    <a:pt x="173731" y="296922"/>
                  </a:cubicBezTo>
                  <a:cubicBezTo>
                    <a:pt x="63514" y="296371"/>
                    <a:pt x="-2984" y="233297"/>
                    <a:pt x="751" y="143060"/>
                  </a:cubicBezTo>
                  <a:cubicBezTo>
                    <a:pt x="4425" y="54231"/>
                    <a:pt x="67555" y="1740"/>
                    <a:pt x="176487" y="1067"/>
                  </a:cubicBezTo>
                  <a:cubicBezTo>
                    <a:pt x="362082" y="27"/>
                    <a:pt x="547615" y="822"/>
                    <a:pt x="733210" y="82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1" name="Google Shape;241;p12"/>
            <p:cNvSpPr/>
            <p:nvPr/>
          </p:nvSpPr>
          <p:spPr>
            <a:xfrm>
              <a:off x="4917339" y="1630735"/>
              <a:ext cx="1467022" cy="298229"/>
            </a:xfrm>
            <a:custGeom>
              <a:avLst/>
              <a:gdLst/>
              <a:ahLst/>
              <a:cxnLst/>
              <a:rect l="l" t="t" r="r" b="b"/>
              <a:pathLst>
                <a:path w="1467022" h="298229" extrusionOk="0">
                  <a:moveTo>
                    <a:pt x="730559" y="297989"/>
                  </a:moveTo>
                  <a:cubicBezTo>
                    <a:pt x="539760" y="297989"/>
                    <a:pt x="348940" y="297989"/>
                    <a:pt x="158100" y="297989"/>
                  </a:cubicBezTo>
                  <a:cubicBezTo>
                    <a:pt x="87499" y="297989"/>
                    <a:pt x="34411" y="267033"/>
                    <a:pt x="10653" y="199310"/>
                  </a:cubicBezTo>
                  <a:cubicBezTo>
                    <a:pt x="-10350" y="139356"/>
                    <a:pt x="611" y="79647"/>
                    <a:pt x="52535" y="42022"/>
                  </a:cubicBezTo>
                  <a:cubicBezTo>
                    <a:pt x="86785" y="17889"/>
                    <a:pt x="127356" y="4300"/>
                    <a:pt x="169244" y="2930"/>
                  </a:cubicBezTo>
                  <a:cubicBezTo>
                    <a:pt x="545577" y="75"/>
                    <a:pt x="921930" y="-231"/>
                    <a:pt x="1298303" y="2012"/>
                  </a:cubicBezTo>
                  <a:cubicBezTo>
                    <a:pt x="1404051" y="2624"/>
                    <a:pt x="1468713" y="65025"/>
                    <a:pt x="1467610" y="152020"/>
                  </a:cubicBezTo>
                  <a:cubicBezTo>
                    <a:pt x="1466508" y="240054"/>
                    <a:pt x="1401174" y="297255"/>
                    <a:pt x="1295119" y="298050"/>
                  </a:cubicBezTo>
                  <a:cubicBezTo>
                    <a:pt x="1106953" y="299396"/>
                    <a:pt x="918725" y="298417"/>
                    <a:pt x="730559" y="29841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2" name="Google Shape;242;p12"/>
            <p:cNvSpPr/>
            <p:nvPr/>
          </p:nvSpPr>
          <p:spPr>
            <a:xfrm>
              <a:off x="6799167" y="4804056"/>
              <a:ext cx="906012" cy="299612"/>
            </a:xfrm>
            <a:custGeom>
              <a:avLst/>
              <a:gdLst/>
              <a:ahLst/>
              <a:cxnLst/>
              <a:rect l="l" t="t" r="r" b="b"/>
              <a:pathLst>
                <a:path w="906012" h="299612" extrusionOk="0">
                  <a:moveTo>
                    <a:pt x="452400" y="299170"/>
                  </a:moveTo>
                  <a:cubicBezTo>
                    <a:pt x="359511" y="299170"/>
                    <a:pt x="266561" y="301433"/>
                    <a:pt x="173794" y="298680"/>
                  </a:cubicBezTo>
                  <a:cubicBezTo>
                    <a:pt x="61617" y="295316"/>
                    <a:pt x="-2126" y="236463"/>
                    <a:pt x="691" y="144452"/>
                  </a:cubicBezTo>
                  <a:cubicBezTo>
                    <a:pt x="3385" y="55316"/>
                    <a:pt x="66760" y="1969"/>
                    <a:pt x="175202" y="1358"/>
                  </a:cubicBezTo>
                  <a:cubicBezTo>
                    <a:pt x="360981" y="256"/>
                    <a:pt x="546718" y="256"/>
                    <a:pt x="732415" y="1358"/>
                  </a:cubicBezTo>
                  <a:cubicBezTo>
                    <a:pt x="839081" y="1969"/>
                    <a:pt x="904355" y="57641"/>
                    <a:pt x="906559" y="145859"/>
                  </a:cubicBezTo>
                  <a:cubicBezTo>
                    <a:pt x="908764" y="234077"/>
                    <a:pt x="844592" y="294520"/>
                    <a:pt x="738905" y="298374"/>
                  </a:cubicBezTo>
                  <a:cubicBezTo>
                    <a:pt x="643567" y="301862"/>
                    <a:pt x="547922" y="299109"/>
                    <a:pt x="452400" y="29917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3" name="Google Shape;243;p12"/>
            <p:cNvSpPr/>
            <p:nvPr/>
          </p:nvSpPr>
          <p:spPr>
            <a:xfrm>
              <a:off x="6365046" y="4805485"/>
              <a:ext cx="297808" cy="294158"/>
            </a:xfrm>
            <a:custGeom>
              <a:avLst/>
              <a:gdLst/>
              <a:ahLst/>
              <a:cxnLst/>
              <a:rect l="l" t="t" r="r" b="b"/>
              <a:pathLst>
                <a:path w="297808" h="294158" extrusionOk="0">
                  <a:moveTo>
                    <a:pt x="298387" y="145286"/>
                  </a:moveTo>
                  <a:cubicBezTo>
                    <a:pt x="299788" y="226170"/>
                    <a:pt x="235442" y="292947"/>
                    <a:pt x="154492" y="294620"/>
                  </a:cubicBezTo>
                  <a:cubicBezTo>
                    <a:pt x="71032" y="297190"/>
                    <a:pt x="-548" y="228059"/>
                    <a:pt x="615" y="146020"/>
                  </a:cubicBezTo>
                  <a:cubicBezTo>
                    <a:pt x="2833" y="65181"/>
                    <a:pt x="68958" y="741"/>
                    <a:pt x="149899" y="540"/>
                  </a:cubicBezTo>
                  <a:cubicBezTo>
                    <a:pt x="230851" y="-311"/>
                    <a:pt x="297245" y="64410"/>
                    <a:pt x="298387" y="1452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theme/theme1.xml><?xml version="1.0" encoding="utf-8"?>
<a:theme xmlns:a="http://schemas.openxmlformats.org/drawingml/2006/main" name="Master">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90A99749F33F64F95A051BBC96A4F1D" ma:contentTypeVersion="17" ma:contentTypeDescription="Create a new document." ma:contentTypeScope="" ma:versionID="5291f6761f077333fcabb842c0739908">
  <xsd:schema xmlns:xsd="http://www.w3.org/2001/XMLSchema" xmlns:xs="http://www.w3.org/2001/XMLSchema" xmlns:p="http://schemas.microsoft.com/office/2006/metadata/properties" xmlns:ns2="7170b921-48a6-4c9c-8595-41a35ee792fa" xmlns:ns3="5288815d-30e0-4460-8dab-82a13faf8463" xmlns:ns4="5e13aadc-de86-43ee-b386-40c01ba74c80" targetNamespace="http://schemas.microsoft.com/office/2006/metadata/properties" ma:root="true" ma:fieldsID="5fef478f95bb5c98995e950eca02bb60" ns2:_="" ns3:_="" ns4:_="">
    <xsd:import namespace="7170b921-48a6-4c9c-8595-41a35ee792fa"/>
    <xsd:import namespace="5288815d-30e0-4460-8dab-82a13faf8463"/>
    <xsd:import namespace="5e13aadc-de86-43ee-b386-40c01ba74c8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LengthInSeconds" minOccurs="0"/>
                <xsd:element ref="ns2:MediaServiceLocation" minOccurs="0"/>
                <xsd:element ref="ns2:lcf76f155ced4ddcb4097134ff3c332f" minOccurs="0"/>
                <xsd:element ref="ns4: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70b921-48a6-4c9c-8595-41a35ee792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0f44cca-6aff-4d49-827c-e4b3bc2e3f1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288815d-30e0-4460-8dab-82a13faf846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e13aadc-de86-43ee-b386-40c01ba74c80"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61f68e32-b327-406a-95eb-0e0d7836d20d}" ma:internalName="TaxCatchAll" ma:showField="CatchAllData" ma:web="5288815d-30e0-4460-8dab-82a13faf846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623CE41-71B5-4827-879F-903023A3BE78}">
  <ds:schemaRefs>
    <ds:schemaRef ds:uri="http://schemas.microsoft.com/sharepoint/v3/contenttype/forms"/>
  </ds:schemaRefs>
</ds:datastoreItem>
</file>

<file path=customXml/itemProps2.xml><?xml version="1.0" encoding="utf-8"?>
<ds:datastoreItem xmlns:ds="http://schemas.openxmlformats.org/officeDocument/2006/customXml" ds:itemID="{D93B391E-96B8-475F-846B-40210ECEB6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70b921-48a6-4c9c-8595-41a35ee792fa"/>
    <ds:schemaRef ds:uri="5288815d-30e0-4460-8dab-82a13faf8463"/>
    <ds:schemaRef ds:uri="5e13aadc-de86-43ee-b386-40c01ba74c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TotalTime>
  <Words>3863</Words>
  <Application>Microsoft Office PowerPoint</Application>
  <PresentationFormat>On-screen Show (4:3)</PresentationFormat>
  <Paragraphs>355</Paragraphs>
  <Slides>43</Slides>
  <Notes>43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Arial Black</vt:lpstr>
      <vt:lpstr>Arial</vt:lpstr>
      <vt:lpstr>Calibri</vt:lpstr>
      <vt:lpstr>Times New Roman</vt:lpstr>
      <vt:lpstr>Arial Narrow</vt:lpstr>
      <vt:lpstr>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DVBID</dc:creator>
  <cp:lastModifiedBy>Macias,  Jessica (WDC)</cp:lastModifiedBy>
  <cp:revision>1</cp:revision>
  <dcterms:created xsi:type="dcterms:W3CDTF">2000-03-07T14:53:30Z</dcterms:created>
  <dcterms:modified xsi:type="dcterms:W3CDTF">2024-01-10T22:20:17Z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0x010100590A99749F33F64F95A051BBC96A4F1D</vt:lpwstr>
  </property>
</Properties>
</file>